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6" r:id="rId3"/>
    <p:sldId id="258" r:id="rId4"/>
    <p:sldId id="257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E2272D-1A6D-439A-B072-4E7C7602827F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4B470-0A58-44A5-BD5A-DF31E4125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83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4B470-0A58-44A5-BD5A-DF31E41258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788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18407F-7EC8-4068-B728-85597F2F078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813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4B470-0A58-44A5-BD5A-DF31E41258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77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4B470-0A58-44A5-BD5A-DF31E41258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998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4B470-0A58-44A5-BD5A-DF31E41258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27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8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49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010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0937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47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257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182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1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1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625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1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921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84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6205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2"/>
            <a:ext cx="5904390" cy="5500456"/>
          </a:xfrm>
          <a:solidFill>
            <a:schemeClr val="bg2"/>
          </a:solidFill>
          <a:ln w="762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08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3280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85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323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68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1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06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66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367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88C-0E3C-4A4B-80E2-17BF0604AAA0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83AEC-11C2-4711-B323-1C55A6B38B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88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5268BCAB-52B7-4145-A60E-1335AFDAF993}" type="datetimeFigureOut">
              <a:rPr lang="en-US" smtClean="0"/>
              <a:pPr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8052C4C8-AA9A-40C9-B55E-DC4A46B08D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97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Law of cosines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22,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993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law of cosines?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law of cosines is a way to use cosine to find missing sides and angles in a non-right triangle.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000" y="3505200"/>
            <a:ext cx="6804000" cy="192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1700212" y="3386137"/>
            <a:ext cx="5979320" cy="1885951"/>
            <a:chOff x="1700212" y="2821781"/>
            <a:chExt cx="5979320" cy="1571626"/>
          </a:xfrm>
        </p:grpSpPr>
        <p:sp>
          <p:nvSpPr>
            <p:cNvPr id="4" name="SMARTInkAnnotation0"/>
            <p:cNvSpPr/>
            <p:nvPr/>
          </p:nvSpPr>
          <p:spPr>
            <a:xfrm>
              <a:off x="6500812" y="3043237"/>
              <a:ext cx="407195" cy="371476"/>
            </a:xfrm>
            <a:custGeom>
              <a:avLst/>
              <a:gdLst/>
              <a:ahLst/>
              <a:cxnLst/>
              <a:rect l="0" t="0" r="0" b="0"/>
              <a:pathLst>
                <a:path w="407195" h="371476">
                  <a:moveTo>
                    <a:pt x="35719" y="0"/>
                  </a:moveTo>
                  <a:lnTo>
                    <a:pt x="35719" y="18227"/>
                  </a:lnTo>
                  <a:lnTo>
                    <a:pt x="34926" y="21676"/>
                  </a:lnTo>
                  <a:lnTo>
                    <a:pt x="33603" y="23976"/>
                  </a:lnTo>
                  <a:lnTo>
                    <a:pt x="22512" y="34646"/>
                  </a:lnTo>
                  <a:lnTo>
                    <a:pt x="22151" y="35797"/>
                  </a:lnTo>
                  <a:lnTo>
                    <a:pt x="21495" y="47047"/>
                  </a:lnTo>
                  <a:lnTo>
                    <a:pt x="21433" y="57205"/>
                  </a:lnTo>
                  <a:lnTo>
                    <a:pt x="21433" y="60614"/>
                  </a:lnTo>
                  <a:lnTo>
                    <a:pt x="20638" y="61841"/>
                  </a:lnTo>
                  <a:lnTo>
                    <a:pt x="19316" y="62659"/>
                  </a:lnTo>
                  <a:lnTo>
                    <a:pt x="17639" y="63204"/>
                  </a:lnTo>
                  <a:lnTo>
                    <a:pt x="16522" y="64361"/>
                  </a:lnTo>
                  <a:lnTo>
                    <a:pt x="15777" y="65926"/>
                  </a:lnTo>
                  <a:lnTo>
                    <a:pt x="14949" y="69782"/>
                  </a:lnTo>
                  <a:lnTo>
                    <a:pt x="14326" y="80113"/>
                  </a:lnTo>
                  <a:lnTo>
                    <a:pt x="14288" y="152426"/>
                  </a:lnTo>
                  <a:lnTo>
                    <a:pt x="13495" y="154798"/>
                  </a:lnTo>
                  <a:lnTo>
                    <a:pt x="10495" y="159552"/>
                  </a:lnTo>
                  <a:lnTo>
                    <a:pt x="10172" y="161930"/>
                  </a:lnTo>
                  <a:lnTo>
                    <a:pt x="10751" y="164310"/>
                  </a:lnTo>
                  <a:lnTo>
                    <a:pt x="13589" y="170040"/>
                  </a:lnTo>
                  <a:lnTo>
                    <a:pt x="14081" y="174825"/>
                  </a:lnTo>
                  <a:lnTo>
                    <a:pt x="14276" y="185649"/>
                  </a:lnTo>
                  <a:lnTo>
                    <a:pt x="14288" y="277203"/>
                  </a:lnTo>
                  <a:lnTo>
                    <a:pt x="12171" y="280099"/>
                  </a:lnTo>
                  <a:lnTo>
                    <a:pt x="10495" y="281983"/>
                  </a:lnTo>
                  <a:lnTo>
                    <a:pt x="8634" y="292543"/>
                  </a:lnTo>
                  <a:lnTo>
                    <a:pt x="8137" y="299803"/>
                  </a:lnTo>
                  <a:lnTo>
                    <a:pt x="5469" y="309988"/>
                  </a:lnTo>
                  <a:lnTo>
                    <a:pt x="2431" y="317160"/>
                  </a:lnTo>
                  <a:lnTo>
                    <a:pt x="320" y="326948"/>
                  </a:lnTo>
                  <a:lnTo>
                    <a:pt x="29" y="338410"/>
                  </a:lnTo>
                  <a:lnTo>
                    <a:pt x="0" y="356192"/>
                  </a:lnTo>
                  <a:lnTo>
                    <a:pt x="794" y="356524"/>
                  </a:lnTo>
                  <a:lnTo>
                    <a:pt x="6850" y="357162"/>
                  </a:lnTo>
                  <a:lnTo>
                    <a:pt x="10849" y="357180"/>
                  </a:lnTo>
                  <a:lnTo>
                    <a:pt x="11995" y="357976"/>
                  </a:lnTo>
                  <a:lnTo>
                    <a:pt x="12760" y="359301"/>
                  </a:lnTo>
                  <a:lnTo>
                    <a:pt x="13269" y="360978"/>
                  </a:lnTo>
                  <a:lnTo>
                    <a:pt x="14402" y="362096"/>
                  </a:lnTo>
                  <a:lnTo>
                    <a:pt x="15953" y="362841"/>
                  </a:lnTo>
                  <a:lnTo>
                    <a:pt x="19790" y="363669"/>
                  </a:lnTo>
                  <a:lnTo>
                    <a:pt x="32252" y="364324"/>
                  </a:lnTo>
                  <a:lnTo>
                    <a:pt x="53410" y="364332"/>
                  </a:lnTo>
                  <a:lnTo>
                    <a:pt x="55451" y="365125"/>
                  </a:lnTo>
                  <a:lnTo>
                    <a:pt x="62115" y="369241"/>
                  </a:lnTo>
                  <a:lnTo>
                    <a:pt x="66766" y="370482"/>
                  </a:lnTo>
                  <a:lnTo>
                    <a:pt x="78594" y="371344"/>
                  </a:lnTo>
                  <a:lnTo>
                    <a:pt x="80970" y="371388"/>
                  </a:lnTo>
                  <a:lnTo>
                    <a:pt x="82555" y="370624"/>
                  </a:lnTo>
                  <a:lnTo>
                    <a:pt x="83612" y="369320"/>
                  </a:lnTo>
                  <a:lnTo>
                    <a:pt x="84317" y="367657"/>
                  </a:lnTo>
                  <a:lnTo>
                    <a:pt x="85580" y="366549"/>
                  </a:lnTo>
                  <a:lnTo>
                    <a:pt x="87216" y="365809"/>
                  </a:lnTo>
                  <a:lnTo>
                    <a:pt x="91150" y="364989"/>
                  </a:lnTo>
                  <a:lnTo>
                    <a:pt x="102481" y="364418"/>
                  </a:lnTo>
                  <a:lnTo>
                    <a:pt x="202406" y="364332"/>
                  </a:lnTo>
                  <a:lnTo>
                    <a:pt x="208756" y="365125"/>
                  </a:lnTo>
                  <a:lnTo>
                    <a:pt x="236479" y="369241"/>
                  </a:lnTo>
                  <a:lnTo>
                    <a:pt x="247448" y="370482"/>
                  </a:lnTo>
                  <a:lnTo>
                    <a:pt x="258085" y="371181"/>
                  </a:lnTo>
                  <a:lnTo>
                    <a:pt x="268791" y="371417"/>
                  </a:lnTo>
                  <a:lnTo>
                    <a:pt x="363330" y="371475"/>
                  </a:lnTo>
                  <a:lnTo>
                    <a:pt x="363664" y="370681"/>
                  </a:lnTo>
                  <a:lnTo>
                    <a:pt x="364323" y="364419"/>
                  </a:lnTo>
                  <a:lnTo>
                    <a:pt x="364331" y="337072"/>
                  </a:lnTo>
                  <a:lnTo>
                    <a:pt x="368124" y="328561"/>
                  </a:lnTo>
                  <a:lnTo>
                    <a:pt x="369986" y="322504"/>
                  </a:lnTo>
                  <a:lnTo>
                    <a:pt x="370483" y="319778"/>
                  </a:lnTo>
                  <a:lnTo>
                    <a:pt x="373151" y="314632"/>
                  </a:lnTo>
                  <a:lnTo>
                    <a:pt x="374974" y="312148"/>
                  </a:lnTo>
                  <a:lnTo>
                    <a:pt x="376999" y="307272"/>
                  </a:lnTo>
                  <a:lnTo>
                    <a:pt x="378139" y="300065"/>
                  </a:lnTo>
                  <a:lnTo>
                    <a:pt x="378556" y="288929"/>
                  </a:lnTo>
                  <a:lnTo>
                    <a:pt x="378616" y="278165"/>
                  </a:lnTo>
                  <a:lnTo>
                    <a:pt x="378619" y="268994"/>
                  </a:lnTo>
                  <a:lnTo>
                    <a:pt x="379413" y="266642"/>
                  </a:lnTo>
                  <a:lnTo>
                    <a:pt x="383528" y="259539"/>
                  </a:lnTo>
                  <a:lnTo>
                    <a:pt x="384770" y="254786"/>
                  </a:lnTo>
                  <a:lnTo>
                    <a:pt x="385469" y="243856"/>
                  </a:lnTo>
                  <a:lnTo>
                    <a:pt x="386361" y="237977"/>
                  </a:lnTo>
                  <a:lnTo>
                    <a:pt x="387749" y="230882"/>
                  </a:lnTo>
                  <a:lnTo>
                    <a:pt x="389468" y="222978"/>
                  </a:lnTo>
                  <a:lnTo>
                    <a:pt x="391378" y="212079"/>
                  </a:lnTo>
                  <a:lnTo>
                    <a:pt x="392227" y="203795"/>
                  </a:lnTo>
                  <a:lnTo>
                    <a:pt x="392605" y="194821"/>
                  </a:lnTo>
                  <a:lnTo>
                    <a:pt x="392817" y="184637"/>
                  </a:lnTo>
                  <a:lnTo>
                    <a:pt x="392898" y="169181"/>
                  </a:lnTo>
                  <a:lnTo>
                    <a:pt x="393695" y="166762"/>
                  </a:lnTo>
                  <a:lnTo>
                    <a:pt x="397814" y="159566"/>
                  </a:lnTo>
                  <a:lnTo>
                    <a:pt x="399056" y="154791"/>
                  </a:lnTo>
                  <a:lnTo>
                    <a:pt x="399854" y="145258"/>
                  </a:lnTo>
                  <a:lnTo>
                    <a:pt x="400011" y="135732"/>
                  </a:lnTo>
                  <a:lnTo>
                    <a:pt x="400042" y="126206"/>
                  </a:lnTo>
                  <a:lnTo>
                    <a:pt x="400839" y="123825"/>
                  </a:lnTo>
                  <a:lnTo>
                    <a:pt x="404958" y="116681"/>
                  </a:lnTo>
                  <a:lnTo>
                    <a:pt x="406200" y="111919"/>
                  </a:lnTo>
                  <a:lnTo>
                    <a:pt x="407107" y="101424"/>
                  </a:lnTo>
                  <a:lnTo>
                    <a:pt x="407186" y="90193"/>
                  </a:lnTo>
                  <a:lnTo>
                    <a:pt x="407194" y="57446"/>
                  </a:lnTo>
                  <a:lnTo>
                    <a:pt x="401043" y="57176"/>
                  </a:lnTo>
                  <a:lnTo>
                    <a:pt x="400712" y="56374"/>
                  </a:lnTo>
                  <a:lnTo>
                    <a:pt x="400345" y="53365"/>
                  </a:lnTo>
                  <a:lnTo>
                    <a:pt x="399452" y="52246"/>
                  </a:lnTo>
                  <a:lnTo>
                    <a:pt x="398065" y="51499"/>
                  </a:lnTo>
                  <a:lnTo>
                    <a:pt x="393208" y="50094"/>
                  </a:lnTo>
                  <a:lnTo>
                    <a:pt x="389203" y="50032"/>
                  </a:lnTo>
                  <a:lnTo>
                    <a:pt x="388056" y="49230"/>
                  </a:lnTo>
                  <a:lnTo>
                    <a:pt x="387292" y="47901"/>
                  </a:lnTo>
                  <a:lnTo>
                    <a:pt x="386782" y="46222"/>
                  </a:lnTo>
                  <a:lnTo>
                    <a:pt x="385649" y="45102"/>
                  </a:lnTo>
                  <a:lnTo>
                    <a:pt x="384099" y="44356"/>
                  </a:lnTo>
                  <a:lnTo>
                    <a:pt x="380261" y="43526"/>
                  </a:lnTo>
                  <a:lnTo>
                    <a:pt x="368072" y="42889"/>
                  </a:lnTo>
                  <a:lnTo>
                    <a:pt x="366031" y="42086"/>
                  </a:lnTo>
                  <a:lnTo>
                    <a:pt x="358509" y="36714"/>
                  </a:lnTo>
                  <a:lnTo>
                    <a:pt x="355658" y="36161"/>
                  </a:lnTo>
                  <a:lnTo>
                    <a:pt x="345080" y="35777"/>
                  </a:lnTo>
                  <a:lnTo>
                    <a:pt x="319085" y="35720"/>
                  </a:lnTo>
                  <a:lnTo>
                    <a:pt x="313530" y="34925"/>
                  </a:lnTo>
                  <a:lnTo>
                    <a:pt x="296774" y="31927"/>
                  </a:lnTo>
                  <a:lnTo>
                    <a:pt x="289130" y="30810"/>
                  </a:lnTo>
                  <a:lnTo>
                    <a:pt x="282448" y="30065"/>
                  </a:lnTo>
                  <a:lnTo>
                    <a:pt x="271582" y="29237"/>
                  </a:lnTo>
                  <a:lnTo>
                    <a:pt x="261003" y="28771"/>
                  </a:lnTo>
                  <a:lnTo>
                    <a:pt x="250317" y="28614"/>
                  </a:lnTo>
                  <a:lnTo>
                    <a:pt x="240563" y="28583"/>
                  </a:lnTo>
                  <a:lnTo>
                    <a:pt x="238163" y="27786"/>
                  </a:lnTo>
                  <a:lnTo>
                    <a:pt x="230992" y="23667"/>
                  </a:lnTo>
                  <a:lnTo>
                    <a:pt x="226224" y="22425"/>
                  </a:lnTo>
                  <a:lnTo>
                    <a:pt x="214314" y="21562"/>
                  </a:lnTo>
                  <a:lnTo>
                    <a:pt x="202406" y="21448"/>
                  </a:lnTo>
                  <a:lnTo>
                    <a:pt x="157140" y="21431"/>
                  </a:lnTo>
                  <a:lnTo>
                    <a:pt x="154766" y="20638"/>
                  </a:lnTo>
                  <a:lnTo>
                    <a:pt x="153184" y="19315"/>
                  </a:lnTo>
                  <a:lnTo>
                    <a:pt x="152129" y="17639"/>
                  </a:lnTo>
                  <a:lnTo>
                    <a:pt x="150632" y="16522"/>
                  </a:lnTo>
                  <a:lnTo>
                    <a:pt x="148840" y="15777"/>
                  </a:lnTo>
                  <a:lnTo>
                    <a:pt x="142526" y="14729"/>
                  </a:lnTo>
                  <a:lnTo>
                    <a:pt x="129978" y="14314"/>
                  </a:lnTo>
                  <a:lnTo>
                    <a:pt x="57150" y="1428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5" name="SMARTInkAnnotation1"/>
            <p:cNvSpPr/>
            <p:nvPr/>
          </p:nvSpPr>
          <p:spPr>
            <a:xfrm>
              <a:off x="6507957" y="3579018"/>
              <a:ext cx="397017" cy="328614"/>
            </a:xfrm>
            <a:custGeom>
              <a:avLst/>
              <a:gdLst/>
              <a:ahLst/>
              <a:cxnLst/>
              <a:rect l="0" t="0" r="0" b="0"/>
              <a:pathLst>
                <a:path w="397017" h="328614">
                  <a:moveTo>
                    <a:pt x="7143" y="7144"/>
                  </a:moveTo>
                  <a:lnTo>
                    <a:pt x="7143" y="13994"/>
                  </a:lnTo>
                  <a:lnTo>
                    <a:pt x="10935" y="14201"/>
                  </a:lnTo>
                  <a:lnTo>
                    <a:pt x="12052" y="15024"/>
                  </a:lnTo>
                  <a:lnTo>
                    <a:pt x="12797" y="16366"/>
                  </a:lnTo>
                  <a:lnTo>
                    <a:pt x="13992" y="20431"/>
                  </a:lnTo>
                  <a:lnTo>
                    <a:pt x="23095" y="30212"/>
                  </a:lnTo>
                  <a:lnTo>
                    <a:pt x="24921" y="32048"/>
                  </a:lnTo>
                  <a:lnTo>
                    <a:pt x="26139" y="34065"/>
                  </a:lnTo>
                  <a:lnTo>
                    <a:pt x="28254" y="41547"/>
                  </a:lnTo>
                  <a:lnTo>
                    <a:pt x="28532" y="50461"/>
                  </a:lnTo>
                  <a:lnTo>
                    <a:pt x="28574" y="122833"/>
                  </a:lnTo>
                  <a:lnTo>
                    <a:pt x="27781" y="125545"/>
                  </a:lnTo>
                  <a:lnTo>
                    <a:pt x="23665" y="133154"/>
                  </a:lnTo>
                  <a:lnTo>
                    <a:pt x="22424" y="138026"/>
                  </a:lnTo>
                  <a:lnTo>
                    <a:pt x="21873" y="144953"/>
                  </a:lnTo>
                  <a:lnTo>
                    <a:pt x="21725" y="149023"/>
                  </a:lnTo>
                  <a:lnTo>
                    <a:pt x="20833" y="152530"/>
                  </a:lnTo>
                  <a:lnTo>
                    <a:pt x="16579" y="161258"/>
                  </a:lnTo>
                  <a:lnTo>
                    <a:pt x="15306" y="166392"/>
                  </a:lnTo>
                  <a:lnTo>
                    <a:pt x="14589" y="173744"/>
                  </a:lnTo>
                  <a:lnTo>
                    <a:pt x="14421" y="180672"/>
                  </a:lnTo>
                  <a:lnTo>
                    <a:pt x="14286" y="238097"/>
                  </a:lnTo>
                  <a:lnTo>
                    <a:pt x="13493" y="240488"/>
                  </a:lnTo>
                  <a:lnTo>
                    <a:pt x="9377" y="247645"/>
                  </a:lnTo>
                  <a:lnTo>
                    <a:pt x="8136" y="252410"/>
                  </a:lnTo>
                  <a:lnTo>
                    <a:pt x="7438" y="259556"/>
                  </a:lnTo>
                  <a:lnTo>
                    <a:pt x="6546" y="261144"/>
                  </a:lnTo>
                  <a:lnTo>
                    <a:pt x="5157" y="262202"/>
                  </a:lnTo>
                  <a:lnTo>
                    <a:pt x="3438" y="262908"/>
                  </a:lnTo>
                  <a:lnTo>
                    <a:pt x="2292" y="264172"/>
                  </a:lnTo>
                  <a:lnTo>
                    <a:pt x="1527" y="265808"/>
                  </a:lnTo>
                  <a:lnTo>
                    <a:pt x="679" y="269743"/>
                  </a:lnTo>
                  <a:lnTo>
                    <a:pt x="59" y="278518"/>
                  </a:lnTo>
                  <a:lnTo>
                    <a:pt x="0" y="291804"/>
                  </a:lnTo>
                  <a:lnTo>
                    <a:pt x="3792" y="296364"/>
                  </a:lnTo>
                  <a:lnTo>
                    <a:pt x="13000" y="305866"/>
                  </a:lnTo>
                  <a:lnTo>
                    <a:pt x="14222" y="306305"/>
                  </a:lnTo>
                  <a:lnTo>
                    <a:pt x="21487" y="307104"/>
                  </a:lnTo>
                  <a:lnTo>
                    <a:pt x="27485" y="307172"/>
                  </a:lnTo>
                  <a:lnTo>
                    <a:pt x="34629" y="313332"/>
                  </a:lnTo>
                  <a:lnTo>
                    <a:pt x="37351" y="313883"/>
                  </a:lnTo>
                  <a:lnTo>
                    <a:pt x="47839" y="314268"/>
                  </a:lnTo>
                  <a:lnTo>
                    <a:pt x="201404" y="314325"/>
                  </a:lnTo>
                  <a:lnTo>
                    <a:pt x="204119" y="315119"/>
                  </a:lnTo>
                  <a:lnTo>
                    <a:pt x="211732" y="319235"/>
                  </a:lnTo>
                  <a:lnTo>
                    <a:pt x="216605" y="320476"/>
                  </a:lnTo>
                  <a:lnTo>
                    <a:pt x="227603" y="321175"/>
                  </a:lnTo>
                  <a:lnTo>
                    <a:pt x="239838" y="321411"/>
                  </a:lnTo>
                  <a:lnTo>
                    <a:pt x="302442" y="321469"/>
                  </a:lnTo>
                  <a:lnTo>
                    <a:pt x="304815" y="322263"/>
                  </a:lnTo>
                  <a:lnTo>
                    <a:pt x="314201" y="328526"/>
                  </a:lnTo>
                  <a:lnTo>
                    <a:pt x="326179" y="328612"/>
                  </a:lnTo>
                  <a:lnTo>
                    <a:pt x="328583" y="328613"/>
                  </a:lnTo>
                  <a:lnTo>
                    <a:pt x="328609" y="316312"/>
                  </a:lnTo>
                  <a:lnTo>
                    <a:pt x="330727" y="313091"/>
                  </a:lnTo>
                  <a:lnTo>
                    <a:pt x="334762" y="308349"/>
                  </a:lnTo>
                  <a:lnTo>
                    <a:pt x="335314" y="305584"/>
                  </a:lnTo>
                  <a:lnTo>
                    <a:pt x="335747" y="296342"/>
                  </a:lnTo>
                  <a:lnTo>
                    <a:pt x="336544" y="294399"/>
                  </a:lnTo>
                  <a:lnTo>
                    <a:pt x="341905" y="287046"/>
                  </a:lnTo>
                  <a:lnTo>
                    <a:pt x="346397" y="282342"/>
                  </a:lnTo>
                  <a:lnTo>
                    <a:pt x="347612" y="280303"/>
                  </a:lnTo>
                  <a:lnTo>
                    <a:pt x="348963" y="275921"/>
                  </a:lnTo>
                  <a:lnTo>
                    <a:pt x="349829" y="266640"/>
                  </a:lnTo>
                  <a:lnTo>
                    <a:pt x="350001" y="257164"/>
                  </a:lnTo>
                  <a:lnTo>
                    <a:pt x="350040" y="240506"/>
                  </a:lnTo>
                  <a:lnTo>
                    <a:pt x="350835" y="238124"/>
                  </a:lnTo>
                  <a:lnTo>
                    <a:pt x="354952" y="230982"/>
                  </a:lnTo>
                  <a:lnTo>
                    <a:pt x="356193" y="226219"/>
                  </a:lnTo>
                  <a:lnTo>
                    <a:pt x="356991" y="216694"/>
                  </a:lnTo>
                  <a:lnTo>
                    <a:pt x="357099" y="211932"/>
                  </a:lnTo>
                  <a:lnTo>
                    <a:pt x="357922" y="209550"/>
                  </a:lnTo>
                  <a:lnTo>
                    <a:pt x="362079" y="202407"/>
                  </a:lnTo>
                  <a:lnTo>
                    <a:pt x="363330" y="197644"/>
                  </a:lnTo>
                  <a:lnTo>
                    <a:pt x="364034" y="190501"/>
                  </a:lnTo>
                  <a:lnTo>
                    <a:pt x="364926" y="188119"/>
                  </a:lnTo>
                  <a:lnTo>
                    <a:pt x="369182" y="180975"/>
                  </a:lnTo>
                  <a:lnTo>
                    <a:pt x="370455" y="176213"/>
                  </a:lnTo>
                  <a:lnTo>
                    <a:pt x="371273" y="166688"/>
                  </a:lnTo>
                  <a:lnTo>
                    <a:pt x="371414" y="158751"/>
                  </a:lnTo>
                  <a:lnTo>
                    <a:pt x="371447" y="150989"/>
                  </a:lnTo>
                  <a:lnTo>
                    <a:pt x="372250" y="147491"/>
                  </a:lnTo>
                  <a:lnTo>
                    <a:pt x="376378" y="138775"/>
                  </a:lnTo>
                  <a:lnTo>
                    <a:pt x="377954" y="131165"/>
                  </a:lnTo>
                  <a:lnTo>
                    <a:pt x="378421" y="123090"/>
                  </a:lnTo>
                  <a:lnTo>
                    <a:pt x="378531" y="115297"/>
                  </a:lnTo>
                  <a:lnTo>
                    <a:pt x="380696" y="106541"/>
                  </a:lnTo>
                  <a:lnTo>
                    <a:pt x="383510" y="98152"/>
                  </a:lnTo>
                  <a:lnTo>
                    <a:pt x="385095" y="88966"/>
                  </a:lnTo>
                  <a:lnTo>
                    <a:pt x="385629" y="78752"/>
                  </a:lnTo>
                  <a:lnTo>
                    <a:pt x="385736" y="69090"/>
                  </a:lnTo>
                  <a:lnTo>
                    <a:pt x="386538" y="66698"/>
                  </a:lnTo>
                  <a:lnTo>
                    <a:pt x="390666" y="59538"/>
                  </a:lnTo>
                  <a:lnTo>
                    <a:pt x="391910" y="54772"/>
                  </a:lnTo>
                  <a:lnTo>
                    <a:pt x="392774" y="44980"/>
                  </a:lnTo>
                  <a:lnTo>
                    <a:pt x="392879" y="39489"/>
                  </a:lnTo>
                  <a:lnTo>
                    <a:pt x="393682" y="38232"/>
                  </a:lnTo>
                  <a:lnTo>
                    <a:pt x="395010" y="37394"/>
                  </a:lnTo>
                  <a:lnTo>
                    <a:pt x="396690" y="36836"/>
                  </a:lnTo>
                  <a:lnTo>
                    <a:pt x="397016" y="35670"/>
                  </a:lnTo>
                  <a:lnTo>
                    <a:pt x="396440" y="34099"/>
                  </a:lnTo>
                  <a:lnTo>
                    <a:pt x="392924" y="28604"/>
                  </a:lnTo>
                  <a:lnTo>
                    <a:pt x="382296" y="23672"/>
                  </a:lnTo>
                  <a:lnTo>
                    <a:pt x="374239" y="22095"/>
                  </a:lnTo>
                  <a:lnTo>
                    <a:pt x="362000" y="21519"/>
                  </a:lnTo>
                  <a:lnTo>
                    <a:pt x="327135" y="21432"/>
                  </a:lnTo>
                  <a:lnTo>
                    <a:pt x="324453" y="20638"/>
                  </a:lnTo>
                  <a:lnTo>
                    <a:pt x="316884" y="16522"/>
                  </a:lnTo>
                  <a:lnTo>
                    <a:pt x="312022" y="15281"/>
                  </a:lnTo>
                  <a:lnTo>
                    <a:pt x="301030" y="14582"/>
                  </a:lnTo>
                  <a:lnTo>
                    <a:pt x="291512" y="14375"/>
                  </a:lnTo>
                  <a:lnTo>
                    <a:pt x="279872" y="14314"/>
                  </a:lnTo>
                  <a:lnTo>
                    <a:pt x="276275" y="13511"/>
                  </a:lnTo>
                  <a:lnTo>
                    <a:pt x="266626" y="9383"/>
                  </a:lnTo>
                  <a:lnTo>
                    <a:pt x="254859" y="7808"/>
                  </a:lnTo>
                  <a:lnTo>
                    <a:pt x="243370" y="7275"/>
                  </a:lnTo>
                  <a:lnTo>
                    <a:pt x="229665" y="7170"/>
                  </a:lnTo>
                  <a:lnTo>
                    <a:pt x="226135" y="6368"/>
                  </a:lnTo>
                  <a:lnTo>
                    <a:pt x="214765" y="1493"/>
                  </a:lnTo>
                  <a:lnTo>
                    <a:pt x="205186" y="443"/>
                  </a:lnTo>
                  <a:lnTo>
                    <a:pt x="196762" y="197"/>
                  </a:lnTo>
                  <a:lnTo>
                    <a:pt x="168014" y="4"/>
                  </a:lnTo>
                  <a:lnTo>
                    <a:pt x="714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6" name="SMARTInkAnnotation2"/>
            <p:cNvSpPr/>
            <p:nvPr/>
          </p:nvSpPr>
          <p:spPr>
            <a:xfrm>
              <a:off x="6509036" y="4050506"/>
              <a:ext cx="420402" cy="342901"/>
            </a:xfrm>
            <a:custGeom>
              <a:avLst/>
              <a:gdLst/>
              <a:ahLst/>
              <a:cxnLst/>
              <a:rect l="0" t="0" r="0" b="0"/>
              <a:pathLst>
                <a:path w="420402" h="342901">
                  <a:moveTo>
                    <a:pt x="77501" y="7144"/>
                  </a:moveTo>
                  <a:lnTo>
                    <a:pt x="73386" y="7144"/>
                  </a:lnTo>
                  <a:lnTo>
                    <a:pt x="75143" y="7144"/>
                  </a:lnTo>
                  <a:lnTo>
                    <a:pt x="70591" y="7144"/>
                  </a:lnTo>
                  <a:lnTo>
                    <a:pt x="70378" y="17086"/>
                  </a:lnTo>
                  <a:lnTo>
                    <a:pt x="70360" y="30993"/>
                  </a:lnTo>
                  <a:lnTo>
                    <a:pt x="69565" y="33362"/>
                  </a:lnTo>
                  <a:lnTo>
                    <a:pt x="65449" y="40488"/>
                  </a:lnTo>
                  <a:lnTo>
                    <a:pt x="64206" y="45247"/>
                  </a:lnTo>
                  <a:lnTo>
                    <a:pt x="63410" y="54769"/>
                  </a:lnTo>
                  <a:lnTo>
                    <a:pt x="63272" y="62706"/>
                  </a:lnTo>
                  <a:lnTo>
                    <a:pt x="63239" y="70467"/>
                  </a:lnTo>
                  <a:lnTo>
                    <a:pt x="62438" y="73966"/>
                  </a:lnTo>
                  <a:lnTo>
                    <a:pt x="58309" y="83475"/>
                  </a:lnTo>
                  <a:lnTo>
                    <a:pt x="57065" y="91604"/>
                  </a:lnTo>
                  <a:lnTo>
                    <a:pt x="54395" y="98392"/>
                  </a:lnTo>
                  <a:lnTo>
                    <a:pt x="51357" y="104055"/>
                  </a:lnTo>
                  <a:lnTo>
                    <a:pt x="50007" y="109218"/>
                  </a:lnTo>
                  <a:lnTo>
                    <a:pt x="49407" y="116274"/>
                  </a:lnTo>
                  <a:lnTo>
                    <a:pt x="49140" y="123908"/>
                  </a:lnTo>
                  <a:lnTo>
                    <a:pt x="49021" y="129947"/>
                  </a:lnTo>
                  <a:lnTo>
                    <a:pt x="46852" y="137394"/>
                  </a:lnTo>
                  <a:lnTo>
                    <a:pt x="44036" y="145201"/>
                  </a:lnTo>
                  <a:lnTo>
                    <a:pt x="42450" y="154059"/>
                  </a:lnTo>
                  <a:lnTo>
                    <a:pt x="42079" y="159223"/>
                  </a:lnTo>
                  <a:lnTo>
                    <a:pt x="39798" y="166280"/>
                  </a:lnTo>
                  <a:lnTo>
                    <a:pt x="36931" y="173914"/>
                  </a:lnTo>
                  <a:lnTo>
                    <a:pt x="35658" y="179953"/>
                  </a:lnTo>
                  <a:lnTo>
                    <a:pt x="32975" y="185283"/>
                  </a:lnTo>
                  <a:lnTo>
                    <a:pt x="31148" y="187816"/>
                  </a:lnTo>
                  <a:lnTo>
                    <a:pt x="29119" y="192747"/>
                  </a:lnTo>
                  <a:lnTo>
                    <a:pt x="27976" y="199985"/>
                  </a:lnTo>
                  <a:lnTo>
                    <a:pt x="27590" y="209542"/>
                  </a:lnTo>
                  <a:lnTo>
                    <a:pt x="26765" y="211926"/>
                  </a:lnTo>
                  <a:lnTo>
                    <a:pt x="22604" y="219073"/>
                  </a:lnTo>
                  <a:lnTo>
                    <a:pt x="21353" y="223837"/>
                  </a:lnTo>
                  <a:lnTo>
                    <a:pt x="20549" y="233362"/>
                  </a:lnTo>
                  <a:lnTo>
                    <a:pt x="20439" y="238124"/>
                  </a:lnTo>
                  <a:lnTo>
                    <a:pt x="19616" y="240506"/>
                  </a:lnTo>
                  <a:lnTo>
                    <a:pt x="14209" y="248620"/>
                  </a:lnTo>
                  <a:lnTo>
                    <a:pt x="13653" y="251520"/>
                  </a:lnTo>
                  <a:lnTo>
                    <a:pt x="13266" y="261340"/>
                  </a:lnTo>
                  <a:lnTo>
                    <a:pt x="13211" y="271915"/>
                  </a:lnTo>
                  <a:lnTo>
                    <a:pt x="13207" y="291490"/>
                  </a:lnTo>
                  <a:lnTo>
                    <a:pt x="11091" y="294386"/>
                  </a:lnTo>
                  <a:lnTo>
                    <a:pt x="9415" y="296270"/>
                  </a:lnTo>
                  <a:lnTo>
                    <a:pt x="8297" y="298320"/>
                  </a:lnTo>
                  <a:lnTo>
                    <a:pt x="7056" y="302713"/>
                  </a:lnTo>
                  <a:lnTo>
                    <a:pt x="5932" y="304202"/>
                  </a:lnTo>
                  <a:lnTo>
                    <a:pt x="4389" y="305195"/>
                  </a:lnTo>
                  <a:lnTo>
                    <a:pt x="0" y="306789"/>
                  </a:lnTo>
                  <a:lnTo>
                    <a:pt x="1516" y="311240"/>
                  </a:lnTo>
                  <a:lnTo>
                    <a:pt x="3033" y="314650"/>
                  </a:lnTo>
                  <a:lnTo>
                    <a:pt x="4837" y="316923"/>
                  </a:lnTo>
                  <a:lnTo>
                    <a:pt x="6833" y="318438"/>
                  </a:lnTo>
                  <a:lnTo>
                    <a:pt x="12834" y="321291"/>
                  </a:lnTo>
                  <a:lnTo>
                    <a:pt x="25550" y="321462"/>
                  </a:lnTo>
                  <a:lnTo>
                    <a:pt x="50405" y="321469"/>
                  </a:lnTo>
                  <a:lnTo>
                    <a:pt x="53087" y="322262"/>
                  </a:lnTo>
                  <a:lnTo>
                    <a:pt x="60654" y="326378"/>
                  </a:lnTo>
                  <a:lnTo>
                    <a:pt x="65516" y="327619"/>
                  </a:lnTo>
                  <a:lnTo>
                    <a:pt x="77492" y="328482"/>
                  </a:lnTo>
                  <a:lnTo>
                    <a:pt x="86759" y="328573"/>
                  </a:lnTo>
                  <a:lnTo>
                    <a:pt x="125457" y="328611"/>
                  </a:lnTo>
                  <a:lnTo>
                    <a:pt x="129316" y="329405"/>
                  </a:lnTo>
                  <a:lnTo>
                    <a:pt x="139332" y="333522"/>
                  </a:lnTo>
                  <a:lnTo>
                    <a:pt x="152001" y="335094"/>
                  </a:lnTo>
                  <a:lnTo>
                    <a:pt x="165015" y="335560"/>
                  </a:lnTo>
                  <a:lnTo>
                    <a:pt x="171430" y="335669"/>
                  </a:lnTo>
                  <a:lnTo>
                    <a:pt x="179044" y="337834"/>
                  </a:lnTo>
                  <a:lnTo>
                    <a:pt x="186925" y="340648"/>
                  </a:lnTo>
                  <a:lnTo>
                    <a:pt x="198453" y="342455"/>
                  </a:lnTo>
                  <a:lnTo>
                    <a:pt x="208060" y="342768"/>
                  </a:lnTo>
                  <a:lnTo>
                    <a:pt x="297960" y="342900"/>
                  </a:lnTo>
                  <a:lnTo>
                    <a:pt x="301468" y="342106"/>
                  </a:lnTo>
                  <a:lnTo>
                    <a:pt x="312800" y="337245"/>
                  </a:lnTo>
                  <a:lnTo>
                    <a:pt x="322682" y="336050"/>
                  </a:lnTo>
                  <a:lnTo>
                    <a:pt x="324298" y="335158"/>
                  </a:lnTo>
                  <a:lnTo>
                    <a:pt x="325377" y="333770"/>
                  </a:lnTo>
                  <a:lnTo>
                    <a:pt x="326096" y="332050"/>
                  </a:lnTo>
                  <a:lnTo>
                    <a:pt x="327368" y="330905"/>
                  </a:lnTo>
                  <a:lnTo>
                    <a:pt x="329010" y="330140"/>
                  </a:lnTo>
                  <a:lnTo>
                    <a:pt x="332952" y="329292"/>
                  </a:lnTo>
                  <a:lnTo>
                    <a:pt x="337349" y="328914"/>
                  </a:lnTo>
                  <a:lnTo>
                    <a:pt x="339634" y="328020"/>
                  </a:lnTo>
                  <a:lnTo>
                    <a:pt x="348553" y="321771"/>
                  </a:lnTo>
                  <a:lnTo>
                    <a:pt x="361305" y="321481"/>
                  </a:lnTo>
                  <a:lnTo>
                    <a:pt x="361953" y="321476"/>
                  </a:lnTo>
                  <a:lnTo>
                    <a:pt x="362386" y="320680"/>
                  </a:lnTo>
                  <a:lnTo>
                    <a:pt x="363218" y="314619"/>
                  </a:lnTo>
                  <a:lnTo>
                    <a:pt x="363242" y="306827"/>
                  </a:lnTo>
                  <a:lnTo>
                    <a:pt x="364039" y="303770"/>
                  </a:lnTo>
                  <a:lnTo>
                    <a:pt x="368158" y="295676"/>
                  </a:lnTo>
                  <a:lnTo>
                    <a:pt x="369401" y="290690"/>
                  </a:lnTo>
                  <a:lnTo>
                    <a:pt x="370199" y="281022"/>
                  </a:lnTo>
                  <a:lnTo>
                    <a:pt x="370308" y="276241"/>
                  </a:lnTo>
                  <a:lnTo>
                    <a:pt x="371130" y="273854"/>
                  </a:lnTo>
                  <a:lnTo>
                    <a:pt x="375287" y="266703"/>
                  </a:lnTo>
                  <a:lnTo>
                    <a:pt x="376539" y="261938"/>
                  </a:lnTo>
                  <a:lnTo>
                    <a:pt x="377341" y="251619"/>
                  </a:lnTo>
                  <a:lnTo>
                    <a:pt x="377513" y="234355"/>
                  </a:lnTo>
                  <a:lnTo>
                    <a:pt x="377531" y="222720"/>
                  </a:lnTo>
                  <a:lnTo>
                    <a:pt x="378328" y="219124"/>
                  </a:lnTo>
                  <a:lnTo>
                    <a:pt x="382447" y="209476"/>
                  </a:lnTo>
                  <a:lnTo>
                    <a:pt x="383689" y="201315"/>
                  </a:lnTo>
                  <a:lnTo>
                    <a:pt x="384388" y="191588"/>
                  </a:lnTo>
                  <a:lnTo>
                    <a:pt x="386669" y="184104"/>
                  </a:lnTo>
                  <a:lnTo>
                    <a:pt x="389534" y="176280"/>
                  </a:lnTo>
                  <a:lnTo>
                    <a:pt x="391147" y="167413"/>
                  </a:lnTo>
                  <a:lnTo>
                    <a:pt x="391524" y="162247"/>
                  </a:lnTo>
                  <a:lnTo>
                    <a:pt x="393809" y="155189"/>
                  </a:lnTo>
                  <a:lnTo>
                    <a:pt x="396676" y="147554"/>
                  </a:lnTo>
                  <a:lnTo>
                    <a:pt x="397950" y="141515"/>
                  </a:lnTo>
                  <a:lnTo>
                    <a:pt x="400633" y="136185"/>
                  </a:lnTo>
                  <a:lnTo>
                    <a:pt x="402460" y="133652"/>
                  </a:lnTo>
                  <a:lnTo>
                    <a:pt x="404490" y="126605"/>
                  </a:lnTo>
                  <a:lnTo>
                    <a:pt x="405392" y="118975"/>
                  </a:lnTo>
                  <a:lnTo>
                    <a:pt x="405900" y="110217"/>
                  </a:lnTo>
                  <a:lnTo>
                    <a:pt x="406018" y="105077"/>
                  </a:lnTo>
                  <a:lnTo>
                    <a:pt x="406844" y="102595"/>
                  </a:lnTo>
                  <a:lnTo>
                    <a:pt x="409878" y="97721"/>
                  </a:lnTo>
                  <a:lnTo>
                    <a:pt x="411756" y="90791"/>
                  </a:lnTo>
                  <a:lnTo>
                    <a:pt x="412812" y="80082"/>
                  </a:lnTo>
                  <a:lnTo>
                    <a:pt x="412961" y="77200"/>
                  </a:lnTo>
                  <a:lnTo>
                    <a:pt x="413853" y="74486"/>
                  </a:lnTo>
                  <a:lnTo>
                    <a:pt x="418109" y="66872"/>
                  </a:lnTo>
                  <a:lnTo>
                    <a:pt x="419382" y="62000"/>
                  </a:lnTo>
                  <a:lnTo>
                    <a:pt x="420312" y="51425"/>
                  </a:lnTo>
                  <a:lnTo>
                    <a:pt x="420389" y="42422"/>
                  </a:lnTo>
                  <a:lnTo>
                    <a:pt x="420401" y="25193"/>
                  </a:lnTo>
                  <a:lnTo>
                    <a:pt x="419608" y="23939"/>
                  </a:lnTo>
                  <a:lnTo>
                    <a:pt x="418285" y="23103"/>
                  </a:lnTo>
                  <a:lnTo>
                    <a:pt x="416609" y="22546"/>
                  </a:lnTo>
                  <a:lnTo>
                    <a:pt x="415491" y="21380"/>
                  </a:lnTo>
                  <a:lnTo>
                    <a:pt x="414747" y="19810"/>
                  </a:lnTo>
                  <a:lnTo>
                    <a:pt x="413344" y="14610"/>
                  </a:lnTo>
                  <a:lnTo>
                    <a:pt x="400428" y="14288"/>
                  </a:lnTo>
                  <a:lnTo>
                    <a:pt x="353724" y="14287"/>
                  </a:lnTo>
                  <a:lnTo>
                    <a:pt x="346581" y="15081"/>
                  </a:lnTo>
                  <a:lnTo>
                    <a:pt x="314744" y="19197"/>
                  </a:lnTo>
                  <a:lnTo>
                    <a:pt x="302535" y="20438"/>
                  </a:lnTo>
                  <a:lnTo>
                    <a:pt x="292345" y="20990"/>
                  </a:lnTo>
                  <a:lnTo>
                    <a:pt x="279801" y="21300"/>
                  </a:lnTo>
                  <a:lnTo>
                    <a:pt x="240752" y="21429"/>
                  </a:lnTo>
                  <a:lnTo>
                    <a:pt x="233136" y="19313"/>
                  </a:lnTo>
                  <a:lnTo>
                    <a:pt x="224460" y="16521"/>
                  </a:lnTo>
                  <a:lnTo>
                    <a:pt x="211444" y="14949"/>
                  </a:lnTo>
                  <a:lnTo>
                    <a:pt x="199532" y="14418"/>
                  </a:lnTo>
                  <a:lnTo>
                    <a:pt x="189536" y="14313"/>
                  </a:lnTo>
                  <a:lnTo>
                    <a:pt x="178518" y="14295"/>
                  </a:lnTo>
                  <a:lnTo>
                    <a:pt x="175802" y="13499"/>
                  </a:lnTo>
                  <a:lnTo>
                    <a:pt x="173991" y="12174"/>
                  </a:lnTo>
                  <a:lnTo>
                    <a:pt x="172784" y="10497"/>
                  </a:lnTo>
                  <a:lnTo>
                    <a:pt x="170392" y="9379"/>
                  </a:lnTo>
                  <a:lnTo>
                    <a:pt x="160234" y="7806"/>
                  </a:lnTo>
                  <a:lnTo>
                    <a:pt x="147172" y="7274"/>
                  </a:lnTo>
                  <a:lnTo>
                    <a:pt x="142998" y="7231"/>
                  </a:lnTo>
                  <a:lnTo>
                    <a:pt x="139423" y="6408"/>
                  </a:lnTo>
                  <a:lnTo>
                    <a:pt x="127979" y="1501"/>
                  </a:lnTo>
                  <a:lnTo>
                    <a:pt x="118076" y="296"/>
                  </a:lnTo>
                  <a:lnTo>
                    <a:pt x="106088" y="39"/>
                  </a:lnTo>
                  <a:lnTo>
                    <a:pt x="70357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7" name="SMARTInkAnnotation3"/>
            <p:cNvSpPr/>
            <p:nvPr/>
          </p:nvSpPr>
          <p:spPr>
            <a:xfrm>
              <a:off x="2257512" y="3307556"/>
              <a:ext cx="185646" cy="757238"/>
            </a:xfrm>
            <a:custGeom>
              <a:avLst/>
              <a:gdLst/>
              <a:ahLst/>
              <a:cxnLst/>
              <a:rect l="0" t="0" r="0" b="0"/>
              <a:pathLst>
                <a:path w="185646" h="757238">
                  <a:moveTo>
                    <a:pt x="171363" y="0"/>
                  </a:moveTo>
                  <a:lnTo>
                    <a:pt x="178947" y="7585"/>
                  </a:lnTo>
                  <a:lnTo>
                    <a:pt x="181181" y="10612"/>
                  </a:lnTo>
                  <a:lnTo>
                    <a:pt x="183664" y="16094"/>
                  </a:lnTo>
                  <a:lnTo>
                    <a:pt x="185062" y="23642"/>
                  </a:lnTo>
                  <a:lnTo>
                    <a:pt x="185616" y="46174"/>
                  </a:lnTo>
                  <a:lnTo>
                    <a:pt x="185645" y="69178"/>
                  </a:lnTo>
                  <a:lnTo>
                    <a:pt x="184059" y="73900"/>
                  </a:lnTo>
                  <a:lnTo>
                    <a:pt x="181415" y="78636"/>
                  </a:lnTo>
                  <a:lnTo>
                    <a:pt x="178064" y="83380"/>
                  </a:lnTo>
                  <a:lnTo>
                    <a:pt x="174341" y="95001"/>
                  </a:lnTo>
                  <a:lnTo>
                    <a:pt x="171951" y="118072"/>
                  </a:lnTo>
                  <a:lnTo>
                    <a:pt x="169507" y="128147"/>
                  </a:lnTo>
                  <a:lnTo>
                    <a:pt x="166569" y="137917"/>
                  </a:lnTo>
                  <a:lnTo>
                    <a:pt x="164121" y="152342"/>
                  </a:lnTo>
                  <a:lnTo>
                    <a:pt x="159516" y="167464"/>
                  </a:lnTo>
                  <a:lnTo>
                    <a:pt x="157004" y="185879"/>
                  </a:lnTo>
                  <a:lnTo>
                    <a:pt x="151586" y="201742"/>
                  </a:lnTo>
                  <a:lnTo>
                    <a:pt x="147227" y="211636"/>
                  </a:lnTo>
                  <a:lnTo>
                    <a:pt x="144761" y="223442"/>
                  </a:lnTo>
                  <a:lnTo>
                    <a:pt x="141255" y="243476"/>
                  </a:lnTo>
                  <a:lnTo>
                    <a:pt x="137344" y="256643"/>
                  </a:lnTo>
                  <a:lnTo>
                    <a:pt x="132960" y="267786"/>
                  </a:lnTo>
                  <a:lnTo>
                    <a:pt x="128587" y="287875"/>
                  </a:lnTo>
                  <a:lnTo>
                    <a:pt x="123058" y="303136"/>
                  </a:lnTo>
                  <a:lnTo>
                    <a:pt x="118673" y="315702"/>
                  </a:lnTo>
                  <a:lnTo>
                    <a:pt x="114078" y="327108"/>
                  </a:lnTo>
                  <a:lnTo>
                    <a:pt x="110184" y="337469"/>
                  </a:lnTo>
                  <a:lnTo>
                    <a:pt x="105568" y="359172"/>
                  </a:lnTo>
                  <a:lnTo>
                    <a:pt x="101597" y="377090"/>
                  </a:lnTo>
                  <a:lnTo>
                    <a:pt x="99874" y="387464"/>
                  </a:lnTo>
                  <a:lnTo>
                    <a:pt x="94442" y="402230"/>
                  </a:lnTo>
                  <a:lnTo>
                    <a:pt x="90080" y="411867"/>
                  </a:lnTo>
                  <a:lnTo>
                    <a:pt x="87612" y="423558"/>
                  </a:lnTo>
                  <a:lnTo>
                    <a:pt x="85721" y="435104"/>
                  </a:lnTo>
                  <a:lnTo>
                    <a:pt x="80988" y="447654"/>
                  </a:lnTo>
                  <a:lnTo>
                    <a:pt x="76870" y="470307"/>
                  </a:lnTo>
                  <a:lnTo>
                    <a:pt x="73010" y="480488"/>
                  </a:lnTo>
                  <a:lnTo>
                    <a:pt x="68648" y="490304"/>
                  </a:lnTo>
                  <a:lnTo>
                    <a:pt x="65522" y="500963"/>
                  </a:lnTo>
                  <a:lnTo>
                    <a:pt x="63673" y="517379"/>
                  </a:lnTo>
                  <a:lnTo>
                    <a:pt x="58580" y="531210"/>
                  </a:lnTo>
                  <a:lnTo>
                    <a:pt x="52838" y="545363"/>
                  </a:lnTo>
                  <a:lnTo>
                    <a:pt x="49990" y="558817"/>
                  </a:lnTo>
                  <a:lnTo>
                    <a:pt x="45266" y="568976"/>
                  </a:lnTo>
                  <a:lnTo>
                    <a:pt x="43513" y="581688"/>
                  </a:lnTo>
                  <a:lnTo>
                    <a:pt x="42200" y="595509"/>
                  </a:lnTo>
                  <a:lnTo>
                    <a:pt x="35519" y="618995"/>
                  </a:lnTo>
                  <a:lnTo>
                    <a:pt x="30112" y="634122"/>
                  </a:lnTo>
                  <a:lnTo>
                    <a:pt x="27907" y="652389"/>
                  </a:lnTo>
                  <a:lnTo>
                    <a:pt x="22876" y="663884"/>
                  </a:lnTo>
                  <a:lnTo>
                    <a:pt x="22365" y="666427"/>
                  </a:lnTo>
                  <a:lnTo>
                    <a:pt x="19681" y="671368"/>
                  </a:lnTo>
                  <a:lnTo>
                    <a:pt x="17854" y="673798"/>
                  </a:lnTo>
                  <a:lnTo>
                    <a:pt x="17430" y="677005"/>
                  </a:lnTo>
                  <a:lnTo>
                    <a:pt x="21045" y="699642"/>
                  </a:lnTo>
                  <a:lnTo>
                    <a:pt x="21145" y="702172"/>
                  </a:lnTo>
                  <a:lnTo>
                    <a:pt x="17493" y="720901"/>
                  </a:lnTo>
                  <a:lnTo>
                    <a:pt x="15176" y="731390"/>
                  </a:lnTo>
                  <a:lnTo>
                    <a:pt x="12517" y="735960"/>
                  </a:lnTo>
                  <a:lnTo>
                    <a:pt x="8135" y="741569"/>
                  </a:lnTo>
                  <a:lnTo>
                    <a:pt x="7536" y="744453"/>
                  </a:lnTo>
                  <a:lnTo>
                    <a:pt x="7065" y="756146"/>
                  </a:lnTo>
                  <a:lnTo>
                    <a:pt x="6268" y="756510"/>
                  </a:lnTo>
                  <a:lnTo>
                    <a:pt x="575" y="757174"/>
                  </a:lnTo>
                  <a:lnTo>
                    <a:pt x="0" y="757229"/>
                  </a:lnTo>
                  <a:lnTo>
                    <a:pt x="7056" y="757237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8" name="SMARTInkAnnotation4"/>
            <p:cNvSpPr/>
            <p:nvPr/>
          </p:nvSpPr>
          <p:spPr>
            <a:xfrm>
              <a:off x="2200362" y="3986212"/>
              <a:ext cx="164220" cy="121444"/>
            </a:xfrm>
            <a:custGeom>
              <a:avLst/>
              <a:gdLst/>
              <a:ahLst/>
              <a:cxnLst/>
              <a:rect l="0" t="0" r="0" b="0"/>
              <a:pathLst>
                <a:path w="164220" h="121444">
                  <a:moveTo>
                    <a:pt x="7056" y="0"/>
                  </a:moveTo>
                  <a:lnTo>
                    <a:pt x="0" y="0"/>
                  </a:lnTo>
                  <a:lnTo>
                    <a:pt x="3731" y="0"/>
                  </a:lnTo>
                  <a:lnTo>
                    <a:pt x="4840" y="794"/>
                  </a:lnTo>
                  <a:lnTo>
                    <a:pt x="5578" y="2117"/>
                  </a:lnTo>
                  <a:lnTo>
                    <a:pt x="6764" y="6151"/>
                  </a:lnTo>
                  <a:lnTo>
                    <a:pt x="6927" y="8819"/>
                  </a:lnTo>
                  <a:lnTo>
                    <a:pt x="6970" y="10642"/>
                  </a:lnTo>
                  <a:lnTo>
                    <a:pt x="6205" y="12651"/>
                  </a:lnTo>
                  <a:lnTo>
                    <a:pt x="4901" y="14784"/>
                  </a:lnTo>
                  <a:lnTo>
                    <a:pt x="3238" y="17000"/>
                  </a:lnTo>
                  <a:lnTo>
                    <a:pt x="2924" y="19271"/>
                  </a:lnTo>
                  <a:lnTo>
                    <a:pt x="3507" y="21579"/>
                  </a:lnTo>
                  <a:lnTo>
                    <a:pt x="4690" y="23911"/>
                  </a:lnTo>
                  <a:lnTo>
                    <a:pt x="6273" y="28640"/>
                  </a:lnTo>
                  <a:lnTo>
                    <a:pt x="8122" y="34969"/>
                  </a:lnTo>
                  <a:lnTo>
                    <a:pt x="10148" y="42363"/>
                  </a:lnTo>
                  <a:lnTo>
                    <a:pt x="11498" y="48086"/>
                  </a:lnTo>
                  <a:lnTo>
                    <a:pt x="12399" y="52694"/>
                  </a:lnTo>
                  <a:lnTo>
                    <a:pt x="13844" y="62003"/>
                  </a:lnTo>
                  <a:lnTo>
                    <a:pt x="14042" y="65392"/>
                  </a:lnTo>
                  <a:lnTo>
                    <a:pt x="14130" y="69545"/>
                  </a:lnTo>
                  <a:lnTo>
                    <a:pt x="14191" y="77234"/>
                  </a:lnTo>
                  <a:lnTo>
                    <a:pt x="16313" y="80099"/>
                  </a:lnTo>
                  <a:lnTo>
                    <a:pt x="21049" y="85396"/>
                  </a:lnTo>
                  <a:lnTo>
                    <a:pt x="21213" y="87695"/>
                  </a:lnTo>
                  <a:lnTo>
                    <a:pt x="21257" y="89420"/>
                  </a:lnTo>
                  <a:lnTo>
                    <a:pt x="22080" y="90570"/>
                  </a:lnTo>
                  <a:lnTo>
                    <a:pt x="23422" y="91336"/>
                  </a:lnTo>
                  <a:lnTo>
                    <a:pt x="25110" y="91847"/>
                  </a:lnTo>
                  <a:lnTo>
                    <a:pt x="26236" y="92982"/>
                  </a:lnTo>
                  <a:lnTo>
                    <a:pt x="26987" y="94531"/>
                  </a:lnTo>
                  <a:lnTo>
                    <a:pt x="27487" y="96359"/>
                  </a:lnTo>
                  <a:lnTo>
                    <a:pt x="28614" y="97577"/>
                  </a:lnTo>
                  <a:lnTo>
                    <a:pt x="30159" y="98389"/>
                  </a:lnTo>
                  <a:lnTo>
                    <a:pt x="34550" y="99692"/>
                  </a:lnTo>
                  <a:lnTo>
                    <a:pt x="34911" y="100592"/>
                  </a:lnTo>
                  <a:lnTo>
                    <a:pt x="35311" y="103710"/>
                  </a:lnTo>
                  <a:lnTo>
                    <a:pt x="35537" y="106135"/>
                  </a:lnTo>
                  <a:lnTo>
                    <a:pt x="36362" y="106476"/>
                  </a:lnTo>
                  <a:lnTo>
                    <a:pt x="39396" y="106854"/>
                  </a:lnTo>
                  <a:lnTo>
                    <a:pt x="41316" y="107748"/>
                  </a:lnTo>
                  <a:lnTo>
                    <a:pt x="45566" y="110859"/>
                  </a:lnTo>
                  <a:lnTo>
                    <a:pt x="49537" y="113998"/>
                  </a:lnTo>
                  <a:lnTo>
                    <a:pt x="53598" y="114211"/>
                  </a:lnTo>
                  <a:lnTo>
                    <a:pt x="56036" y="114274"/>
                  </a:lnTo>
                  <a:lnTo>
                    <a:pt x="58723" y="116405"/>
                  </a:lnTo>
                  <a:lnTo>
                    <a:pt x="60551" y="118085"/>
                  </a:lnTo>
                  <a:lnTo>
                    <a:pt x="62563" y="119205"/>
                  </a:lnTo>
                  <a:lnTo>
                    <a:pt x="66916" y="120448"/>
                  </a:lnTo>
                  <a:lnTo>
                    <a:pt x="71268" y="121247"/>
                  </a:lnTo>
                  <a:lnTo>
                    <a:pt x="76000" y="121386"/>
                  </a:lnTo>
                  <a:lnTo>
                    <a:pt x="80465" y="121441"/>
                  </a:lnTo>
                  <a:lnTo>
                    <a:pt x="89127" y="121443"/>
                  </a:lnTo>
                  <a:lnTo>
                    <a:pt x="90345" y="120650"/>
                  </a:lnTo>
                  <a:lnTo>
                    <a:pt x="91157" y="119327"/>
                  </a:lnTo>
                  <a:lnTo>
                    <a:pt x="92461" y="115293"/>
                  </a:lnTo>
                  <a:lnTo>
                    <a:pt x="94756" y="112625"/>
                  </a:lnTo>
                  <a:lnTo>
                    <a:pt x="98421" y="108793"/>
                  </a:lnTo>
                  <a:lnTo>
                    <a:pt x="123748" y="83335"/>
                  </a:lnTo>
                  <a:lnTo>
                    <a:pt x="125332" y="80957"/>
                  </a:lnTo>
                  <a:lnTo>
                    <a:pt x="126388" y="78577"/>
                  </a:lnTo>
                  <a:lnTo>
                    <a:pt x="127092" y="76198"/>
                  </a:lnTo>
                  <a:lnTo>
                    <a:pt x="128355" y="73023"/>
                  </a:lnTo>
                  <a:lnTo>
                    <a:pt x="129991" y="69320"/>
                  </a:lnTo>
                  <a:lnTo>
                    <a:pt x="131875" y="65263"/>
                  </a:lnTo>
                  <a:lnTo>
                    <a:pt x="133925" y="61765"/>
                  </a:lnTo>
                  <a:lnTo>
                    <a:pt x="136086" y="58640"/>
                  </a:lnTo>
                  <a:lnTo>
                    <a:pt x="138319" y="55761"/>
                  </a:lnTo>
                  <a:lnTo>
                    <a:pt x="140603" y="53049"/>
                  </a:lnTo>
                  <a:lnTo>
                    <a:pt x="142918" y="50448"/>
                  </a:lnTo>
                  <a:lnTo>
                    <a:pt x="148546" y="44361"/>
                  </a:lnTo>
                  <a:lnTo>
                    <a:pt x="155961" y="36843"/>
                  </a:lnTo>
                  <a:lnTo>
                    <a:pt x="156332" y="35675"/>
                  </a:lnTo>
                  <a:lnTo>
                    <a:pt x="156745" y="32260"/>
                  </a:lnTo>
                  <a:lnTo>
                    <a:pt x="156977" y="29667"/>
                  </a:lnTo>
                  <a:lnTo>
                    <a:pt x="157804" y="29303"/>
                  </a:lnTo>
                  <a:lnTo>
                    <a:pt x="162717" y="28719"/>
                  </a:lnTo>
                  <a:lnTo>
                    <a:pt x="164219" y="2857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9" name="SMARTInkAnnotation5"/>
            <p:cNvSpPr/>
            <p:nvPr/>
          </p:nvSpPr>
          <p:spPr>
            <a:xfrm>
              <a:off x="1700212" y="3721893"/>
              <a:ext cx="935832" cy="357189"/>
            </a:xfrm>
            <a:custGeom>
              <a:avLst/>
              <a:gdLst/>
              <a:ahLst/>
              <a:cxnLst/>
              <a:rect l="0" t="0" r="0" b="0"/>
              <a:pathLst>
                <a:path w="935832" h="357189">
                  <a:moveTo>
                    <a:pt x="0" y="357188"/>
                  </a:moveTo>
                  <a:lnTo>
                    <a:pt x="6151" y="351037"/>
                  </a:lnTo>
                  <a:lnTo>
                    <a:pt x="8819" y="350485"/>
                  </a:lnTo>
                  <a:lnTo>
                    <a:pt x="17760" y="350070"/>
                  </a:lnTo>
                  <a:lnTo>
                    <a:pt x="19777" y="349267"/>
                  </a:lnTo>
                  <a:lnTo>
                    <a:pt x="26409" y="345140"/>
                  </a:lnTo>
                  <a:lnTo>
                    <a:pt x="41921" y="339403"/>
                  </a:lnTo>
                  <a:lnTo>
                    <a:pt x="51403" y="333045"/>
                  </a:lnTo>
                  <a:lnTo>
                    <a:pt x="59240" y="326133"/>
                  </a:lnTo>
                  <a:lnTo>
                    <a:pt x="62512" y="324579"/>
                  </a:lnTo>
                  <a:lnTo>
                    <a:pt x="73908" y="321597"/>
                  </a:lnTo>
                  <a:lnTo>
                    <a:pt x="133379" y="290505"/>
                  </a:lnTo>
                  <a:lnTo>
                    <a:pt x="153199" y="280987"/>
                  </a:lnTo>
                  <a:lnTo>
                    <a:pt x="171599" y="274637"/>
                  </a:lnTo>
                  <a:lnTo>
                    <a:pt x="192440" y="269973"/>
                  </a:lnTo>
                  <a:lnTo>
                    <a:pt x="216636" y="260154"/>
                  </a:lnTo>
                  <a:lnTo>
                    <a:pt x="238108" y="254883"/>
                  </a:lnTo>
                  <a:lnTo>
                    <a:pt x="274630" y="242398"/>
                  </a:lnTo>
                  <a:lnTo>
                    <a:pt x="300916" y="232616"/>
                  </a:lnTo>
                  <a:lnTo>
                    <a:pt x="324640" y="222646"/>
                  </a:lnTo>
                  <a:lnTo>
                    <a:pt x="350670" y="212167"/>
                  </a:lnTo>
                  <a:lnTo>
                    <a:pt x="373039" y="203247"/>
                  </a:lnTo>
                  <a:lnTo>
                    <a:pt x="401354" y="196658"/>
                  </a:lnTo>
                  <a:lnTo>
                    <a:pt x="428089" y="187924"/>
                  </a:lnTo>
                  <a:lnTo>
                    <a:pt x="445223" y="180124"/>
                  </a:lnTo>
                  <a:lnTo>
                    <a:pt x="464235" y="168905"/>
                  </a:lnTo>
                  <a:lnTo>
                    <a:pt x="481068" y="160201"/>
                  </a:lnTo>
                  <a:lnTo>
                    <a:pt x="507688" y="150149"/>
                  </a:lnTo>
                  <a:lnTo>
                    <a:pt x="535876" y="140520"/>
                  </a:lnTo>
                  <a:lnTo>
                    <a:pt x="547994" y="133627"/>
                  </a:lnTo>
                  <a:lnTo>
                    <a:pt x="559465" y="126065"/>
                  </a:lnTo>
                  <a:lnTo>
                    <a:pt x="578518" y="117345"/>
                  </a:lnTo>
                  <a:lnTo>
                    <a:pt x="601696" y="107287"/>
                  </a:lnTo>
                  <a:lnTo>
                    <a:pt x="625178" y="97657"/>
                  </a:lnTo>
                  <a:lnTo>
                    <a:pt x="644025" y="90496"/>
                  </a:lnTo>
                  <a:lnTo>
                    <a:pt x="670934" y="85874"/>
                  </a:lnTo>
                  <a:lnTo>
                    <a:pt x="697317" y="75906"/>
                  </a:lnTo>
                  <a:lnTo>
                    <a:pt x="721589" y="66617"/>
                  </a:lnTo>
                  <a:lnTo>
                    <a:pt x="744610" y="57139"/>
                  </a:lnTo>
                  <a:lnTo>
                    <a:pt x="768061" y="47623"/>
                  </a:lnTo>
                  <a:lnTo>
                    <a:pt x="792889" y="38099"/>
                  </a:lnTo>
                  <a:lnTo>
                    <a:pt x="809693" y="31750"/>
                  </a:lnTo>
                  <a:lnTo>
                    <a:pt x="834186" y="27086"/>
                  </a:lnTo>
                  <a:lnTo>
                    <a:pt x="862134" y="16274"/>
                  </a:lnTo>
                  <a:lnTo>
                    <a:pt x="868946" y="14377"/>
                  </a:lnTo>
                  <a:lnTo>
                    <a:pt x="884137" y="8808"/>
                  </a:lnTo>
                  <a:lnTo>
                    <a:pt x="894585" y="7637"/>
                  </a:lnTo>
                  <a:lnTo>
                    <a:pt x="898809" y="7473"/>
                  </a:lnTo>
                  <a:lnTo>
                    <a:pt x="901625" y="6569"/>
                  </a:lnTo>
                  <a:lnTo>
                    <a:pt x="903502" y="5174"/>
                  </a:lnTo>
                  <a:lnTo>
                    <a:pt x="904753" y="3449"/>
                  </a:lnTo>
                  <a:lnTo>
                    <a:pt x="907175" y="2299"/>
                  </a:lnTo>
                  <a:lnTo>
                    <a:pt x="917375" y="682"/>
                  </a:lnTo>
                  <a:lnTo>
                    <a:pt x="935831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0" name="SMARTInkAnnotation6"/>
            <p:cNvSpPr/>
            <p:nvPr/>
          </p:nvSpPr>
          <p:spPr>
            <a:xfrm>
              <a:off x="2586037" y="3693318"/>
              <a:ext cx="106164" cy="78583"/>
            </a:xfrm>
            <a:custGeom>
              <a:avLst/>
              <a:gdLst/>
              <a:ahLst/>
              <a:cxnLst/>
              <a:rect l="0" t="0" r="0" b="0"/>
              <a:pathLst>
                <a:path w="106164" h="78583">
                  <a:moveTo>
                    <a:pt x="0" y="7144"/>
                  </a:moveTo>
                  <a:lnTo>
                    <a:pt x="7057" y="14201"/>
                  </a:lnTo>
                  <a:lnTo>
                    <a:pt x="9222" y="12132"/>
                  </a:lnTo>
                  <a:lnTo>
                    <a:pt x="10911" y="10470"/>
                  </a:lnTo>
                  <a:lnTo>
                    <a:pt x="12830" y="9361"/>
                  </a:lnTo>
                  <a:lnTo>
                    <a:pt x="14903" y="8622"/>
                  </a:lnTo>
                  <a:lnTo>
                    <a:pt x="21049" y="7231"/>
                  </a:lnTo>
                  <a:lnTo>
                    <a:pt x="23378" y="7182"/>
                  </a:lnTo>
                  <a:lnTo>
                    <a:pt x="41756" y="7144"/>
                  </a:lnTo>
                  <a:lnTo>
                    <a:pt x="44487" y="5027"/>
                  </a:lnTo>
                  <a:lnTo>
                    <a:pt x="46327" y="3352"/>
                  </a:lnTo>
                  <a:lnTo>
                    <a:pt x="48347" y="2235"/>
                  </a:lnTo>
                  <a:lnTo>
                    <a:pt x="50488" y="1490"/>
                  </a:lnTo>
                  <a:lnTo>
                    <a:pt x="55834" y="295"/>
                  </a:lnTo>
                  <a:lnTo>
                    <a:pt x="58682" y="131"/>
                  </a:lnTo>
                  <a:lnTo>
                    <a:pt x="63185" y="26"/>
                  </a:lnTo>
                  <a:lnTo>
                    <a:pt x="100010" y="0"/>
                  </a:lnTo>
                  <a:lnTo>
                    <a:pt x="100012" y="3793"/>
                  </a:lnTo>
                  <a:lnTo>
                    <a:pt x="100806" y="4910"/>
                  </a:lnTo>
                  <a:lnTo>
                    <a:pt x="102129" y="5655"/>
                  </a:lnTo>
                  <a:lnTo>
                    <a:pt x="106163" y="6850"/>
                  </a:lnTo>
                  <a:lnTo>
                    <a:pt x="105700" y="7742"/>
                  </a:lnTo>
                  <a:lnTo>
                    <a:pt x="104598" y="9130"/>
                  </a:lnTo>
                  <a:lnTo>
                    <a:pt x="103069" y="10849"/>
                  </a:lnTo>
                  <a:lnTo>
                    <a:pt x="102051" y="12789"/>
                  </a:lnTo>
                  <a:lnTo>
                    <a:pt x="101372" y="14876"/>
                  </a:lnTo>
                  <a:lnTo>
                    <a:pt x="100918" y="17061"/>
                  </a:lnTo>
                  <a:lnTo>
                    <a:pt x="99823" y="20106"/>
                  </a:lnTo>
                  <a:lnTo>
                    <a:pt x="98299" y="23722"/>
                  </a:lnTo>
                  <a:lnTo>
                    <a:pt x="96488" y="27721"/>
                  </a:lnTo>
                  <a:lnTo>
                    <a:pt x="93694" y="31181"/>
                  </a:lnTo>
                  <a:lnTo>
                    <a:pt x="90244" y="34281"/>
                  </a:lnTo>
                  <a:lnTo>
                    <a:pt x="86357" y="37142"/>
                  </a:lnTo>
                  <a:lnTo>
                    <a:pt x="82971" y="39843"/>
                  </a:lnTo>
                  <a:lnTo>
                    <a:pt x="79920" y="42437"/>
                  </a:lnTo>
                  <a:lnTo>
                    <a:pt x="77093" y="44960"/>
                  </a:lnTo>
                  <a:lnTo>
                    <a:pt x="73620" y="47436"/>
                  </a:lnTo>
                  <a:lnTo>
                    <a:pt x="69718" y="49881"/>
                  </a:lnTo>
                  <a:lnTo>
                    <a:pt x="65529" y="52304"/>
                  </a:lnTo>
                  <a:lnTo>
                    <a:pt x="61942" y="54713"/>
                  </a:lnTo>
                  <a:lnTo>
                    <a:pt x="58757" y="57113"/>
                  </a:lnTo>
                  <a:lnTo>
                    <a:pt x="55840" y="59507"/>
                  </a:lnTo>
                  <a:lnTo>
                    <a:pt x="53102" y="61896"/>
                  </a:lnTo>
                  <a:lnTo>
                    <a:pt x="50482" y="64283"/>
                  </a:lnTo>
                  <a:lnTo>
                    <a:pt x="47942" y="66668"/>
                  </a:lnTo>
                  <a:lnTo>
                    <a:pt x="45455" y="68258"/>
                  </a:lnTo>
                  <a:lnTo>
                    <a:pt x="43003" y="69318"/>
                  </a:lnTo>
                  <a:lnTo>
                    <a:pt x="40575" y="70025"/>
                  </a:lnTo>
                  <a:lnTo>
                    <a:pt x="38956" y="71290"/>
                  </a:lnTo>
                  <a:lnTo>
                    <a:pt x="37877" y="72926"/>
                  </a:lnTo>
                  <a:lnTo>
                    <a:pt x="37158" y="74812"/>
                  </a:lnTo>
                  <a:lnTo>
                    <a:pt x="35884" y="76068"/>
                  </a:lnTo>
                  <a:lnTo>
                    <a:pt x="34242" y="76906"/>
                  </a:lnTo>
                  <a:lnTo>
                    <a:pt x="28575" y="78582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1" name="SMARTInkAnnotation7"/>
            <p:cNvSpPr/>
            <p:nvPr/>
          </p:nvSpPr>
          <p:spPr>
            <a:xfrm>
              <a:off x="2021681" y="3714750"/>
              <a:ext cx="800101" cy="371476"/>
            </a:xfrm>
            <a:custGeom>
              <a:avLst/>
              <a:gdLst/>
              <a:ahLst/>
              <a:cxnLst/>
              <a:rect l="0" t="0" r="0" b="0"/>
              <a:pathLst>
                <a:path w="800101" h="371476">
                  <a:moveTo>
                    <a:pt x="800100" y="371475"/>
                  </a:moveTo>
                  <a:lnTo>
                    <a:pt x="781020" y="365820"/>
                  </a:lnTo>
                  <a:lnTo>
                    <a:pt x="769608" y="364625"/>
                  </a:lnTo>
                  <a:lnTo>
                    <a:pt x="767866" y="363733"/>
                  </a:lnTo>
                  <a:lnTo>
                    <a:pt x="766704" y="362345"/>
                  </a:lnTo>
                  <a:lnTo>
                    <a:pt x="765930" y="360626"/>
                  </a:lnTo>
                  <a:lnTo>
                    <a:pt x="764620" y="359479"/>
                  </a:lnTo>
                  <a:lnTo>
                    <a:pt x="762953" y="358715"/>
                  </a:lnTo>
                  <a:lnTo>
                    <a:pt x="758984" y="357866"/>
                  </a:lnTo>
                  <a:lnTo>
                    <a:pt x="754574" y="357489"/>
                  </a:lnTo>
                  <a:lnTo>
                    <a:pt x="731689" y="349930"/>
                  </a:lnTo>
                  <a:lnTo>
                    <a:pt x="726568" y="346553"/>
                  </a:lnTo>
                  <a:lnTo>
                    <a:pt x="719529" y="344523"/>
                  </a:lnTo>
                  <a:lnTo>
                    <a:pt x="715430" y="343982"/>
                  </a:lnTo>
                  <a:lnTo>
                    <a:pt x="708758" y="341264"/>
                  </a:lnTo>
                  <a:lnTo>
                    <a:pt x="700540" y="335271"/>
                  </a:lnTo>
                  <a:lnTo>
                    <a:pt x="698008" y="333052"/>
                  </a:lnTo>
                  <a:lnTo>
                    <a:pt x="694732" y="331572"/>
                  </a:lnTo>
                  <a:lnTo>
                    <a:pt x="683331" y="328695"/>
                  </a:lnTo>
                  <a:lnTo>
                    <a:pt x="665641" y="318785"/>
                  </a:lnTo>
                  <a:lnTo>
                    <a:pt x="656732" y="316307"/>
                  </a:lnTo>
                  <a:lnTo>
                    <a:pt x="652134" y="315646"/>
                  </a:lnTo>
                  <a:lnTo>
                    <a:pt x="644908" y="312796"/>
                  </a:lnTo>
                  <a:lnTo>
                    <a:pt x="630009" y="304498"/>
                  </a:lnTo>
                  <a:lnTo>
                    <a:pt x="623169" y="302019"/>
                  </a:lnTo>
                  <a:lnTo>
                    <a:pt x="616689" y="300124"/>
                  </a:lnTo>
                  <a:lnTo>
                    <a:pt x="594991" y="290210"/>
                  </a:lnTo>
                  <a:lnTo>
                    <a:pt x="587762" y="287732"/>
                  </a:lnTo>
                  <a:lnTo>
                    <a:pt x="581108" y="285837"/>
                  </a:lnTo>
                  <a:lnTo>
                    <a:pt x="559291" y="275923"/>
                  </a:lnTo>
                  <a:lnTo>
                    <a:pt x="516723" y="254785"/>
                  </a:lnTo>
                  <a:lnTo>
                    <a:pt x="502589" y="246060"/>
                  </a:lnTo>
                  <a:lnTo>
                    <a:pt x="490669" y="243034"/>
                  </a:lnTo>
                  <a:lnTo>
                    <a:pt x="468386" y="231578"/>
                  </a:lnTo>
                  <a:lnTo>
                    <a:pt x="449914" y="227071"/>
                  </a:lnTo>
                  <a:lnTo>
                    <a:pt x="426225" y="216492"/>
                  </a:lnTo>
                  <a:lnTo>
                    <a:pt x="412744" y="209490"/>
                  </a:lnTo>
                  <a:lnTo>
                    <a:pt x="401783" y="202388"/>
                  </a:lnTo>
                  <a:lnTo>
                    <a:pt x="384953" y="196051"/>
                  </a:lnTo>
                  <a:lnTo>
                    <a:pt x="364642" y="191391"/>
                  </a:lnTo>
                  <a:lnTo>
                    <a:pt x="345342" y="183062"/>
                  </a:lnTo>
                  <a:lnTo>
                    <a:pt x="322862" y="169042"/>
                  </a:lnTo>
                  <a:lnTo>
                    <a:pt x="305398" y="159538"/>
                  </a:lnTo>
                  <a:lnTo>
                    <a:pt x="298981" y="154778"/>
                  </a:lnTo>
                  <a:lnTo>
                    <a:pt x="295364" y="153192"/>
                  </a:lnTo>
                  <a:lnTo>
                    <a:pt x="276339" y="146990"/>
                  </a:lnTo>
                  <a:lnTo>
                    <a:pt x="261220" y="140062"/>
                  </a:lnTo>
                  <a:lnTo>
                    <a:pt x="243203" y="131474"/>
                  </a:lnTo>
                  <a:lnTo>
                    <a:pt x="230398" y="124956"/>
                  </a:lnTo>
                  <a:lnTo>
                    <a:pt x="214053" y="115596"/>
                  </a:lnTo>
                  <a:lnTo>
                    <a:pt x="196596" y="105864"/>
                  </a:lnTo>
                  <a:lnTo>
                    <a:pt x="188447" y="102613"/>
                  </a:lnTo>
                  <a:lnTo>
                    <a:pt x="177280" y="98666"/>
                  </a:lnTo>
                  <a:lnTo>
                    <a:pt x="169278" y="95445"/>
                  </a:lnTo>
                  <a:lnTo>
                    <a:pt x="142808" y="88185"/>
                  </a:lnTo>
                  <a:lnTo>
                    <a:pt x="131566" y="85660"/>
                  </a:lnTo>
                  <a:lnTo>
                    <a:pt x="119328" y="80237"/>
                  </a:lnTo>
                  <a:lnTo>
                    <a:pt x="107679" y="71294"/>
                  </a:lnTo>
                  <a:lnTo>
                    <a:pt x="105123" y="68960"/>
                  </a:lnTo>
                  <a:lnTo>
                    <a:pt x="102626" y="67405"/>
                  </a:lnTo>
                  <a:lnTo>
                    <a:pt x="97734" y="65676"/>
                  </a:lnTo>
                  <a:lnTo>
                    <a:pt x="83217" y="63773"/>
                  </a:lnTo>
                  <a:lnTo>
                    <a:pt x="71883" y="58693"/>
                  </a:lnTo>
                  <a:lnTo>
                    <a:pt x="69353" y="58179"/>
                  </a:lnTo>
                  <a:lnTo>
                    <a:pt x="64425" y="55491"/>
                  </a:lnTo>
                  <a:lnTo>
                    <a:pt x="62000" y="53663"/>
                  </a:lnTo>
                  <a:lnTo>
                    <a:pt x="57189" y="51631"/>
                  </a:lnTo>
                  <a:lnTo>
                    <a:pt x="50018" y="50487"/>
                  </a:lnTo>
                  <a:lnTo>
                    <a:pt x="47633" y="50327"/>
                  </a:lnTo>
                  <a:lnTo>
                    <a:pt x="45249" y="49426"/>
                  </a:lnTo>
                  <a:lnTo>
                    <a:pt x="38101" y="45160"/>
                  </a:lnTo>
                  <a:lnTo>
                    <a:pt x="33338" y="43883"/>
                  </a:lnTo>
                  <a:lnTo>
                    <a:pt x="26194" y="43165"/>
                  </a:lnTo>
                  <a:lnTo>
                    <a:pt x="24606" y="42270"/>
                  </a:lnTo>
                  <a:lnTo>
                    <a:pt x="23548" y="40880"/>
                  </a:lnTo>
                  <a:lnTo>
                    <a:pt x="22842" y="39160"/>
                  </a:lnTo>
                  <a:lnTo>
                    <a:pt x="21578" y="38012"/>
                  </a:lnTo>
                  <a:lnTo>
                    <a:pt x="19942" y="37248"/>
                  </a:lnTo>
                  <a:lnTo>
                    <a:pt x="14618" y="35808"/>
                  </a:lnTo>
                  <a:lnTo>
                    <a:pt x="1" y="35718"/>
                  </a:lnTo>
                  <a:lnTo>
                    <a:pt x="3793" y="35718"/>
                  </a:lnTo>
                  <a:lnTo>
                    <a:pt x="4910" y="36512"/>
                  </a:lnTo>
                  <a:lnTo>
                    <a:pt x="5654" y="37835"/>
                  </a:lnTo>
                  <a:lnTo>
                    <a:pt x="6850" y="41869"/>
                  </a:lnTo>
                  <a:lnTo>
                    <a:pt x="7132" y="51643"/>
                  </a:lnTo>
                  <a:lnTo>
                    <a:pt x="7143" y="73847"/>
                  </a:lnTo>
                  <a:lnTo>
                    <a:pt x="7937" y="76218"/>
                  </a:lnTo>
                  <a:lnTo>
                    <a:pt x="10936" y="80971"/>
                  </a:lnTo>
                  <a:lnTo>
                    <a:pt x="11259" y="83349"/>
                  </a:lnTo>
                  <a:lnTo>
                    <a:pt x="10681" y="85728"/>
                  </a:lnTo>
                  <a:lnTo>
                    <a:pt x="9502" y="88108"/>
                  </a:lnTo>
                  <a:lnTo>
                    <a:pt x="9509" y="90489"/>
                  </a:lnTo>
                  <a:lnTo>
                    <a:pt x="10308" y="92870"/>
                  </a:lnTo>
                  <a:lnTo>
                    <a:pt x="11635" y="95250"/>
                  </a:lnTo>
                  <a:lnTo>
                    <a:pt x="13108" y="100012"/>
                  </a:lnTo>
                  <a:lnTo>
                    <a:pt x="14055" y="109537"/>
                  </a:lnTo>
                  <a:lnTo>
                    <a:pt x="14926" y="111125"/>
                  </a:lnTo>
                  <a:lnTo>
                    <a:pt x="16300" y="112183"/>
                  </a:lnTo>
                  <a:lnTo>
                    <a:pt x="20418" y="113881"/>
                  </a:lnTo>
                  <a:lnTo>
                    <a:pt x="27493" y="120414"/>
                  </a:lnTo>
                  <a:lnTo>
                    <a:pt x="27853" y="119963"/>
                  </a:lnTo>
                  <a:lnTo>
                    <a:pt x="28254" y="117346"/>
                  </a:lnTo>
                  <a:lnTo>
                    <a:pt x="27567" y="116330"/>
                  </a:lnTo>
                  <a:lnTo>
                    <a:pt x="26316" y="115653"/>
                  </a:lnTo>
                  <a:lnTo>
                    <a:pt x="22396" y="114567"/>
                  </a:lnTo>
                  <a:lnTo>
                    <a:pt x="22075" y="113684"/>
                  </a:lnTo>
                  <a:lnTo>
                    <a:pt x="21516" y="108172"/>
                  </a:lnTo>
                  <a:lnTo>
                    <a:pt x="16538" y="101653"/>
                  </a:lnTo>
                  <a:lnTo>
                    <a:pt x="15288" y="97302"/>
                  </a:lnTo>
                  <a:lnTo>
                    <a:pt x="14161" y="95824"/>
                  </a:lnTo>
                  <a:lnTo>
                    <a:pt x="12615" y="94839"/>
                  </a:lnTo>
                  <a:lnTo>
                    <a:pt x="10792" y="94182"/>
                  </a:lnTo>
                  <a:lnTo>
                    <a:pt x="9575" y="92950"/>
                  </a:lnTo>
                  <a:lnTo>
                    <a:pt x="8765" y="91336"/>
                  </a:lnTo>
                  <a:lnTo>
                    <a:pt x="5507" y="83154"/>
                  </a:lnTo>
                  <a:lnTo>
                    <a:pt x="2447" y="75851"/>
                  </a:lnTo>
                  <a:lnTo>
                    <a:pt x="725" y="67277"/>
                  </a:lnTo>
                  <a:lnTo>
                    <a:pt x="143" y="57268"/>
                  </a:lnTo>
                  <a:lnTo>
                    <a:pt x="28" y="47648"/>
                  </a:lnTo>
                  <a:lnTo>
                    <a:pt x="0" y="15603"/>
                  </a:lnTo>
                  <a:lnTo>
                    <a:pt x="2116" y="12756"/>
                  </a:lnTo>
                  <a:lnTo>
                    <a:pt x="3792" y="10885"/>
                  </a:lnTo>
                  <a:lnTo>
                    <a:pt x="5703" y="9638"/>
                  </a:lnTo>
                  <a:lnTo>
                    <a:pt x="9943" y="8252"/>
                  </a:lnTo>
                  <a:lnTo>
                    <a:pt x="11391" y="7089"/>
                  </a:lnTo>
                  <a:lnTo>
                    <a:pt x="12357" y="5519"/>
                  </a:lnTo>
                  <a:lnTo>
                    <a:pt x="13000" y="3680"/>
                  </a:lnTo>
                  <a:lnTo>
                    <a:pt x="14223" y="2453"/>
                  </a:lnTo>
                  <a:lnTo>
                    <a:pt x="15832" y="1635"/>
                  </a:lnTo>
                  <a:lnTo>
                    <a:pt x="19736" y="727"/>
                  </a:lnTo>
                  <a:lnTo>
                    <a:pt x="41919" y="28"/>
                  </a:lnTo>
                  <a:lnTo>
                    <a:pt x="153506" y="0"/>
                  </a:lnTo>
                  <a:lnTo>
                    <a:pt x="154725" y="794"/>
                  </a:lnTo>
                  <a:lnTo>
                    <a:pt x="155537" y="2116"/>
                  </a:lnTo>
                  <a:lnTo>
                    <a:pt x="157162" y="7143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2" name="SMARTInkAnnotation8"/>
            <p:cNvSpPr/>
            <p:nvPr/>
          </p:nvSpPr>
          <p:spPr>
            <a:xfrm>
              <a:off x="3893343" y="2821781"/>
              <a:ext cx="178595" cy="114301"/>
            </a:xfrm>
            <a:custGeom>
              <a:avLst/>
              <a:gdLst/>
              <a:ahLst/>
              <a:cxnLst/>
              <a:rect l="0" t="0" r="0" b="0"/>
              <a:pathLst>
                <a:path w="178595" h="114301">
                  <a:moveTo>
                    <a:pt x="0" y="114300"/>
                  </a:moveTo>
                  <a:lnTo>
                    <a:pt x="13269" y="114300"/>
                  </a:lnTo>
                  <a:lnTo>
                    <a:pt x="18069" y="112183"/>
                  </a:lnTo>
                  <a:lnTo>
                    <a:pt x="21571" y="110508"/>
                  </a:lnTo>
                  <a:lnTo>
                    <a:pt x="24699" y="108597"/>
                  </a:lnTo>
                  <a:lnTo>
                    <a:pt x="27579" y="106529"/>
                  </a:lnTo>
                  <a:lnTo>
                    <a:pt x="30292" y="104357"/>
                  </a:lnTo>
                  <a:lnTo>
                    <a:pt x="32895" y="102115"/>
                  </a:lnTo>
                  <a:lnTo>
                    <a:pt x="35424" y="99827"/>
                  </a:lnTo>
                  <a:lnTo>
                    <a:pt x="40350" y="95167"/>
                  </a:lnTo>
                  <a:lnTo>
                    <a:pt x="45185" y="90451"/>
                  </a:lnTo>
                  <a:lnTo>
                    <a:pt x="48381" y="88082"/>
                  </a:lnTo>
                  <a:lnTo>
                    <a:pt x="52097" y="85708"/>
                  </a:lnTo>
                  <a:lnTo>
                    <a:pt x="56163" y="83333"/>
                  </a:lnTo>
                  <a:lnTo>
                    <a:pt x="60461" y="80161"/>
                  </a:lnTo>
                  <a:lnTo>
                    <a:pt x="64913" y="76460"/>
                  </a:lnTo>
                  <a:lnTo>
                    <a:pt x="69470" y="72404"/>
                  </a:lnTo>
                  <a:lnTo>
                    <a:pt x="74094" y="68907"/>
                  </a:lnTo>
                  <a:lnTo>
                    <a:pt x="78765" y="65782"/>
                  </a:lnTo>
                  <a:lnTo>
                    <a:pt x="83467" y="62905"/>
                  </a:lnTo>
                  <a:lnTo>
                    <a:pt x="88189" y="59399"/>
                  </a:lnTo>
                  <a:lnTo>
                    <a:pt x="92924" y="55474"/>
                  </a:lnTo>
                  <a:lnTo>
                    <a:pt x="101625" y="47674"/>
                  </a:lnTo>
                  <a:lnTo>
                    <a:pt x="108138" y="41561"/>
                  </a:lnTo>
                  <a:lnTo>
                    <a:pt x="112574" y="38820"/>
                  </a:lnTo>
                  <a:lnTo>
                    <a:pt x="117912" y="36199"/>
                  </a:lnTo>
                  <a:lnTo>
                    <a:pt x="123852" y="33657"/>
                  </a:lnTo>
                  <a:lnTo>
                    <a:pt x="128605" y="31169"/>
                  </a:lnTo>
                  <a:lnTo>
                    <a:pt x="132569" y="28717"/>
                  </a:lnTo>
                  <a:lnTo>
                    <a:pt x="136004" y="26288"/>
                  </a:lnTo>
                  <a:lnTo>
                    <a:pt x="139088" y="23876"/>
                  </a:lnTo>
                  <a:lnTo>
                    <a:pt x="141938" y="21473"/>
                  </a:lnTo>
                  <a:lnTo>
                    <a:pt x="144632" y="19078"/>
                  </a:lnTo>
                  <a:lnTo>
                    <a:pt x="149741" y="14300"/>
                  </a:lnTo>
                  <a:lnTo>
                    <a:pt x="152215" y="11915"/>
                  </a:lnTo>
                  <a:lnTo>
                    <a:pt x="154659" y="10324"/>
                  </a:lnTo>
                  <a:lnTo>
                    <a:pt x="159489" y="8557"/>
                  </a:lnTo>
                  <a:lnTo>
                    <a:pt x="164282" y="5655"/>
                  </a:lnTo>
                  <a:lnTo>
                    <a:pt x="170035" y="1117"/>
                  </a:lnTo>
                  <a:lnTo>
                    <a:pt x="172937" y="497"/>
                  </a:lnTo>
                  <a:lnTo>
                    <a:pt x="178594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3" name="SMARTInkAnnotation9"/>
            <p:cNvSpPr/>
            <p:nvPr/>
          </p:nvSpPr>
          <p:spPr>
            <a:xfrm>
              <a:off x="3850714" y="2857500"/>
              <a:ext cx="164074" cy="113300"/>
            </a:xfrm>
            <a:custGeom>
              <a:avLst/>
              <a:gdLst/>
              <a:ahLst/>
              <a:cxnLst/>
              <a:rect l="0" t="0" r="0" b="0"/>
              <a:pathLst>
                <a:path w="164074" h="113300">
                  <a:moveTo>
                    <a:pt x="35486" y="0"/>
                  </a:moveTo>
                  <a:lnTo>
                    <a:pt x="35486" y="27261"/>
                  </a:lnTo>
                  <a:lnTo>
                    <a:pt x="33369" y="30107"/>
                  </a:lnTo>
                  <a:lnTo>
                    <a:pt x="31693" y="31978"/>
                  </a:lnTo>
                  <a:lnTo>
                    <a:pt x="30576" y="34018"/>
                  </a:lnTo>
                  <a:lnTo>
                    <a:pt x="29831" y="36172"/>
                  </a:lnTo>
                  <a:lnTo>
                    <a:pt x="29334" y="38402"/>
                  </a:lnTo>
                  <a:lnTo>
                    <a:pt x="28210" y="40683"/>
                  </a:lnTo>
                  <a:lnTo>
                    <a:pt x="26666" y="42997"/>
                  </a:lnTo>
                  <a:lnTo>
                    <a:pt x="24843" y="45333"/>
                  </a:lnTo>
                  <a:lnTo>
                    <a:pt x="23628" y="47685"/>
                  </a:lnTo>
                  <a:lnTo>
                    <a:pt x="22818" y="50046"/>
                  </a:lnTo>
                  <a:lnTo>
                    <a:pt x="22278" y="52414"/>
                  </a:lnTo>
                  <a:lnTo>
                    <a:pt x="21124" y="54786"/>
                  </a:lnTo>
                  <a:lnTo>
                    <a:pt x="19562" y="57161"/>
                  </a:lnTo>
                  <a:lnTo>
                    <a:pt x="15142" y="62884"/>
                  </a:lnTo>
                  <a:lnTo>
                    <a:pt x="12421" y="65784"/>
                  </a:lnTo>
                  <a:lnTo>
                    <a:pt x="7999" y="70320"/>
                  </a:lnTo>
                  <a:lnTo>
                    <a:pt x="7636" y="71486"/>
                  </a:lnTo>
                  <a:lnTo>
                    <a:pt x="7233" y="74899"/>
                  </a:lnTo>
                  <a:lnTo>
                    <a:pt x="7006" y="77490"/>
                  </a:lnTo>
                  <a:lnTo>
                    <a:pt x="4836" y="80213"/>
                  </a:lnTo>
                  <a:lnTo>
                    <a:pt x="3146" y="82050"/>
                  </a:lnTo>
                  <a:lnTo>
                    <a:pt x="2813" y="83275"/>
                  </a:lnTo>
                  <a:lnTo>
                    <a:pt x="3386" y="84091"/>
                  </a:lnTo>
                  <a:lnTo>
                    <a:pt x="4561" y="84636"/>
                  </a:lnTo>
                  <a:lnTo>
                    <a:pt x="4550" y="85793"/>
                  </a:lnTo>
                  <a:lnTo>
                    <a:pt x="3749" y="87358"/>
                  </a:lnTo>
                  <a:lnTo>
                    <a:pt x="554" y="91780"/>
                  </a:lnTo>
                  <a:lnTo>
                    <a:pt x="116" y="94501"/>
                  </a:lnTo>
                  <a:lnTo>
                    <a:pt x="0" y="96338"/>
                  </a:lnTo>
                  <a:lnTo>
                    <a:pt x="716" y="97563"/>
                  </a:lnTo>
                  <a:lnTo>
                    <a:pt x="1987" y="98379"/>
                  </a:lnTo>
                  <a:lnTo>
                    <a:pt x="5938" y="99690"/>
                  </a:lnTo>
                  <a:lnTo>
                    <a:pt x="6262" y="100591"/>
                  </a:lnTo>
                  <a:lnTo>
                    <a:pt x="6622" y="103709"/>
                  </a:lnTo>
                  <a:lnTo>
                    <a:pt x="6885" y="106853"/>
                  </a:lnTo>
                  <a:lnTo>
                    <a:pt x="10695" y="107066"/>
                  </a:lnTo>
                  <a:lnTo>
                    <a:pt x="12609" y="107890"/>
                  </a:lnTo>
                  <a:lnTo>
                    <a:pt x="16851" y="110922"/>
                  </a:lnTo>
                  <a:lnTo>
                    <a:pt x="19888" y="112048"/>
                  </a:lnTo>
                  <a:lnTo>
                    <a:pt x="23499" y="112799"/>
                  </a:lnTo>
                  <a:lnTo>
                    <a:pt x="27495" y="113299"/>
                  </a:lnTo>
                  <a:lnTo>
                    <a:pt x="35714" y="112045"/>
                  </a:lnTo>
                  <a:lnTo>
                    <a:pt x="46751" y="109622"/>
                  </a:lnTo>
                  <a:lnTo>
                    <a:pt x="59665" y="106418"/>
                  </a:lnTo>
                  <a:lnTo>
                    <a:pt x="69861" y="104283"/>
                  </a:lnTo>
                  <a:lnTo>
                    <a:pt x="78246" y="102860"/>
                  </a:lnTo>
                  <a:lnTo>
                    <a:pt x="85424" y="101910"/>
                  </a:lnTo>
                  <a:lnTo>
                    <a:pt x="91003" y="101278"/>
                  </a:lnTo>
                  <a:lnTo>
                    <a:pt x="95516" y="100856"/>
                  </a:lnTo>
                  <a:lnTo>
                    <a:pt x="99319" y="100575"/>
                  </a:lnTo>
                  <a:lnTo>
                    <a:pt x="103440" y="100387"/>
                  </a:lnTo>
                  <a:lnTo>
                    <a:pt x="112255" y="100179"/>
                  </a:lnTo>
                  <a:lnTo>
                    <a:pt x="116034" y="99329"/>
                  </a:lnTo>
                  <a:lnTo>
                    <a:pt x="119347" y="97969"/>
                  </a:lnTo>
                  <a:lnTo>
                    <a:pt x="122349" y="96269"/>
                  </a:lnTo>
                  <a:lnTo>
                    <a:pt x="125938" y="95136"/>
                  </a:lnTo>
                  <a:lnTo>
                    <a:pt x="129919" y="94380"/>
                  </a:lnTo>
                  <a:lnTo>
                    <a:pt x="134160" y="93876"/>
                  </a:lnTo>
                  <a:lnTo>
                    <a:pt x="138575" y="93540"/>
                  </a:lnTo>
                  <a:lnTo>
                    <a:pt x="143105" y="93316"/>
                  </a:lnTo>
                  <a:lnTo>
                    <a:pt x="154950" y="93001"/>
                  </a:lnTo>
                  <a:lnTo>
                    <a:pt x="157991" y="92957"/>
                  </a:lnTo>
                  <a:lnTo>
                    <a:pt x="160019" y="92134"/>
                  </a:lnTo>
                  <a:lnTo>
                    <a:pt x="161370" y="90791"/>
                  </a:lnTo>
                  <a:lnTo>
                    <a:pt x="164073" y="85725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4" name="SMARTInkAnnotation10"/>
            <p:cNvSpPr/>
            <p:nvPr/>
          </p:nvSpPr>
          <p:spPr>
            <a:xfrm>
              <a:off x="7486650" y="2857500"/>
              <a:ext cx="128588" cy="164307"/>
            </a:xfrm>
            <a:custGeom>
              <a:avLst/>
              <a:gdLst/>
              <a:ahLst/>
              <a:cxnLst/>
              <a:rect l="0" t="0" r="0" b="0"/>
              <a:pathLst>
                <a:path w="128588" h="164307">
                  <a:moveTo>
                    <a:pt x="0" y="0"/>
                  </a:moveTo>
                  <a:lnTo>
                    <a:pt x="3792" y="0"/>
                  </a:lnTo>
                  <a:lnTo>
                    <a:pt x="5703" y="793"/>
                  </a:lnTo>
                  <a:lnTo>
                    <a:pt x="7770" y="2116"/>
                  </a:lnTo>
                  <a:lnTo>
                    <a:pt x="9943" y="3792"/>
                  </a:lnTo>
                  <a:lnTo>
                    <a:pt x="11391" y="5703"/>
                  </a:lnTo>
                  <a:lnTo>
                    <a:pt x="12356" y="7771"/>
                  </a:lnTo>
                  <a:lnTo>
                    <a:pt x="13906" y="13000"/>
                  </a:lnTo>
                  <a:lnTo>
                    <a:pt x="16235" y="15831"/>
                  </a:lnTo>
                  <a:lnTo>
                    <a:pt x="19915" y="19736"/>
                  </a:lnTo>
                  <a:lnTo>
                    <a:pt x="38404" y="38402"/>
                  </a:lnTo>
                  <a:lnTo>
                    <a:pt x="39890" y="40682"/>
                  </a:lnTo>
                  <a:lnTo>
                    <a:pt x="41541" y="45333"/>
                  </a:lnTo>
                  <a:lnTo>
                    <a:pt x="44391" y="50045"/>
                  </a:lnTo>
                  <a:lnTo>
                    <a:pt x="46263" y="52414"/>
                  </a:lnTo>
                  <a:lnTo>
                    <a:pt x="47511" y="54786"/>
                  </a:lnTo>
                  <a:lnTo>
                    <a:pt x="48897" y="59539"/>
                  </a:lnTo>
                  <a:lnTo>
                    <a:pt x="49514" y="64297"/>
                  </a:lnTo>
                  <a:lnTo>
                    <a:pt x="49677" y="66677"/>
                  </a:lnTo>
                  <a:lnTo>
                    <a:pt x="50580" y="68264"/>
                  </a:lnTo>
                  <a:lnTo>
                    <a:pt x="51977" y="69321"/>
                  </a:lnTo>
                  <a:lnTo>
                    <a:pt x="53701" y="70027"/>
                  </a:lnTo>
                  <a:lnTo>
                    <a:pt x="55644" y="71290"/>
                  </a:lnTo>
                  <a:lnTo>
                    <a:pt x="57734" y="72927"/>
                  </a:lnTo>
                  <a:lnTo>
                    <a:pt x="59920" y="74811"/>
                  </a:lnTo>
                  <a:lnTo>
                    <a:pt x="61378" y="76862"/>
                  </a:lnTo>
                  <a:lnTo>
                    <a:pt x="62998" y="81256"/>
                  </a:lnTo>
                  <a:lnTo>
                    <a:pt x="65834" y="85855"/>
                  </a:lnTo>
                  <a:lnTo>
                    <a:pt x="67702" y="88193"/>
                  </a:lnTo>
                  <a:lnTo>
                    <a:pt x="68948" y="90545"/>
                  </a:lnTo>
                  <a:lnTo>
                    <a:pt x="70331" y="95275"/>
                  </a:lnTo>
                  <a:lnTo>
                    <a:pt x="73062" y="100024"/>
                  </a:lnTo>
                  <a:lnTo>
                    <a:pt x="76921" y="104780"/>
                  </a:lnTo>
                  <a:lnTo>
                    <a:pt x="79062" y="107159"/>
                  </a:lnTo>
                  <a:lnTo>
                    <a:pt x="81284" y="109539"/>
                  </a:lnTo>
                  <a:lnTo>
                    <a:pt x="82764" y="111920"/>
                  </a:lnTo>
                  <a:lnTo>
                    <a:pt x="84409" y="116682"/>
                  </a:lnTo>
                  <a:lnTo>
                    <a:pt x="85140" y="121444"/>
                  </a:lnTo>
                  <a:lnTo>
                    <a:pt x="85335" y="123825"/>
                  </a:lnTo>
                  <a:lnTo>
                    <a:pt x="86259" y="126206"/>
                  </a:lnTo>
                  <a:lnTo>
                    <a:pt x="89401" y="130968"/>
                  </a:lnTo>
                  <a:lnTo>
                    <a:pt x="92978" y="135584"/>
                  </a:lnTo>
                  <a:lnTo>
                    <a:pt x="96356" y="139105"/>
                  </a:lnTo>
                  <a:lnTo>
                    <a:pt x="110559" y="153418"/>
                  </a:lnTo>
                  <a:lnTo>
                    <a:pt x="112600" y="154666"/>
                  </a:lnTo>
                  <a:lnTo>
                    <a:pt x="114754" y="155498"/>
                  </a:lnTo>
                  <a:lnTo>
                    <a:pt x="116984" y="156053"/>
                  </a:lnTo>
                  <a:lnTo>
                    <a:pt x="118471" y="157216"/>
                  </a:lnTo>
                  <a:lnTo>
                    <a:pt x="119461" y="158786"/>
                  </a:lnTo>
                  <a:lnTo>
                    <a:pt x="120122" y="160626"/>
                  </a:lnTo>
                  <a:lnTo>
                    <a:pt x="121356" y="161853"/>
                  </a:lnTo>
                  <a:lnTo>
                    <a:pt x="122973" y="162670"/>
                  </a:lnTo>
                  <a:lnTo>
                    <a:pt x="128558" y="164298"/>
                  </a:lnTo>
                  <a:lnTo>
                    <a:pt x="128587" y="164306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5" name="SMARTInkAnnotation11"/>
            <p:cNvSpPr/>
            <p:nvPr/>
          </p:nvSpPr>
          <p:spPr>
            <a:xfrm>
              <a:off x="7522368" y="2964656"/>
              <a:ext cx="157164" cy="85726"/>
            </a:xfrm>
            <a:custGeom>
              <a:avLst/>
              <a:gdLst/>
              <a:ahLst/>
              <a:cxnLst/>
              <a:rect l="0" t="0" r="0" b="0"/>
              <a:pathLst>
                <a:path w="157164" h="85726">
                  <a:moveTo>
                    <a:pt x="0" y="57150"/>
                  </a:moveTo>
                  <a:lnTo>
                    <a:pt x="4116" y="57150"/>
                  </a:lnTo>
                  <a:lnTo>
                    <a:pt x="699" y="57150"/>
                  </a:lnTo>
                  <a:lnTo>
                    <a:pt x="24142" y="57150"/>
                  </a:lnTo>
                  <a:lnTo>
                    <a:pt x="26413" y="57944"/>
                  </a:lnTo>
                  <a:lnTo>
                    <a:pt x="28722" y="59266"/>
                  </a:lnTo>
                  <a:lnTo>
                    <a:pt x="34337" y="63301"/>
                  </a:lnTo>
                  <a:lnTo>
                    <a:pt x="37222" y="63852"/>
                  </a:lnTo>
                  <a:lnTo>
                    <a:pt x="41149" y="64098"/>
                  </a:lnTo>
                  <a:lnTo>
                    <a:pt x="45541" y="64206"/>
                  </a:lnTo>
                  <a:lnTo>
                    <a:pt x="47823" y="65029"/>
                  </a:lnTo>
                  <a:lnTo>
                    <a:pt x="50138" y="66371"/>
                  </a:lnTo>
                  <a:lnTo>
                    <a:pt x="55766" y="70437"/>
                  </a:lnTo>
                  <a:lnTo>
                    <a:pt x="58652" y="70993"/>
                  </a:lnTo>
                  <a:lnTo>
                    <a:pt x="62580" y="71240"/>
                  </a:lnTo>
                  <a:lnTo>
                    <a:pt x="66972" y="71349"/>
                  </a:lnTo>
                  <a:lnTo>
                    <a:pt x="69254" y="72172"/>
                  </a:lnTo>
                  <a:lnTo>
                    <a:pt x="71570" y="73515"/>
                  </a:lnTo>
                  <a:lnTo>
                    <a:pt x="77197" y="77580"/>
                  </a:lnTo>
                  <a:lnTo>
                    <a:pt x="80083" y="78136"/>
                  </a:lnTo>
                  <a:lnTo>
                    <a:pt x="81964" y="78285"/>
                  </a:lnTo>
                  <a:lnTo>
                    <a:pt x="84011" y="79177"/>
                  </a:lnTo>
                  <a:lnTo>
                    <a:pt x="86170" y="80566"/>
                  </a:lnTo>
                  <a:lnTo>
                    <a:pt x="88403" y="82286"/>
                  </a:lnTo>
                  <a:lnTo>
                    <a:pt x="93001" y="84196"/>
                  </a:lnTo>
                  <a:lnTo>
                    <a:pt x="98628" y="85423"/>
                  </a:lnTo>
                  <a:lnTo>
                    <a:pt x="103395" y="85635"/>
                  </a:lnTo>
                  <a:lnTo>
                    <a:pt x="120335" y="85724"/>
                  </a:lnTo>
                  <a:lnTo>
                    <a:pt x="132284" y="85725"/>
                  </a:lnTo>
                  <a:lnTo>
                    <a:pt x="133434" y="84931"/>
                  </a:lnTo>
                  <a:lnTo>
                    <a:pt x="134200" y="83608"/>
                  </a:lnTo>
                  <a:lnTo>
                    <a:pt x="135429" y="79574"/>
                  </a:lnTo>
                  <a:lnTo>
                    <a:pt x="135597" y="76906"/>
                  </a:lnTo>
                  <a:lnTo>
                    <a:pt x="135673" y="73074"/>
                  </a:lnTo>
                  <a:lnTo>
                    <a:pt x="135724" y="61814"/>
                  </a:lnTo>
                  <a:lnTo>
                    <a:pt x="136520" y="59466"/>
                  </a:lnTo>
                  <a:lnTo>
                    <a:pt x="137845" y="57106"/>
                  </a:lnTo>
                  <a:lnTo>
                    <a:pt x="139521" y="54739"/>
                  </a:lnTo>
                  <a:lnTo>
                    <a:pt x="141433" y="52368"/>
                  </a:lnTo>
                  <a:lnTo>
                    <a:pt x="143502" y="49993"/>
                  </a:lnTo>
                  <a:lnTo>
                    <a:pt x="145675" y="47616"/>
                  </a:lnTo>
                  <a:lnTo>
                    <a:pt x="147122" y="44444"/>
                  </a:lnTo>
                  <a:lnTo>
                    <a:pt x="148088" y="40742"/>
                  </a:lnTo>
                  <a:lnTo>
                    <a:pt x="148732" y="36686"/>
                  </a:lnTo>
                  <a:lnTo>
                    <a:pt x="149161" y="33189"/>
                  </a:lnTo>
                  <a:lnTo>
                    <a:pt x="149447" y="30063"/>
                  </a:lnTo>
                  <a:lnTo>
                    <a:pt x="149638" y="27186"/>
                  </a:lnTo>
                  <a:lnTo>
                    <a:pt x="149766" y="24474"/>
                  </a:lnTo>
                  <a:lnTo>
                    <a:pt x="149986" y="15785"/>
                  </a:lnTo>
                  <a:lnTo>
                    <a:pt x="150791" y="14492"/>
                  </a:lnTo>
                  <a:lnTo>
                    <a:pt x="152121" y="12836"/>
                  </a:lnTo>
                  <a:lnTo>
                    <a:pt x="153801" y="10939"/>
                  </a:lnTo>
                  <a:lnTo>
                    <a:pt x="154922" y="8880"/>
                  </a:lnTo>
                  <a:lnTo>
                    <a:pt x="155669" y="6714"/>
                  </a:lnTo>
                  <a:lnTo>
                    <a:pt x="157163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6" name="SMARTInkAnnotation12"/>
            <p:cNvSpPr/>
            <p:nvPr/>
          </p:nvSpPr>
          <p:spPr>
            <a:xfrm>
              <a:off x="4557739" y="2965649"/>
              <a:ext cx="557069" cy="463351"/>
            </a:xfrm>
            <a:custGeom>
              <a:avLst/>
              <a:gdLst/>
              <a:ahLst/>
              <a:cxnLst/>
              <a:rect l="0" t="0" r="0" b="0"/>
              <a:pathLst>
                <a:path w="557069" h="463351">
                  <a:moveTo>
                    <a:pt x="35692" y="77588"/>
                  </a:moveTo>
                  <a:lnTo>
                    <a:pt x="35692" y="209965"/>
                  </a:lnTo>
                  <a:lnTo>
                    <a:pt x="33576" y="222147"/>
                  </a:lnTo>
                  <a:lnTo>
                    <a:pt x="30783" y="234705"/>
                  </a:lnTo>
                  <a:lnTo>
                    <a:pt x="29541" y="245579"/>
                  </a:lnTo>
                  <a:lnTo>
                    <a:pt x="28990" y="255703"/>
                  </a:lnTo>
                  <a:lnTo>
                    <a:pt x="28843" y="260625"/>
                  </a:lnTo>
                  <a:lnTo>
                    <a:pt x="26562" y="270327"/>
                  </a:lnTo>
                  <a:lnTo>
                    <a:pt x="23697" y="279931"/>
                  </a:lnTo>
                  <a:lnTo>
                    <a:pt x="21290" y="294263"/>
                  </a:lnTo>
                  <a:lnTo>
                    <a:pt x="16697" y="307770"/>
                  </a:lnTo>
                  <a:lnTo>
                    <a:pt x="14982" y="317946"/>
                  </a:lnTo>
                  <a:lnTo>
                    <a:pt x="13681" y="330662"/>
                  </a:lnTo>
                  <a:lnTo>
                    <a:pt x="9414" y="344484"/>
                  </a:lnTo>
                  <a:lnTo>
                    <a:pt x="7798" y="357046"/>
                  </a:lnTo>
                  <a:lnTo>
                    <a:pt x="7419" y="360542"/>
                  </a:lnTo>
                  <a:lnTo>
                    <a:pt x="2268" y="373398"/>
                  </a:lnTo>
                  <a:lnTo>
                    <a:pt x="653" y="381841"/>
                  </a:lnTo>
                  <a:lnTo>
                    <a:pt x="33" y="395834"/>
                  </a:lnTo>
                  <a:lnTo>
                    <a:pt x="0" y="397624"/>
                  </a:lnTo>
                  <a:lnTo>
                    <a:pt x="2102" y="400537"/>
                  </a:lnTo>
                  <a:lnTo>
                    <a:pt x="6127" y="405082"/>
                  </a:lnTo>
                  <a:lnTo>
                    <a:pt x="6677" y="407820"/>
                  </a:lnTo>
                  <a:lnTo>
                    <a:pt x="7030" y="412253"/>
                  </a:lnTo>
                  <a:lnTo>
                    <a:pt x="7853" y="412617"/>
                  </a:lnTo>
                  <a:lnTo>
                    <a:pt x="13261" y="413248"/>
                  </a:lnTo>
                  <a:lnTo>
                    <a:pt x="17757" y="413316"/>
                  </a:lnTo>
                  <a:lnTo>
                    <a:pt x="19767" y="414119"/>
                  </a:lnTo>
                  <a:lnTo>
                    <a:pt x="24116" y="417128"/>
                  </a:lnTo>
                  <a:lnTo>
                    <a:pt x="27181" y="418248"/>
                  </a:lnTo>
                  <a:lnTo>
                    <a:pt x="41390" y="420045"/>
                  </a:lnTo>
                  <a:lnTo>
                    <a:pt x="44253" y="420193"/>
                  </a:lnTo>
                  <a:lnTo>
                    <a:pt x="46956" y="421085"/>
                  </a:lnTo>
                  <a:lnTo>
                    <a:pt x="54551" y="425339"/>
                  </a:lnTo>
                  <a:lnTo>
                    <a:pt x="59420" y="426613"/>
                  </a:lnTo>
                  <a:lnTo>
                    <a:pt x="74716" y="427431"/>
                  </a:lnTo>
                  <a:lnTo>
                    <a:pt x="97726" y="427605"/>
                  </a:lnTo>
                  <a:lnTo>
                    <a:pt x="101654" y="428408"/>
                  </a:lnTo>
                  <a:lnTo>
                    <a:pt x="111769" y="432536"/>
                  </a:lnTo>
                  <a:lnTo>
                    <a:pt x="129007" y="434333"/>
                  </a:lnTo>
                  <a:lnTo>
                    <a:pt x="142981" y="434645"/>
                  </a:lnTo>
                  <a:lnTo>
                    <a:pt x="147699" y="434688"/>
                  </a:lnTo>
                  <a:lnTo>
                    <a:pt x="151638" y="435511"/>
                  </a:lnTo>
                  <a:lnTo>
                    <a:pt x="162562" y="439667"/>
                  </a:lnTo>
                  <a:lnTo>
                    <a:pt x="178588" y="441252"/>
                  </a:lnTo>
                  <a:lnTo>
                    <a:pt x="185985" y="441623"/>
                  </a:lnTo>
                  <a:lnTo>
                    <a:pt x="194035" y="443904"/>
                  </a:lnTo>
                  <a:lnTo>
                    <a:pt x="202904" y="446771"/>
                  </a:lnTo>
                  <a:lnTo>
                    <a:pt x="216823" y="448384"/>
                  </a:lnTo>
                  <a:lnTo>
                    <a:pt x="231000" y="449655"/>
                  </a:lnTo>
                  <a:lnTo>
                    <a:pt x="245256" y="453913"/>
                  </a:lnTo>
                  <a:lnTo>
                    <a:pt x="254773" y="455187"/>
                  </a:lnTo>
                  <a:lnTo>
                    <a:pt x="307391" y="460915"/>
                  </a:lnTo>
                  <a:lnTo>
                    <a:pt x="322606" y="462268"/>
                  </a:lnTo>
                  <a:lnTo>
                    <a:pt x="338841" y="463137"/>
                  </a:lnTo>
                  <a:lnTo>
                    <a:pt x="354634" y="463332"/>
                  </a:lnTo>
                  <a:lnTo>
                    <a:pt x="373824" y="463350"/>
                  </a:lnTo>
                  <a:lnTo>
                    <a:pt x="376207" y="462556"/>
                  </a:lnTo>
                  <a:lnTo>
                    <a:pt x="380972" y="459558"/>
                  </a:lnTo>
                  <a:lnTo>
                    <a:pt x="382560" y="457647"/>
                  </a:lnTo>
                  <a:lnTo>
                    <a:pt x="383619" y="455580"/>
                  </a:lnTo>
                  <a:lnTo>
                    <a:pt x="384324" y="453407"/>
                  </a:lnTo>
                  <a:lnTo>
                    <a:pt x="385589" y="451959"/>
                  </a:lnTo>
                  <a:lnTo>
                    <a:pt x="387225" y="450994"/>
                  </a:lnTo>
                  <a:lnTo>
                    <a:pt x="389110" y="450351"/>
                  </a:lnTo>
                  <a:lnTo>
                    <a:pt x="393321" y="447519"/>
                  </a:lnTo>
                  <a:lnTo>
                    <a:pt x="395555" y="445652"/>
                  </a:lnTo>
                  <a:lnTo>
                    <a:pt x="397044" y="443614"/>
                  </a:lnTo>
                  <a:lnTo>
                    <a:pt x="399935" y="436954"/>
                  </a:lnTo>
                  <a:lnTo>
                    <a:pt x="407620" y="425475"/>
                  </a:lnTo>
                  <a:lnTo>
                    <a:pt x="409850" y="421431"/>
                  </a:lnTo>
                  <a:lnTo>
                    <a:pt x="412328" y="412706"/>
                  </a:lnTo>
                  <a:lnTo>
                    <a:pt x="414224" y="403535"/>
                  </a:lnTo>
                  <a:lnTo>
                    <a:pt x="419753" y="389448"/>
                  </a:lnTo>
                  <a:lnTo>
                    <a:pt x="424138" y="379970"/>
                  </a:lnTo>
                  <a:lnTo>
                    <a:pt x="426616" y="368349"/>
                  </a:lnTo>
                  <a:lnTo>
                    <a:pt x="428511" y="356040"/>
                  </a:lnTo>
                  <a:lnTo>
                    <a:pt x="431999" y="345278"/>
                  </a:lnTo>
                  <a:lnTo>
                    <a:pt x="452438" y="284659"/>
                  </a:lnTo>
                  <a:lnTo>
                    <a:pt x="459302" y="270426"/>
                  </a:lnTo>
                  <a:lnTo>
                    <a:pt x="466851" y="256163"/>
                  </a:lnTo>
                  <a:lnTo>
                    <a:pt x="472851" y="241886"/>
                  </a:lnTo>
                  <a:lnTo>
                    <a:pt x="480281" y="229720"/>
                  </a:lnTo>
                  <a:lnTo>
                    <a:pt x="488081" y="218227"/>
                  </a:lnTo>
                  <a:lnTo>
                    <a:pt x="494193" y="205182"/>
                  </a:lnTo>
                  <a:lnTo>
                    <a:pt x="501673" y="191447"/>
                  </a:lnTo>
                  <a:lnTo>
                    <a:pt x="505889" y="184450"/>
                  </a:lnTo>
                  <a:lnTo>
                    <a:pt x="510574" y="170326"/>
                  </a:lnTo>
                  <a:lnTo>
                    <a:pt x="511824" y="163226"/>
                  </a:lnTo>
                  <a:lnTo>
                    <a:pt x="517446" y="151103"/>
                  </a:lnTo>
                  <a:lnTo>
                    <a:pt x="521168" y="145648"/>
                  </a:lnTo>
                  <a:lnTo>
                    <a:pt x="525303" y="135354"/>
                  </a:lnTo>
                  <a:lnTo>
                    <a:pt x="526406" y="130386"/>
                  </a:lnTo>
                  <a:lnTo>
                    <a:pt x="531864" y="120633"/>
                  </a:lnTo>
                  <a:lnTo>
                    <a:pt x="535542" y="115810"/>
                  </a:lnTo>
                  <a:lnTo>
                    <a:pt x="537994" y="110213"/>
                  </a:lnTo>
                  <a:lnTo>
                    <a:pt x="540719" y="97644"/>
                  </a:lnTo>
                  <a:lnTo>
                    <a:pt x="544046" y="88354"/>
                  </a:lnTo>
                  <a:lnTo>
                    <a:pt x="550382" y="78661"/>
                  </a:lnTo>
                  <a:lnTo>
                    <a:pt x="552650" y="75922"/>
                  </a:lnTo>
                  <a:lnTo>
                    <a:pt x="554162" y="72509"/>
                  </a:lnTo>
                  <a:lnTo>
                    <a:pt x="556290" y="60914"/>
                  </a:lnTo>
                  <a:lnTo>
                    <a:pt x="557068" y="46945"/>
                  </a:lnTo>
                  <a:lnTo>
                    <a:pt x="556313" y="44459"/>
                  </a:lnTo>
                  <a:lnTo>
                    <a:pt x="552253" y="37169"/>
                  </a:lnTo>
                  <a:lnTo>
                    <a:pt x="551025" y="32372"/>
                  </a:lnTo>
                  <a:lnTo>
                    <a:pt x="549903" y="30775"/>
                  </a:lnTo>
                  <a:lnTo>
                    <a:pt x="548362" y="29711"/>
                  </a:lnTo>
                  <a:lnTo>
                    <a:pt x="546540" y="29001"/>
                  </a:lnTo>
                  <a:lnTo>
                    <a:pt x="540185" y="24210"/>
                  </a:lnTo>
                  <a:lnTo>
                    <a:pt x="533275" y="17763"/>
                  </a:lnTo>
                  <a:lnTo>
                    <a:pt x="530926" y="16274"/>
                  </a:lnTo>
                  <a:lnTo>
                    <a:pt x="515285" y="9894"/>
                  </a:lnTo>
                  <a:lnTo>
                    <a:pt x="508666" y="7815"/>
                  </a:lnTo>
                  <a:lnTo>
                    <a:pt x="496243" y="6644"/>
                  </a:lnTo>
                  <a:lnTo>
                    <a:pt x="479598" y="6297"/>
                  </a:lnTo>
                  <a:lnTo>
                    <a:pt x="414204" y="6153"/>
                  </a:lnTo>
                  <a:lnTo>
                    <a:pt x="297630" y="0"/>
                  </a:lnTo>
                  <a:lnTo>
                    <a:pt x="286517" y="463"/>
                  </a:lnTo>
                  <a:lnTo>
                    <a:pt x="276728" y="1565"/>
                  </a:lnTo>
                  <a:lnTo>
                    <a:pt x="259501" y="4113"/>
                  </a:lnTo>
                  <a:lnTo>
                    <a:pt x="243906" y="5245"/>
                  </a:lnTo>
                  <a:lnTo>
                    <a:pt x="229038" y="5748"/>
                  </a:lnTo>
                  <a:lnTo>
                    <a:pt x="200090" y="6071"/>
                  </a:lnTo>
                  <a:lnTo>
                    <a:pt x="185752" y="8232"/>
                  </a:lnTo>
                  <a:lnTo>
                    <a:pt x="171442" y="11044"/>
                  </a:lnTo>
                  <a:lnTo>
                    <a:pt x="157144" y="12294"/>
                  </a:lnTo>
                  <a:lnTo>
                    <a:pt x="144969" y="12850"/>
                  </a:lnTo>
                  <a:lnTo>
                    <a:pt x="134266" y="13891"/>
                  </a:lnTo>
                  <a:lnTo>
                    <a:pt x="120109" y="18145"/>
                  </a:lnTo>
                  <a:lnTo>
                    <a:pt x="109740" y="19759"/>
                  </a:lnTo>
                  <a:lnTo>
                    <a:pt x="93741" y="20379"/>
                  </a:lnTo>
                  <a:lnTo>
                    <a:pt x="85698" y="20438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  <p:sp>
          <p:nvSpPr>
            <p:cNvPr id="17" name="SMARTInkAnnotation13"/>
            <p:cNvSpPr/>
            <p:nvPr/>
          </p:nvSpPr>
          <p:spPr>
            <a:xfrm>
              <a:off x="5364956" y="3021806"/>
              <a:ext cx="599959" cy="428625"/>
            </a:xfrm>
            <a:custGeom>
              <a:avLst/>
              <a:gdLst/>
              <a:ahLst/>
              <a:cxnLst/>
              <a:rect l="0" t="0" r="0" b="0"/>
              <a:pathLst>
                <a:path w="599959" h="428625">
                  <a:moveTo>
                    <a:pt x="0" y="28575"/>
                  </a:moveTo>
                  <a:lnTo>
                    <a:pt x="0" y="39217"/>
                  </a:lnTo>
                  <a:lnTo>
                    <a:pt x="3792" y="49367"/>
                  </a:lnTo>
                  <a:lnTo>
                    <a:pt x="9943" y="62428"/>
                  </a:lnTo>
                  <a:lnTo>
                    <a:pt x="12356" y="71667"/>
                  </a:lnTo>
                  <a:lnTo>
                    <a:pt x="13430" y="81064"/>
                  </a:lnTo>
                  <a:lnTo>
                    <a:pt x="13906" y="90533"/>
                  </a:lnTo>
                  <a:lnTo>
                    <a:pt x="16235" y="100033"/>
                  </a:lnTo>
                  <a:lnTo>
                    <a:pt x="19121" y="109546"/>
                  </a:lnTo>
                  <a:lnTo>
                    <a:pt x="20405" y="119066"/>
                  </a:lnTo>
                  <a:lnTo>
                    <a:pt x="23091" y="130706"/>
                  </a:lnTo>
                  <a:lnTo>
                    <a:pt x="26138" y="143023"/>
                  </a:lnTo>
                  <a:lnTo>
                    <a:pt x="27492" y="153788"/>
                  </a:lnTo>
                  <a:lnTo>
                    <a:pt x="28093" y="165982"/>
                  </a:lnTo>
                  <a:lnTo>
                    <a:pt x="28432" y="184117"/>
                  </a:lnTo>
                  <a:lnTo>
                    <a:pt x="28567" y="228923"/>
                  </a:lnTo>
                  <a:lnTo>
                    <a:pt x="27776" y="235959"/>
                  </a:lnTo>
                  <a:lnTo>
                    <a:pt x="26455" y="243031"/>
                  </a:lnTo>
                  <a:lnTo>
                    <a:pt x="24780" y="250127"/>
                  </a:lnTo>
                  <a:lnTo>
                    <a:pt x="22920" y="262245"/>
                  </a:lnTo>
                  <a:lnTo>
                    <a:pt x="21299" y="272922"/>
                  </a:lnTo>
                  <a:lnTo>
                    <a:pt x="17933" y="282959"/>
                  </a:lnTo>
                  <a:lnTo>
                    <a:pt x="15908" y="292711"/>
                  </a:lnTo>
                  <a:lnTo>
                    <a:pt x="15007" y="302337"/>
                  </a:lnTo>
                  <a:lnTo>
                    <a:pt x="14607" y="311908"/>
                  </a:lnTo>
                  <a:lnTo>
                    <a:pt x="14383" y="322429"/>
                  </a:lnTo>
                  <a:lnTo>
                    <a:pt x="12213" y="330097"/>
                  </a:lnTo>
                  <a:lnTo>
                    <a:pt x="9396" y="338004"/>
                  </a:lnTo>
                  <a:lnTo>
                    <a:pt x="7589" y="349547"/>
                  </a:lnTo>
                  <a:lnTo>
                    <a:pt x="7203" y="361885"/>
                  </a:lnTo>
                  <a:lnTo>
                    <a:pt x="7146" y="374847"/>
                  </a:lnTo>
                  <a:lnTo>
                    <a:pt x="7939" y="376104"/>
                  </a:lnTo>
                  <a:lnTo>
                    <a:pt x="9261" y="376942"/>
                  </a:lnTo>
                  <a:lnTo>
                    <a:pt x="10937" y="377501"/>
                  </a:lnTo>
                  <a:lnTo>
                    <a:pt x="12054" y="378667"/>
                  </a:lnTo>
                  <a:lnTo>
                    <a:pt x="12799" y="380239"/>
                  </a:lnTo>
                  <a:lnTo>
                    <a:pt x="13295" y="382080"/>
                  </a:lnTo>
                  <a:lnTo>
                    <a:pt x="14419" y="383307"/>
                  </a:lnTo>
                  <a:lnTo>
                    <a:pt x="15963" y="384126"/>
                  </a:lnTo>
                  <a:lnTo>
                    <a:pt x="20351" y="385439"/>
                  </a:lnTo>
                  <a:lnTo>
                    <a:pt x="26921" y="390608"/>
                  </a:lnTo>
                  <a:lnTo>
                    <a:pt x="31280" y="391885"/>
                  </a:lnTo>
                  <a:lnTo>
                    <a:pt x="48560" y="392772"/>
                  </a:lnTo>
                  <a:lnTo>
                    <a:pt x="67425" y="392889"/>
                  </a:lnTo>
                  <a:lnTo>
                    <a:pt x="165717" y="392906"/>
                  </a:lnTo>
                  <a:lnTo>
                    <a:pt x="177104" y="395023"/>
                  </a:lnTo>
                  <a:lnTo>
                    <a:pt x="195394" y="399403"/>
                  </a:lnTo>
                  <a:lnTo>
                    <a:pt x="235273" y="406642"/>
                  </a:lnTo>
                  <a:lnTo>
                    <a:pt x="261464" y="410917"/>
                  </a:lnTo>
                  <a:lnTo>
                    <a:pt x="277337" y="412817"/>
                  </a:lnTo>
                  <a:lnTo>
                    <a:pt x="292330" y="413662"/>
                  </a:lnTo>
                  <a:lnTo>
                    <a:pt x="304814" y="416154"/>
                  </a:lnTo>
                  <a:lnTo>
                    <a:pt x="315654" y="419114"/>
                  </a:lnTo>
                  <a:lnTo>
                    <a:pt x="330682" y="421573"/>
                  </a:lnTo>
                  <a:lnTo>
                    <a:pt x="347865" y="426997"/>
                  </a:lnTo>
                  <a:lnTo>
                    <a:pt x="362930" y="428303"/>
                  </a:lnTo>
                  <a:lnTo>
                    <a:pt x="380400" y="428561"/>
                  </a:lnTo>
                  <a:lnTo>
                    <a:pt x="415691" y="428624"/>
                  </a:lnTo>
                  <a:lnTo>
                    <a:pt x="418415" y="427831"/>
                  </a:lnTo>
                  <a:lnTo>
                    <a:pt x="448067" y="411832"/>
                  </a:lnTo>
                  <a:lnTo>
                    <a:pt x="451111" y="409493"/>
                  </a:lnTo>
                  <a:lnTo>
                    <a:pt x="453141" y="407139"/>
                  </a:lnTo>
                  <a:lnTo>
                    <a:pt x="456983" y="401613"/>
                  </a:lnTo>
                  <a:lnTo>
                    <a:pt x="467278" y="390370"/>
                  </a:lnTo>
                  <a:lnTo>
                    <a:pt x="475708" y="380866"/>
                  </a:lnTo>
                  <a:lnTo>
                    <a:pt x="483233" y="368349"/>
                  </a:lnTo>
                  <a:lnTo>
                    <a:pt x="488085" y="359237"/>
                  </a:lnTo>
                  <a:lnTo>
                    <a:pt x="502437" y="330964"/>
                  </a:lnTo>
                  <a:lnTo>
                    <a:pt x="509320" y="321456"/>
                  </a:lnTo>
                  <a:lnTo>
                    <a:pt x="516877" y="311144"/>
                  </a:lnTo>
                  <a:lnTo>
                    <a:pt x="522881" y="298624"/>
                  </a:lnTo>
                  <a:lnTo>
                    <a:pt x="528196" y="287238"/>
                  </a:lnTo>
                  <a:lnTo>
                    <a:pt x="533204" y="276093"/>
                  </a:lnTo>
                  <a:lnTo>
                    <a:pt x="540486" y="257224"/>
                  </a:lnTo>
                  <a:lnTo>
                    <a:pt x="545280" y="246349"/>
                  </a:lnTo>
                  <a:lnTo>
                    <a:pt x="550057" y="234107"/>
                  </a:lnTo>
                  <a:lnTo>
                    <a:pt x="554826" y="220729"/>
                  </a:lnTo>
                  <a:lnTo>
                    <a:pt x="559592" y="206845"/>
                  </a:lnTo>
                  <a:lnTo>
                    <a:pt x="564355" y="194854"/>
                  </a:lnTo>
                  <a:lnTo>
                    <a:pt x="569118" y="184233"/>
                  </a:lnTo>
                  <a:lnTo>
                    <a:pt x="573881" y="174221"/>
                  </a:lnTo>
                  <a:lnTo>
                    <a:pt x="578644" y="162363"/>
                  </a:lnTo>
                  <a:lnTo>
                    <a:pt x="582612" y="150742"/>
                  </a:lnTo>
                  <a:lnTo>
                    <a:pt x="585640" y="138944"/>
                  </a:lnTo>
                  <a:lnTo>
                    <a:pt x="591212" y="125747"/>
                  </a:lnTo>
                  <a:lnTo>
                    <a:pt x="597096" y="112577"/>
                  </a:lnTo>
                  <a:lnTo>
                    <a:pt x="598751" y="106126"/>
                  </a:lnTo>
                  <a:lnTo>
                    <a:pt x="599683" y="94239"/>
                  </a:lnTo>
                  <a:lnTo>
                    <a:pt x="599958" y="84455"/>
                  </a:lnTo>
                  <a:lnTo>
                    <a:pt x="599204" y="81703"/>
                  </a:lnTo>
                  <a:lnTo>
                    <a:pt x="596248" y="76529"/>
                  </a:lnTo>
                  <a:lnTo>
                    <a:pt x="588677" y="66740"/>
                  </a:lnTo>
                  <a:lnTo>
                    <a:pt x="584242" y="55046"/>
                  </a:lnTo>
                  <a:lnTo>
                    <a:pt x="579750" y="45269"/>
                  </a:lnTo>
                  <a:lnTo>
                    <a:pt x="568798" y="33130"/>
                  </a:lnTo>
                  <a:lnTo>
                    <a:pt x="558087" y="26132"/>
                  </a:lnTo>
                  <a:lnTo>
                    <a:pt x="549400" y="23520"/>
                  </a:lnTo>
                  <a:lnTo>
                    <a:pt x="544860" y="22824"/>
                  </a:lnTo>
                  <a:lnTo>
                    <a:pt x="537699" y="19933"/>
                  </a:lnTo>
                  <a:lnTo>
                    <a:pt x="534679" y="18052"/>
                  </a:lnTo>
                  <a:lnTo>
                    <a:pt x="524972" y="15960"/>
                  </a:lnTo>
                  <a:lnTo>
                    <a:pt x="519051" y="15402"/>
                  </a:lnTo>
                  <a:lnTo>
                    <a:pt x="433522" y="9598"/>
                  </a:lnTo>
                  <a:lnTo>
                    <a:pt x="404608" y="8234"/>
                  </a:lnTo>
                  <a:lnTo>
                    <a:pt x="383819" y="7628"/>
                  </a:lnTo>
                  <a:lnTo>
                    <a:pt x="343585" y="7207"/>
                  </a:lnTo>
                  <a:lnTo>
                    <a:pt x="146580" y="7143"/>
                  </a:lnTo>
                  <a:lnTo>
                    <a:pt x="134203" y="5027"/>
                  </a:lnTo>
                  <a:lnTo>
                    <a:pt x="115964" y="1489"/>
                  </a:lnTo>
                  <a:lnTo>
                    <a:pt x="100505" y="441"/>
                  </a:lnTo>
                  <a:lnTo>
                    <a:pt x="83755" y="131"/>
                  </a:lnTo>
                  <a:lnTo>
                    <a:pt x="28575" y="0"/>
                  </a:lnTo>
                </a:path>
              </a:pathLst>
            </a:custGeom>
            <a:ln w="3810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xmlns:mc="http://schemas.openxmlformats.org/markup-compatibility/2006" xmlns:a14="http://schemas.microsoft.com/office/drawing/2010/main" val="292934" mc:Ignorable="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676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5745793" cy="250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InkAnnotation188"/>
          <p:cNvSpPr/>
          <p:nvPr/>
        </p:nvSpPr>
        <p:spPr>
          <a:xfrm>
            <a:off x="4822031" y="1611664"/>
            <a:ext cx="349918" cy="308546"/>
          </a:xfrm>
          <a:custGeom>
            <a:avLst/>
            <a:gdLst/>
            <a:ahLst/>
            <a:cxnLst/>
            <a:rect l="0" t="0" r="0" b="0"/>
            <a:pathLst>
              <a:path w="349918" h="308546">
                <a:moveTo>
                  <a:pt x="0" y="17111"/>
                </a:moveTo>
                <a:lnTo>
                  <a:pt x="0" y="21661"/>
                </a:lnTo>
                <a:lnTo>
                  <a:pt x="794" y="25859"/>
                </a:lnTo>
                <a:lnTo>
                  <a:pt x="2117" y="31516"/>
                </a:lnTo>
                <a:lnTo>
                  <a:pt x="3793" y="38144"/>
                </a:lnTo>
                <a:lnTo>
                  <a:pt x="5703" y="43515"/>
                </a:lnTo>
                <a:lnTo>
                  <a:pt x="9943" y="52023"/>
                </a:lnTo>
                <a:lnTo>
                  <a:pt x="12357" y="58980"/>
                </a:lnTo>
                <a:lnTo>
                  <a:pt x="13715" y="68251"/>
                </a:lnTo>
                <a:lnTo>
                  <a:pt x="13906" y="71207"/>
                </a:lnTo>
                <a:lnTo>
                  <a:pt x="14827" y="74130"/>
                </a:lnTo>
                <a:lnTo>
                  <a:pt x="17967" y="79918"/>
                </a:lnTo>
                <a:lnTo>
                  <a:pt x="19892" y="88205"/>
                </a:lnTo>
                <a:lnTo>
                  <a:pt x="20405" y="93082"/>
                </a:lnTo>
                <a:lnTo>
                  <a:pt x="21541" y="98238"/>
                </a:lnTo>
                <a:lnTo>
                  <a:pt x="23091" y="103581"/>
                </a:lnTo>
                <a:lnTo>
                  <a:pt x="24919" y="109047"/>
                </a:lnTo>
                <a:lnTo>
                  <a:pt x="26950" y="117661"/>
                </a:lnTo>
                <a:lnTo>
                  <a:pt x="28647" y="125617"/>
                </a:lnTo>
                <a:lnTo>
                  <a:pt x="30211" y="130406"/>
                </a:lnTo>
                <a:lnTo>
                  <a:pt x="32047" y="135503"/>
                </a:lnTo>
                <a:lnTo>
                  <a:pt x="33270" y="140807"/>
                </a:lnTo>
                <a:lnTo>
                  <a:pt x="34087" y="146247"/>
                </a:lnTo>
                <a:lnTo>
                  <a:pt x="34631" y="151779"/>
                </a:lnTo>
                <a:lnTo>
                  <a:pt x="35235" y="160466"/>
                </a:lnTo>
                <a:lnTo>
                  <a:pt x="35503" y="168454"/>
                </a:lnTo>
                <a:lnTo>
                  <a:pt x="35676" y="189104"/>
                </a:lnTo>
                <a:lnTo>
                  <a:pt x="35711" y="206977"/>
                </a:lnTo>
                <a:lnTo>
                  <a:pt x="36507" y="210363"/>
                </a:lnTo>
                <a:lnTo>
                  <a:pt x="39509" y="216666"/>
                </a:lnTo>
                <a:lnTo>
                  <a:pt x="43488" y="225182"/>
                </a:lnTo>
                <a:lnTo>
                  <a:pt x="48719" y="237069"/>
                </a:lnTo>
                <a:lnTo>
                  <a:pt x="49434" y="241235"/>
                </a:lnTo>
                <a:lnTo>
                  <a:pt x="49837" y="248935"/>
                </a:lnTo>
                <a:lnTo>
                  <a:pt x="49893" y="251670"/>
                </a:lnTo>
                <a:lnTo>
                  <a:pt x="50725" y="254446"/>
                </a:lnTo>
                <a:lnTo>
                  <a:pt x="56147" y="264041"/>
                </a:lnTo>
                <a:lnTo>
                  <a:pt x="56704" y="267510"/>
                </a:lnTo>
                <a:lnTo>
                  <a:pt x="57148" y="274251"/>
                </a:lnTo>
                <a:lnTo>
                  <a:pt x="57150" y="261514"/>
                </a:lnTo>
                <a:lnTo>
                  <a:pt x="56357" y="259104"/>
                </a:lnTo>
                <a:lnTo>
                  <a:pt x="53358" y="253886"/>
                </a:lnTo>
                <a:lnTo>
                  <a:pt x="50653" y="248303"/>
                </a:lnTo>
                <a:lnTo>
                  <a:pt x="43415" y="231940"/>
                </a:lnTo>
                <a:lnTo>
                  <a:pt x="40849" y="224148"/>
                </a:lnTo>
                <a:lnTo>
                  <a:pt x="39139" y="217048"/>
                </a:lnTo>
                <a:lnTo>
                  <a:pt x="37999" y="210410"/>
                </a:lnTo>
                <a:lnTo>
                  <a:pt x="36445" y="205032"/>
                </a:lnTo>
                <a:lnTo>
                  <a:pt x="32602" y="196516"/>
                </a:lnTo>
                <a:lnTo>
                  <a:pt x="30365" y="187016"/>
                </a:lnTo>
                <a:lnTo>
                  <a:pt x="29768" y="181816"/>
                </a:lnTo>
                <a:lnTo>
                  <a:pt x="27783" y="174539"/>
                </a:lnTo>
                <a:lnTo>
                  <a:pt x="24871" y="165878"/>
                </a:lnTo>
                <a:lnTo>
                  <a:pt x="21344" y="156294"/>
                </a:lnTo>
                <a:lnTo>
                  <a:pt x="18198" y="148952"/>
                </a:lnTo>
                <a:lnTo>
                  <a:pt x="15307" y="143105"/>
                </a:lnTo>
                <a:lnTo>
                  <a:pt x="12586" y="138254"/>
                </a:lnTo>
                <a:lnTo>
                  <a:pt x="10772" y="133116"/>
                </a:lnTo>
                <a:lnTo>
                  <a:pt x="9563" y="127785"/>
                </a:lnTo>
                <a:lnTo>
                  <a:pt x="8756" y="122326"/>
                </a:lnTo>
                <a:lnTo>
                  <a:pt x="5744" y="113720"/>
                </a:lnTo>
                <a:lnTo>
                  <a:pt x="2553" y="106721"/>
                </a:lnTo>
                <a:lnTo>
                  <a:pt x="1135" y="100435"/>
                </a:lnTo>
                <a:lnTo>
                  <a:pt x="504" y="91926"/>
                </a:lnTo>
                <a:lnTo>
                  <a:pt x="224" y="82747"/>
                </a:lnTo>
                <a:lnTo>
                  <a:pt x="66" y="72224"/>
                </a:lnTo>
                <a:lnTo>
                  <a:pt x="9" y="57224"/>
                </a:lnTo>
                <a:lnTo>
                  <a:pt x="800" y="54330"/>
                </a:lnTo>
                <a:lnTo>
                  <a:pt x="3795" y="48575"/>
                </a:lnTo>
                <a:lnTo>
                  <a:pt x="9943" y="39980"/>
                </a:lnTo>
                <a:lnTo>
                  <a:pt x="11392" y="37120"/>
                </a:lnTo>
                <a:lnTo>
                  <a:pt x="14224" y="28542"/>
                </a:lnTo>
                <a:lnTo>
                  <a:pt x="17699" y="22826"/>
                </a:lnTo>
                <a:lnTo>
                  <a:pt x="24005" y="17111"/>
                </a:lnTo>
                <a:lnTo>
                  <a:pt x="27910" y="14254"/>
                </a:lnTo>
                <a:lnTo>
                  <a:pt x="36481" y="11078"/>
                </a:lnTo>
                <a:lnTo>
                  <a:pt x="40989" y="10231"/>
                </a:lnTo>
                <a:lnTo>
                  <a:pt x="48115" y="6751"/>
                </a:lnTo>
                <a:lnTo>
                  <a:pt x="51127" y="4489"/>
                </a:lnTo>
                <a:lnTo>
                  <a:pt x="58707" y="1976"/>
                </a:lnTo>
                <a:lnTo>
                  <a:pt x="68161" y="859"/>
                </a:lnTo>
                <a:lnTo>
                  <a:pt x="74015" y="561"/>
                </a:lnTo>
                <a:lnTo>
                  <a:pt x="91516" y="142"/>
                </a:lnTo>
                <a:lnTo>
                  <a:pt x="111651" y="0"/>
                </a:lnTo>
                <a:lnTo>
                  <a:pt x="121325" y="2521"/>
                </a:lnTo>
                <a:lnTo>
                  <a:pt x="130916" y="5864"/>
                </a:lnTo>
                <a:lnTo>
                  <a:pt x="140470" y="7350"/>
                </a:lnTo>
                <a:lnTo>
                  <a:pt x="147892" y="10550"/>
                </a:lnTo>
                <a:lnTo>
                  <a:pt x="158649" y="17707"/>
                </a:lnTo>
                <a:lnTo>
                  <a:pt x="166555" y="23090"/>
                </a:lnTo>
                <a:lnTo>
                  <a:pt x="172714" y="28658"/>
                </a:lnTo>
                <a:lnTo>
                  <a:pt x="174674" y="31477"/>
                </a:lnTo>
                <a:lnTo>
                  <a:pt x="175980" y="34308"/>
                </a:lnTo>
                <a:lnTo>
                  <a:pt x="176852" y="37148"/>
                </a:lnTo>
                <a:lnTo>
                  <a:pt x="179936" y="42844"/>
                </a:lnTo>
                <a:lnTo>
                  <a:pt x="186135" y="51405"/>
                </a:lnTo>
                <a:lnTo>
                  <a:pt x="188384" y="54261"/>
                </a:lnTo>
                <a:lnTo>
                  <a:pt x="189884" y="58070"/>
                </a:lnTo>
                <a:lnTo>
                  <a:pt x="191549" y="67382"/>
                </a:lnTo>
                <a:lnTo>
                  <a:pt x="192289" y="75331"/>
                </a:lnTo>
                <a:lnTo>
                  <a:pt x="192486" y="78784"/>
                </a:lnTo>
                <a:lnTo>
                  <a:pt x="191824" y="82039"/>
                </a:lnTo>
                <a:lnTo>
                  <a:pt x="188972" y="88195"/>
                </a:lnTo>
                <a:lnTo>
                  <a:pt x="182904" y="97016"/>
                </a:lnTo>
                <a:lnTo>
                  <a:pt x="181467" y="99908"/>
                </a:lnTo>
                <a:lnTo>
                  <a:pt x="178652" y="108530"/>
                </a:lnTo>
                <a:lnTo>
                  <a:pt x="175180" y="114257"/>
                </a:lnTo>
                <a:lnTo>
                  <a:pt x="168875" y="119977"/>
                </a:lnTo>
                <a:lnTo>
                  <a:pt x="158516" y="128552"/>
                </a:lnTo>
                <a:lnTo>
                  <a:pt x="155683" y="131410"/>
                </a:lnTo>
                <a:lnTo>
                  <a:pt x="152208" y="133315"/>
                </a:lnTo>
                <a:lnTo>
                  <a:pt x="144112" y="135432"/>
                </a:lnTo>
                <a:lnTo>
                  <a:pt x="135223" y="138913"/>
                </a:lnTo>
                <a:lnTo>
                  <a:pt x="125980" y="142682"/>
                </a:lnTo>
                <a:lnTo>
                  <a:pt x="116581" y="144358"/>
                </a:lnTo>
                <a:lnTo>
                  <a:pt x="109228" y="147642"/>
                </a:lnTo>
                <a:lnTo>
                  <a:pt x="106156" y="149852"/>
                </a:lnTo>
                <a:lnTo>
                  <a:pt x="98510" y="152307"/>
                </a:lnTo>
                <a:lnTo>
                  <a:pt x="90614" y="153398"/>
                </a:lnTo>
                <a:lnTo>
                  <a:pt x="81705" y="154012"/>
                </a:lnTo>
                <a:lnTo>
                  <a:pt x="71584" y="154220"/>
                </a:lnTo>
                <a:lnTo>
                  <a:pt x="60928" y="154268"/>
                </a:lnTo>
                <a:lnTo>
                  <a:pt x="59669" y="153316"/>
                </a:lnTo>
                <a:lnTo>
                  <a:pt x="58829" y="151729"/>
                </a:lnTo>
                <a:lnTo>
                  <a:pt x="57159" y="145729"/>
                </a:lnTo>
                <a:lnTo>
                  <a:pt x="60945" y="145707"/>
                </a:lnTo>
                <a:lnTo>
                  <a:pt x="62855" y="144752"/>
                </a:lnTo>
                <a:lnTo>
                  <a:pt x="69335" y="139809"/>
                </a:lnTo>
                <a:lnTo>
                  <a:pt x="73943" y="138318"/>
                </a:lnTo>
                <a:lnTo>
                  <a:pt x="82870" y="137655"/>
                </a:lnTo>
                <a:lnTo>
                  <a:pt x="88584" y="137479"/>
                </a:lnTo>
                <a:lnTo>
                  <a:pt x="99167" y="134743"/>
                </a:lnTo>
                <a:lnTo>
                  <a:pt x="109955" y="131304"/>
                </a:lnTo>
                <a:lnTo>
                  <a:pt x="116166" y="130387"/>
                </a:lnTo>
                <a:lnTo>
                  <a:pt x="122688" y="129776"/>
                </a:lnTo>
                <a:lnTo>
                  <a:pt x="129417" y="129368"/>
                </a:lnTo>
                <a:lnTo>
                  <a:pt x="143244" y="128915"/>
                </a:lnTo>
                <a:lnTo>
                  <a:pt x="189563" y="128585"/>
                </a:lnTo>
                <a:lnTo>
                  <a:pt x="197812" y="129527"/>
                </a:lnTo>
                <a:lnTo>
                  <a:pt x="205694" y="131107"/>
                </a:lnTo>
                <a:lnTo>
                  <a:pt x="213329" y="133113"/>
                </a:lnTo>
                <a:lnTo>
                  <a:pt x="220800" y="134451"/>
                </a:lnTo>
                <a:lnTo>
                  <a:pt x="228163" y="135342"/>
                </a:lnTo>
                <a:lnTo>
                  <a:pt x="235453" y="135937"/>
                </a:lnTo>
                <a:lnTo>
                  <a:pt x="242693" y="137286"/>
                </a:lnTo>
                <a:lnTo>
                  <a:pt x="249902" y="139137"/>
                </a:lnTo>
                <a:lnTo>
                  <a:pt x="257089" y="141324"/>
                </a:lnTo>
                <a:lnTo>
                  <a:pt x="263467" y="143735"/>
                </a:lnTo>
                <a:lnTo>
                  <a:pt x="269308" y="146294"/>
                </a:lnTo>
                <a:lnTo>
                  <a:pt x="280030" y="151678"/>
                </a:lnTo>
                <a:lnTo>
                  <a:pt x="290087" y="157246"/>
                </a:lnTo>
                <a:lnTo>
                  <a:pt x="314269" y="171431"/>
                </a:lnTo>
                <a:lnTo>
                  <a:pt x="319050" y="174283"/>
                </a:lnTo>
                <a:lnTo>
                  <a:pt x="323031" y="178090"/>
                </a:lnTo>
                <a:lnTo>
                  <a:pt x="329572" y="187400"/>
                </a:lnTo>
                <a:lnTo>
                  <a:pt x="335124" y="195347"/>
                </a:lnTo>
                <a:lnTo>
                  <a:pt x="340238" y="203007"/>
                </a:lnTo>
                <a:lnTo>
                  <a:pt x="342713" y="207717"/>
                </a:lnTo>
                <a:lnTo>
                  <a:pt x="346786" y="217077"/>
                </a:lnTo>
                <a:lnTo>
                  <a:pt x="348596" y="224412"/>
                </a:lnTo>
                <a:lnTo>
                  <a:pt x="349614" y="233897"/>
                </a:lnTo>
                <a:lnTo>
                  <a:pt x="349917" y="242739"/>
                </a:lnTo>
                <a:lnTo>
                  <a:pt x="349165" y="245635"/>
                </a:lnTo>
                <a:lnTo>
                  <a:pt x="346214" y="251392"/>
                </a:lnTo>
                <a:lnTo>
                  <a:pt x="340089" y="259988"/>
                </a:lnTo>
                <a:lnTo>
                  <a:pt x="337851" y="261897"/>
                </a:lnTo>
                <a:lnTo>
                  <a:pt x="330115" y="265535"/>
                </a:lnTo>
                <a:lnTo>
                  <a:pt x="322401" y="269761"/>
                </a:lnTo>
                <a:lnTo>
                  <a:pt x="312926" y="277496"/>
                </a:lnTo>
                <a:lnTo>
                  <a:pt x="309423" y="279283"/>
                </a:lnTo>
                <a:lnTo>
                  <a:pt x="301299" y="281269"/>
                </a:lnTo>
                <a:lnTo>
                  <a:pt x="292396" y="284692"/>
                </a:lnTo>
                <a:lnTo>
                  <a:pt x="283941" y="288436"/>
                </a:lnTo>
                <a:lnTo>
                  <a:pt x="273132" y="291496"/>
                </a:lnTo>
                <a:lnTo>
                  <a:pt x="261886" y="295587"/>
                </a:lnTo>
                <a:lnTo>
                  <a:pt x="251066" y="298040"/>
                </a:lnTo>
                <a:lnTo>
                  <a:pt x="240173" y="299131"/>
                </a:lnTo>
                <a:lnTo>
                  <a:pt x="227393" y="299616"/>
                </a:lnTo>
                <a:lnTo>
                  <a:pt x="210399" y="299927"/>
                </a:lnTo>
                <a:lnTo>
                  <a:pt x="187917" y="299993"/>
                </a:lnTo>
                <a:lnTo>
                  <a:pt x="181634" y="300949"/>
                </a:lnTo>
                <a:lnTo>
                  <a:pt x="174271" y="302539"/>
                </a:lnTo>
                <a:lnTo>
                  <a:pt x="166187" y="304551"/>
                </a:lnTo>
                <a:lnTo>
                  <a:pt x="159210" y="305892"/>
                </a:lnTo>
                <a:lnTo>
                  <a:pt x="152971" y="306787"/>
                </a:lnTo>
                <a:lnTo>
                  <a:pt x="147225" y="307383"/>
                </a:lnTo>
                <a:lnTo>
                  <a:pt x="136606" y="308046"/>
                </a:lnTo>
                <a:lnTo>
                  <a:pt x="126595" y="308340"/>
                </a:lnTo>
                <a:lnTo>
                  <a:pt x="102445" y="308545"/>
                </a:lnTo>
                <a:lnTo>
                  <a:pt x="98459" y="307602"/>
                </a:lnTo>
                <a:lnTo>
                  <a:pt x="88264" y="302678"/>
                </a:lnTo>
                <a:lnTo>
                  <a:pt x="79974" y="301192"/>
                </a:lnTo>
                <a:lnTo>
                  <a:pt x="71536" y="300238"/>
                </a:lnTo>
                <a:lnTo>
                  <a:pt x="64603" y="300107"/>
                </a:lnTo>
                <a:lnTo>
                  <a:pt x="62118" y="299120"/>
                </a:lnTo>
                <a:lnTo>
                  <a:pt x="60462" y="297509"/>
                </a:lnTo>
                <a:lnTo>
                  <a:pt x="59358" y="295483"/>
                </a:lnTo>
                <a:lnTo>
                  <a:pt x="57828" y="294132"/>
                </a:lnTo>
                <a:lnTo>
                  <a:pt x="56015" y="293232"/>
                </a:lnTo>
                <a:lnTo>
                  <a:pt x="49670" y="291964"/>
                </a:lnTo>
                <a:lnTo>
                  <a:pt x="40415" y="291536"/>
                </a:lnTo>
                <a:lnTo>
                  <a:pt x="38849" y="290548"/>
                </a:lnTo>
                <a:lnTo>
                  <a:pt x="37806" y="288938"/>
                </a:lnTo>
                <a:lnTo>
                  <a:pt x="35719" y="28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89"/>
          <p:cNvSpPr/>
          <p:nvPr/>
        </p:nvSpPr>
        <p:spPr>
          <a:xfrm>
            <a:off x="1485987" y="1637347"/>
            <a:ext cx="168311" cy="214303"/>
          </a:xfrm>
          <a:custGeom>
            <a:avLst/>
            <a:gdLst/>
            <a:ahLst/>
            <a:cxnLst/>
            <a:rect l="0" t="0" r="0" b="0"/>
            <a:pathLst>
              <a:path w="168311" h="214303">
                <a:moveTo>
                  <a:pt x="7056" y="0"/>
                </a:moveTo>
                <a:lnTo>
                  <a:pt x="3264" y="4551"/>
                </a:lnTo>
                <a:lnTo>
                  <a:pt x="2147" y="6844"/>
                </a:lnTo>
                <a:lnTo>
                  <a:pt x="906" y="11932"/>
                </a:lnTo>
                <a:lnTo>
                  <a:pt x="109" y="17068"/>
                </a:lnTo>
                <a:lnTo>
                  <a:pt x="0" y="21238"/>
                </a:lnTo>
                <a:lnTo>
                  <a:pt x="764" y="22731"/>
                </a:lnTo>
                <a:lnTo>
                  <a:pt x="2068" y="23727"/>
                </a:lnTo>
                <a:lnTo>
                  <a:pt x="3731" y="24390"/>
                </a:lnTo>
                <a:lnTo>
                  <a:pt x="4839" y="25785"/>
                </a:lnTo>
                <a:lnTo>
                  <a:pt x="5578" y="27668"/>
                </a:lnTo>
                <a:lnTo>
                  <a:pt x="6399" y="32299"/>
                </a:lnTo>
                <a:lnTo>
                  <a:pt x="6764" y="37533"/>
                </a:lnTo>
                <a:lnTo>
                  <a:pt x="6926" y="43034"/>
                </a:lnTo>
                <a:lnTo>
                  <a:pt x="6970" y="45834"/>
                </a:lnTo>
                <a:lnTo>
                  <a:pt x="7792" y="48654"/>
                </a:lnTo>
                <a:lnTo>
                  <a:pt x="10823" y="54327"/>
                </a:lnTo>
                <a:lnTo>
                  <a:pt x="12699" y="60023"/>
                </a:lnTo>
                <a:lnTo>
                  <a:pt x="13199" y="62875"/>
                </a:lnTo>
                <a:lnTo>
                  <a:pt x="15872" y="68585"/>
                </a:lnTo>
                <a:lnTo>
                  <a:pt x="17696" y="71441"/>
                </a:lnTo>
                <a:lnTo>
                  <a:pt x="19722" y="77154"/>
                </a:lnTo>
                <a:lnTo>
                  <a:pt x="21417" y="83821"/>
                </a:lnTo>
                <a:lnTo>
                  <a:pt x="22980" y="88266"/>
                </a:lnTo>
                <a:lnTo>
                  <a:pt x="24816" y="93134"/>
                </a:lnTo>
                <a:lnTo>
                  <a:pt x="26040" y="97332"/>
                </a:lnTo>
                <a:lnTo>
                  <a:pt x="26856" y="101083"/>
                </a:lnTo>
                <a:lnTo>
                  <a:pt x="27400" y="104536"/>
                </a:lnTo>
                <a:lnTo>
                  <a:pt x="28556" y="108743"/>
                </a:lnTo>
                <a:lnTo>
                  <a:pt x="30121" y="113453"/>
                </a:lnTo>
                <a:lnTo>
                  <a:pt x="31957" y="118498"/>
                </a:lnTo>
                <a:lnTo>
                  <a:pt x="33182" y="122814"/>
                </a:lnTo>
                <a:lnTo>
                  <a:pt x="33999" y="126643"/>
                </a:lnTo>
                <a:lnTo>
                  <a:pt x="34543" y="130149"/>
                </a:lnTo>
                <a:lnTo>
                  <a:pt x="37264" y="136584"/>
                </a:lnTo>
                <a:lnTo>
                  <a:pt x="39101" y="139634"/>
                </a:lnTo>
                <a:lnTo>
                  <a:pt x="40326" y="143572"/>
                </a:lnTo>
                <a:lnTo>
                  <a:pt x="41142" y="148102"/>
                </a:lnTo>
                <a:lnTo>
                  <a:pt x="41686" y="153027"/>
                </a:lnTo>
                <a:lnTo>
                  <a:pt x="42049" y="157263"/>
                </a:lnTo>
                <a:lnTo>
                  <a:pt x="42291" y="161040"/>
                </a:lnTo>
                <a:lnTo>
                  <a:pt x="42452" y="164510"/>
                </a:lnTo>
                <a:lnTo>
                  <a:pt x="42632" y="170906"/>
                </a:lnTo>
                <a:lnTo>
                  <a:pt x="42679" y="173945"/>
                </a:lnTo>
                <a:lnTo>
                  <a:pt x="43505" y="176923"/>
                </a:lnTo>
                <a:lnTo>
                  <a:pt x="46539" y="182773"/>
                </a:lnTo>
                <a:lnTo>
                  <a:pt x="46872" y="185666"/>
                </a:lnTo>
                <a:lnTo>
                  <a:pt x="46300" y="188547"/>
                </a:lnTo>
                <a:lnTo>
                  <a:pt x="45125" y="191421"/>
                </a:lnTo>
                <a:lnTo>
                  <a:pt x="45135" y="194289"/>
                </a:lnTo>
                <a:lnTo>
                  <a:pt x="45936" y="197154"/>
                </a:lnTo>
                <a:lnTo>
                  <a:pt x="49132" y="204044"/>
                </a:lnTo>
                <a:lnTo>
                  <a:pt x="49686" y="209788"/>
                </a:lnTo>
                <a:lnTo>
                  <a:pt x="49918" y="214302"/>
                </a:lnTo>
                <a:lnTo>
                  <a:pt x="49919" y="206931"/>
                </a:lnTo>
                <a:lnTo>
                  <a:pt x="46126" y="201542"/>
                </a:lnTo>
                <a:lnTo>
                  <a:pt x="45009" y="199131"/>
                </a:lnTo>
                <a:lnTo>
                  <a:pt x="43768" y="193913"/>
                </a:lnTo>
                <a:lnTo>
                  <a:pt x="42643" y="192140"/>
                </a:lnTo>
                <a:lnTo>
                  <a:pt x="41100" y="190959"/>
                </a:lnTo>
                <a:lnTo>
                  <a:pt x="39277" y="190171"/>
                </a:lnTo>
                <a:lnTo>
                  <a:pt x="38062" y="188693"/>
                </a:lnTo>
                <a:lnTo>
                  <a:pt x="37251" y="186755"/>
                </a:lnTo>
                <a:lnTo>
                  <a:pt x="36711" y="184511"/>
                </a:lnTo>
                <a:lnTo>
                  <a:pt x="37145" y="182063"/>
                </a:lnTo>
                <a:lnTo>
                  <a:pt x="39744" y="176802"/>
                </a:lnTo>
                <a:lnTo>
                  <a:pt x="41428" y="171289"/>
                </a:lnTo>
                <a:lnTo>
                  <a:pt x="42176" y="165663"/>
                </a:lnTo>
                <a:lnTo>
                  <a:pt x="42509" y="159988"/>
                </a:lnTo>
                <a:lnTo>
                  <a:pt x="42657" y="154291"/>
                </a:lnTo>
                <a:lnTo>
                  <a:pt x="42696" y="151438"/>
                </a:lnTo>
                <a:lnTo>
                  <a:pt x="43516" y="149536"/>
                </a:lnTo>
                <a:lnTo>
                  <a:pt x="44857" y="148269"/>
                </a:lnTo>
                <a:lnTo>
                  <a:pt x="46544" y="147423"/>
                </a:lnTo>
                <a:lnTo>
                  <a:pt x="47669" y="145907"/>
                </a:lnTo>
                <a:lnTo>
                  <a:pt x="48419" y="143944"/>
                </a:lnTo>
                <a:lnTo>
                  <a:pt x="49252" y="139223"/>
                </a:lnTo>
                <a:lnTo>
                  <a:pt x="49622" y="133949"/>
                </a:lnTo>
                <a:lnTo>
                  <a:pt x="49831" y="130176"/>
                </a:lnTo>
                <a:lnTo>
                  <a:pt x="53685" y="124508"/>
                </a:lnTo>
                <a:lnTo>
                  <a:pt x="56062" y="121346"/>
                </a:lnTo>
                <a:lnTo>
                  <a:pt x="60851" y="120607"/>
                </a:lnTo>
                <a:lnTo>
                  <a:pt x="64351" y="120410"/>
                </a:lnTo>
                <a:lnTo>
                  <a:pt x="67478" y="119326"/>
                </a:lnTo>
                <a:lnTo>
                  <a:pt x="70356" y="117650"/>
                </a:lnTo>
                <a:lnTo>
                  <a:pt x="73069" y="115581"/>
                </a:lnTo>
                <a:lnTo>
                  <a:pt x="78199" y="113282"/>
                </a:lnTo>
                <a:lnTo>
                  <a:pt x="80679" y="112669"/>
                </a:lnTo>
                <a:lnTo>
                  <a:pt x="83919" y="112260"/>
                </a:lnTo>
                <a:lnTo>
                  <a:pt x="87667" y="111988"/>
                </a:lnTo>
                <a:lnTo>
                  <a:pt x="95271" y="111685"/>
                </a:lnTo>
                <a:lnTo>
                  <a:pt x="104808" y="111514"/>
                </a:lnTo>
                <a:lnTo>
                  <a:pt x="122656" y="111452"/>
                </a:lnTo>
                <a:lnTo>
                  <a:pt x="125398" y="112401"/>
                </a:lnTo>
                <a:lnTo>
                  <a:pt x="130561" y="115996"/>
                </a:lnTo>
                <a:lnTo>
                  <a:pt x="135433" y="120174"/>
                </a:lnTo>
                <a:lnTo>
                  <a:pt x="138990" y="124213"/>
                </a:lnTo>
                <a:lnTo>
                  <a:pt x="145455" y="131842"/>
                </a:lnTo>
                <a:lnTo>
                  <a:pt x="147741" y="133615"/>
                </a:lnTo>
                <a:lnTo>
                  <a:pt x="152397" y="135585"/>
                </a:lnTo>
                <a:lnTo>
                  <a:pt x="157113" y="139000"/>
                </a:lnTo>
                <a:lnTo>
                  <a:pt x="159481" y="141244"/>
                </a:lnTo>
                <a:lnTo>
                  <a:pt x="161061" y="143693"/>
                </a:lnTo>
                <a:lnTo>
                  <a:pt x="162113" y="146278"/>
                </a:lnTo>
                <a:lnTo>
                  <a:pt x="163803" y="152720"/>
                </a:lnTo>
                <a:lnTo>
                  <a:pt x="164096" y="158386"/>
                </a:lnTo>
                <a:lnTo>
                  <a:pt x="164930" y="159883"/>
                </a:lnTo>
                <a:lnTo>
                  <a:pt x="166281" y="160881"/>
                </a:lnTo>
                <a:lnTo>
                  <a:pt x="167975" y="161547"/>
                </a:lnTo>
                <a:lnTo>
                  <a:pt x="168310" y="162943"/>
                </a:lnTo>
                <a:lnTo>
                  <a:pt x="167740" y="164826"/>
                </a:lnTo>
                <a:lnTo>
                  <a:pt x="166566" y="167034"/>
                </a:lnTo>
                <a:lnTo>
                  <a:pt x="165262" y="172028"/>
                </a:lnTo>
                <a:lnTo>
                  <a:pt x="164914" y="174693"/>
                </a:lnTo>
                <a:lnTo>
                  <a:pt x="163889" y="176469"/>
                </a:lnTo>
                <a:lnTo>
                  <a:pt x="162411" y="177654"/>
                </a:lnTo>
                <a:lnTo>
                  <a:pt x="160633" y="178443"/>
                </a:lnTo>
                <a:lnTo>
                  <a:pt x="159447" y="179922"/>
                </a:lnTo>
                <a:lnTo>
                  <a:pt x="158656" y="181861"/>
                </a:lnTo>
                <a:lnTo>
                  <a:pt x="157388" y="187265"/>
                </a:lnTo>
                <a:lnTo>
                  <a:pt x="152981" y="190544"/>
                </a:lnTo>
                <a:lnTo>
                  <a:pt x="144801" y="195859"/>
                </a:lnTo>
                <a:lnTo>
                  <a:pt x="141566" y="196586"/>
                </a:lnTo>
                <a:lnTo>
                  <a:pt x="139592" y="196780"/>
                </a:lnTo>
                <a:lnTo>
                  <a:pt x="136688" y="197862"/>
                </a:lnTo>
                <a:lnTo>
                  <a:pt x="133165" y="199536"/>
                </a:lnTo>
                <a:lnTo>
                  <a:pt x="129229" y="201604"/>
                </a:lnTo>
                <a:lnTo>
                  <a:pt x="125811" y="202983"/>
                </a:lnTo>
                <a:lnTo>
                  <a:pt x="122739" y="203902"/>
                </a:lnTo>
                <a:lnTo>
                  <a:pt x="119897" y="204515"/>
                </a:lnTo>
                <a:lnTo>
                  <a:pt x="117208" y="204923"/>
                </a:lnTo>
                <a:lnTo>
                  <a:pt x="112104" y="205377"/>
                </a:lnTo>
                <a:lnTo>
                  <a:pt x="105074" y="205579"/>
                </a:lnTo>
                <a:lnTo>
                  <a:pt x="55995" y="205739"/>
                </a:lnTo>
                <a:lnTo>
                  <a:pt x="53176" y="204787"/>
                </a:lnTo>
                <a:lnTo>
                  <a:pt x="47927" y="201189"/>
                </a:lnTo>
                <a:lnTo>
                  <a:pt x="43227" y="197521"/>
                </a:lnTo>
                <a:lnTo>
                  <a:pt x="39117" y="192721"/>
                </a:lnTo>
                <a:lnTo>
                  <a:pt x="29507" y="181246"/>
                </a:lnTo>
                <a:lnTo>
                  <a:pt x="26824" y="180566"/>
                </a:lnTo>
                <a:lnTo>
                  <a:pt x="22986" y="180264"/>
                </a:lnTo>
                <a:lnTo>
                  <a:pt x="14200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90"/>
          <p:cNvSpPr/>
          <p:nvPr/>
        </p:nvSpPr>
        <p:spPr>
          <a:xfrm>
            <a:off x="3400459" y="780097"/>
            <a:ext cx="239563" cy="111078"/>
          </a:xfrm>
          <a:custGeom>
            <a:avLst/>
            <a:gdLst/>
            <a:ahLst/>
            <a:cxnLst/>
            <a:rect l="0" t="0" r="0" b="0"/>
            <a:pathLst>
              <a:path w="239563" h="111078">
                <a:moveTo>
                  <a:pt x="92834" y="25718"/>
                </a:moveTo>
                <a:lnTo>
                  <a:pt x="89042" y="25718"/>
                </a:lnTo>
                <a:lnTo>
                  <a:pt x="87925" y="24765"/>
                </a:lnTo>
                <a:lnTo>
                  <a:pt x="87180" y="23178"/>
                </a:lnTo>
                <a:lnTo>
                  <a:pt x="85985" y="18337"/>
                </a:lnTo>
                <a:lnTo>
                  <a:pt x="85821" y="15135"/>
                </a:lnTo>
                <a:lnTo>
                  <a:pt x="85716" y="9869"/>
                </a:lnTo>
                <a:lnTo>
                  <a:pt x="84914" y="9437"/>
                </a:lnTo>
                <a:lnTo>
                  <a:pt x="81906" y="8957"/>
                </a:lnTo>
                <a:lnTo>
                  <a:pt x="80786" y="7876"/>
                </a:lnTo>
                <a:lnTo>
                  <a:pt x="80040" y="6203"/>
                </a:lnTo>
                <a:lnTo>
                  <a:pt x="79542" y="4136"/>
                </a:lnTo>
                <a:lnTo>
                  <a:pt x="78417" y="2757"/>
                </a:lnTo>
                <a:lnTo>
                  <a:pt x="76872" y="1838"/>
                </a:lnTo>
                <a:lnTo>
                  <a:pt x="73040" y="817"/>
                </a:lnTo>
                <a:lnTo>
                  <a:pt x="65573" y="108"/>
                </a:lnTo>
                <a:lnTo>
                  <a:pt x="60199" y="14"/>
                </a:lnTo>
                <a:lnTo>
                  <a:pt x="39507" y="0"/>
                </a:lnTo>
                <a:lnTo>
                  <a:pt x="38233" y="953"/>
                </a:lnTo>
                <a:lnTo>
                  <a:pt x="37384" y="2540"/>
                </a:lnTo>
                <a:lnTo>
                  <a:pt x="36817" y="4551"/>
                </a:lnTo>
                <a:lnTo>
                  <a:pt x="35646" y="5891"/>
                </a:lnTo>
                <a:lnTo>
                  <a:pt x="34071" y="6785"/>
                </a:lnTo>
                <a:lnTo>
                  <a:pt x="32228" y="7381"/>
                </a:lnTo>
                <a:lnTo>
                  <a:pt x="28063" y="10583"/>
                </a:lnTo>
                <a:lnTo>
                  <a:pt x="22714" y="15849"/>
                </a:lnTo>
                <a:lnTo>
                  <a:pt x="19866" y="19109"/>
                </a:lnTo>
                <a:lnTo>
                  <a:pt x="1282" y="41284"/>
                </a:lnTo>
                <a:lnTo>
                  <a:pt x="843" y="42763"/>
                </a:lnTo>
                <a:lnTo>
                  <a:pt x="551" y="44701"/>
                </a:lnTo>
                <a:lnTo>
                  <a:pt x="356" y="46946"/>
                </a:lnTo>
                <a:lnTo>
                  <a:pt x="226" y="49395"/>
                </a:lnTo>
                <a:lnTo>
                  <a:pt x="139" y="51980"/>
                </a:lnTo>
                <a:lnTo>
                  <a:pt x="43" y="57392"/>
                </a:lnTo>
                <a:lnTo>
                  <a:pt x="0" y="62973"/>
                </a:lnTo>
                <a:lnTo>
                  <a:pt x="783" y="64842"/>
                </a:lnTo>
                <a:lnTo>
                  <a:pt x="2098" y="66088"/>
                </a:lnTo>
                <a:lnTo>
                  <a:pt x="3768" y="66919"/>
                </a:lnTo>
                <a:lnTo>
                  <a:pt x="4882" y="68425"/>
                </a:lnTo>
                <a:lnTo>
                  <a:pt x="5625" y="70382"/>
                </a:lnTo>
                <a:lnTo>
                  <a:pt x="6120" y="72639"/>
                </a:lnTo>
                <a:lnTo>
                  <a:pt x="7243" y="75096"/>
                </a:lnTo>
                <a:lnTo>
                  <a:pt x="8786" y="77686"/>
                </a:lnTo>
                <a:lnTo>
                  <a:pt x="13174" y="84137"/>
                </a:lnTo>
                <a:lnTo>
                  <a:pt x="15890" y="87559"/>
                </a:lnTo>
                <a:lnTo>
                  <a:pt x="20309" y="92967"/>
                </a:lnTo>
                <a:lnTo>
                  <a:pt x="21466" y="93410"/>
                </a:lnTo>
                <a:lnTo>
                  <a:pt x="28609" y="94220"/>
                </a:lnTo>
                <a:lnTo>
                  <a:pt x="48589" y="94297"/>
                </a:lnTo>
                <a:lnTo>
                  <a:pt x="51474" y="91757"/>
                </a:lnTo>
                <a:lnTo>
                  <a:pt x="53355" y="89746"/>
                </a:lnTo>
                <a:lnTo>
                  <a:pt x="55402" y="88406"/>
                </a:lnTo>
                <a:lnTo>
                  <a:pt x="62275" y="86255"/>
                </a:lnTo>
                <a:lnTo>
                  <a:pt x="62936" y="86078"/>
                </a:lnTo>
                <a:lnTo>
                  <a:pt x="65788" y="83342"/>
                </a:lnTo>
                <a:lnTo>
                  <a:pt x="71075" y="77515"/>
                </a:lnTo>
                <a:lnTo>
                  <a:pt x="82037" y="64392"/>
                </a:lnTo>
                <a:lnTo>
                  <a:pt x="83255" y="61978"/>
                </a:lnTo>
                <a:lnTo>
                  <a:pt x="84067" y="59416"/>
                </a:lnTo>
                <a:lnTo>
                  <a:pt x="84608" y="56756"/>
                </a:lnTo>
                <a:lnTo>
                  <a:pt x="85763" y="54030"/>
                </a:lnTo>
                <a:lnTo>
                  <a:pt x="87326" y="51260"/>
                </a:lnTo>
                <a:lnTo>
                  <a:pt x="92512" y="43354"/>
                </a:lnTo>
                <a:lnTo>
                  <a:pt x="92691" y="40541"/>
                </a:lnTo>
                <a:lnTo>
                  <a:pt x="92826" y="34656"/>
                </a:lnTo>
                <a:lnTo>
                  <a:pt x="92834" y="25825"/>
                </a:lnTo>
                <a:lnTo>
                  <a:pt x="92834" y="33940"/>
                </a:lnTo>
                <a:lnTo>
                  <a:pt x="90718" y="36674"/>
                </a:lnTo>
                <a:lnTo>
                  <a:pt x="86683" y="41640"/>
                </a:lnTo>
                <a:lnTo>
                  <a:pt x="87146" y="42048"/>
                </a:lnTo>
                <a:lnTo>
                  <a:pt x="89777" y="42500"/>
                </a:lnTo>
                <a:lnTo>
                  <a:pt x="90796" y="43574"/>
                </a:lnTo>
                <a:lnTo>
                  <a:pt x="91476" y="45242"/>
                </a:lnTo>
                <a:lnTo>
                  <a:pt x="91928" y="47306"/>
                </a:lnTo>
                <a:lnTo>
                  <a:pt x="93025" y="49635"/>
                </a:lnTo>
                <a:lnTo>
                  <a:pt x="94548" y="52140"/>
                </a:lnTo>
                <a:lnTo>
                  <a:pt x="98906" y="58454"/>
                </a:lnTo>
                <a:lnTo>
                  <a:pt x="99502" y="61857"/>
                </a:lnTo>
                <a:lnTo>
                  <a:pt x="99660" y="64098"/>
                </a:lnTo>
                <a:lnTo>
                  <a:pt x="100560" y="66544"/>
                </a:lnTo>
                <a:lnTo>
                  <a:pt x="101953" y="69128"/>
                </a:lnTo>
                <a:lnTo>
                  <a:pt x="103677" y="71803"/>
                </a:lnTo>
                <a:lnTo>
                  <a:pt x="105619" y="74539"/>
                </a:lnTo>
                <a:lnTo>
                  <a:pt x="107707" y="77315"/>
                </a:lnTo>
                <a:lnTo>
                  <a:pt x="112970" y="84064"/>
                </a:lnTo>
                <a:lnTo>
                  <a:pt x="124095" y="97511"/>
                </a:lnTo>
                <a:lnTo>
                  <a:pt x="126375" y="99297"/>
                </a:lnTo>
                <a:lnTo>
                  <a:pt x="131025" y="101282"/>
                </a:lnTo>
                <a:lnTo>
                  <a:pt x="137854" y="102164"/>
                </a:lnTo>
                <a:lnTo>
                  <a:pt x="141897" y="102400"/>
                </a:lnTo>
                <a:lnTo>
                  <a:pt x="145386" y="103509"/>
                </a:lnTo>
                <a:lnTo>
                  <a:pt x="148507" y="105201"/>
                </a:lnTo>
                <a:lnTo>
                  <a:pt x="151381" y="107281"/>
                </a:lnTo>
                <a:lnTo>
                  <a:pt x="158807" y="109593"/>
                </a:lnTo>
                <a:lnTo>
                  <a:pt x="168925" y="111077"/>
                </a:lnTo>
                <a:lnTo>
                  <a:pt x="174542" y="108740"/>
                </a:lnTo>
                <a:lnTo>
                  <a:pt x="181537" y="105479"/>
                </a:lnTo>
                <a:lnTo>
                  <a:pt x="187291" y="104030"/>
                </a:lnTo>
                <a:lnTo>
                  <a:pt x="192494" y="100845"/>
                </a:lnTo>
                <a:lnTo>
                  <a:pt x="194993" y="98663"/>
                </a:lnTo>
                <a:lnTo>
                  <a:pt x="202003" y="96238"/>
                </a:lnTo>
                <a:lnTo>
                  <a:pt x="206094" y="95591"/>
                </a:lnTo>
                <a:lnTo>
                  <a:pt x="212758" y="92332"/>
                </a:lnTo>
                <a:lnTo>
                  <a:pt x="215645" y="90130"/>
                </a:lnTo>
                <a:lnTo>
                  <a:pt x="217571" y="87709"/>
                </a:lnTo>
                <a:lnTo>
                  <a:pt x="218854" y="85143"/>
                </a:lnTo>
                <a:lnTo>
                  <a:pt x="219710" y="82479"/>
                </a:lnTo>
                <a:lnTo>
                  <a:pt x="221074" y="80704"/>
                </a:lnTo>
                <a:lnTo>
                  <a:pt x="222778" y="79520"/>
                </a:lnTo>
                <a:lnTo>
                  <a:pt x="224707" y="78731"/>
                </a:lnTo>
                <a:lnTo>
                  <a:pt x="228967" y="75314"/>
                </a:lnTo>
                <a:lnTo>
                  <a:pt x="234378" y="69910"/>
                </a:lnTo>
                <a:lnTo>
                  <a:pt x="237234" y="66631"/>
                </a:lnTo>
                <a:lnTo>
                  <a:pt x="239107" y="64423"/>
                </a:lnTo>
                <a:lnTo>
                  <a:pt x="239562" y="62951"/>
                </a:lnTo>
                <a:lnTo>
                  <a:pt x="239071" y="61970"/>
                </a:lnTo>
                <a:lnTo>
                  <a:pt x="236374" y="60395"/>
                </a:lnTo>
                <a:lnTo>
                  <a:pt x="236004" y="57640"/>
                </a:lnTo>
                <a:lnTo>
                  <a:pt x="235715" y="51543"/>
                </a:lnTo>
                <a:lnTo>
                  <a:pt x="235709" y="600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91"/>
          <p:cNvSpPr/>
          <p:nvPr/>
        </p:nvSpPr>
        <p:spPr>
          <a:xfrm>
            <a:off x="3172611" y="1980250"/>
            <a:ext cx="163521" cy="128472"/>
          </a:xfrm>
          <a:custGeom>
            <a:avLst/>
            <a:gdLst/>
            <a:ahLst/>
            <a:cxnLst/>
            <a:rect l="0" t="0" r="0" b="0"/>
            <a:pathLst>
              <a:path w="163521" h="128472">
                <a:moveTo>
                  <a:pt x="99226" y="25714"/>
                </a:moveTo>
                <a:lnTo>
                  <a:pt x="99226" y="17495"/>
                </a:lnTo>
                <a:lnTo>
                  <a:pt x="95434" y="17247"/>
                </a:lnTo>
                <a:lnTo>
                  <a:pt x="89283" y="17173"/>
                </a:lnTo>
                <a:lnTo>
                  <a:pt x="87835" y="16210"/>
                </a:lnTo>
                <a:lnTo>
                  <a:pt x="86869" y="14616"/>
                </a:lnTo>
                <a:lnTo>
                  <a:pt x="86226" y="12601"/>
                </a:lnTo>
                <a:lnTo>
                  <a:pt x="85003" y="11257"/>
                </a:lnTo>
                <a:lnTo>
                  <a:pt x="83394" y="10361"/>
                </a:lnTo>
                <a:lnTo>
                  <a:pt x="79490" y="9366"/>
                </a:lnTo>
                <a:lnTo>
                  <a:pt x="75108" y="8923"/>
                </a:lnTo>
                <a:lnTo>
                  <a:pt x="72829" y="7853"/>
                </a:lnTo>
                <a:lnTo>
                  <a:pt x="68179" y="4124"/>
                </a:lnTo>
                <a:lnTo>
                  <a:pt x="64892" y="1220"/>
                </a:lnTo>
                <a:lnTo>
                  <a:pt x="62006" y="541"/>
                </a:lnTo>
                <a:lnTo>
                  <a:pt x="56694" y="29"/>
                </a:lnTo>
                <a:lnTo>
                  <a:pt x="46450" y="0"/>
                </a:lnTo>
                <a:lnTo>
                  <a:pt x="44198" y="951"/>
                </a:lnTo>
                <a:lnTo>
                  <a:pt x="39580" y="4549"/>
                </a:lnTo>
                <a:lnTo>
                  <a:pt x="34881" y="6782"/>
                </a:lnTo>
                <a:lnTo>
                  <a:pt x="32517" y="7378"/>
                </a:lnTo>
                <a:lnTo>
                  <a:pt x="30941" y="8728"/>
                </a:lnTo>
                <a:lnTo>
                  <a:pt x="29890" y="10580"/>
                </a:lnTo>
                <a:lnTo>
                  <a:pt x="29190" y="12767"/>
                </a:lnTo>
                <a:lnTo>
                  <a:pt x="27929" y="14226"/>
                </a:lnTo>
                <a:lnTo>
                  <a:pt x="26294" y="15198"/>
                </a:lnTo>
                <a:lnTo>
                  <a:pt x="24411" y="15846"/>
                </a:lnTo>
                <a:lnTo>
                  <a:pt x="20202" y="19106"/>
                </a:lnTo>
                <a:lnTo>
                  <a:pt x="14825" y="24409"/>
                </a:lnTo>
                <a:lnTo>
                  <a:pt x="11973" y="27674"/>
                </a:lnTo>
                <a:lnTo>
                  <a:pt x="10101" y="29879"/>
                </a:lnTo>
                <a:lnTo>
                  <a:pt x="8853" y="32301"/>
                </a:lnTo>
                <a:lnTo>
                  <a:pt x="8021" y="34868"/>
                </a:lnTo>
                <a:lnTo>
                  <a:pt x="7467" y="37532"/>
                </a:lnTo>
                <a:lnTo>
                  <a:pt x="7097" y="40260"/>
                </a:lnTo>
                <a:lnTo>
                  <a:pt x="6850" y="43032"/>
                </a:lnTo>
                <a:lnTo>
                  <a:pt x="6686" y="45832"/>
                </a:lnTo>
                <a:lnTo>
                  <a:pt x="6576" y="48651"/>
                </a:lnTo>
                <a:lnTo>
                  <a:pt x="6386" y="58321"/>
                </a:lnTo>
                <a:lnTo>
                  <a:pt x="4254" y="61797"/>
                </a:lnTo>
                <a:lnTo>
                  <a:pt x="2574" y="64057"/>
                </a:lnTo>
                <a:lnTo>
                  <a:pt x="2247" y="66516"/>
                </a:lnTo>
                <a:lnTo>
                  <a:pt x="2823" y="69108"/>
                </a:lnTo>
                <a:lnTo>
                  <a:pt x="4001" y="71788"/>
                </a:lnTo>
                <a:lnTo>
                  <a:pt x="3993" y="74528"/>
                </a:lnTo>
                <a:lnTo>
                  <a:pt x="3194" y="77307"/>
                </a:lnTo>
                <a:lnTo>
                  <a:pt x="0" y="84060"/>
                </a:lnTo>
                <a:lnTo>
                  <a:pt x="531" y="85566"/>
                </a:lnTo>
                <a:lnTo>
                  <a:pt x="1680" y="87523"/>
                </a:lnTo>
                <a:lnTo>
                  <a:pt x="5433" y="92957"/>
                </a:lnTo>
                <a:lnTo>
                  <a:pt x="8063" y="96240"/>
                </a:lnTo>
                <a:lnTo>
                  <a:pt x="19333" y="109860"/>
                </a:lnTo>
                <a:lnTo>
                  <a:pt x="24295" y="110738"/>
                </a:lnTo>
                <a:lnTo>
                  <a:pt x="27841" y="110972"/>
                </a:lnTo>
                <a:lnTo>
                  <a:pt x="30998" y="112080"/>
                </a:lnTo>
                <a:lnTo>
                  <a:pt x="33897" y="113772"/>
                </a:lnTo>
                <a:lnTo>
                  <a:pt x="40461" y="118780"/>
                </a:lnTo>
                <a:lnTo>
                  <a:pt x="42587" y="120143"/>
                </a:lnTo>
                <a:lnTo>
                  <a:pt x="54236" y="127285"/>
                </a:lnTo>
                <a:lnTo>
                  <a:pt x="56532" y="127718"/>
                </a:lnTo>
                <a:lnTo>
                  <a:pt x="59651" y="128007"/>
                </a:lnTo>
                <a:lnTo>
                  <a:pt x="66556" y="128328"/>
                </a:lnTo>
                <a:lnTo>
                  <a:pt x="72271" y="128471"/>
                </a:lnTo>
                <a:lnTo>
                  <a:pt x="74906" y="127556"/>
                </a:lnTo>
                <a:lnTo>
                  <a:pt x="79950" y="124000"/>
                </a:lnTo>
                <a:lnTo>
                  <a:pt x="84838" y="121785"/>
                </a:lnTo>
                <a:lnTo>
                  <a:pt x="87253" y="121194"/>
                </a:lnTo>
                <a:lnTo>
                  <a:pt x="90450" y="120800"/>
                </a:lnTo>
                <a:lnTo>
                  <a:pt x="94169" y="120537"/>
                </a:lnTo>
                <a:lnTo>
                  <a:pt x="101741" y="120246"/>
                </a:lnTo>
                <a:lnTo>
                  <a:pt x="107752" y="120116"/>
                </a:lnTo>
                <a:lnTo>
                  <a:pt x="109673" y="119129"/>
                </a:lnTo>
                <a:lnTo>
                  <a:pt x="110953" y="117518"/>
                </a:lnTo>
                <a:lnTo>
                  <a:pt x="111806" y="115492"/>
                </a:lnTo>
                <a:lnTo>
                  <a:pt x="113963" y="114141"/>
                </a:lnTo>
                <a:lnTo>
                  <a:pt x="116988" y="113241"/>
                </a:lnTo>
                <a:lnTo>
                  <a:pt x="120593" y="112640"/>
                </a:lnTo>
                <a:lnTo>
                  <a:pt x="123789" y="111288"/>
                </a:lnTo>
                <a:lnTo>
                  <a:pt x="126714" y="109433"/>
                </a:lnTo>
                <a:lnTo>
                  <a:pt x="129457" y="107245"/>
                </a:lnTo>
                <a:lnTo>
                  <a:pt x="131286" y="104833"/>
                </a:lnTo>
                <a:lnTo>
                  <a:pt x="132506" y="102273"/>
                </a:lnTo>
                <a:lnTo>
                  <a:pt x="133319" y="99613"/>
                </a:lnTo>
                <a:lnTo>
                  <a:pt x="134655" y="97840"/>
                </a:lnTo>
                <a:lnTo>
                  <a:pt x="136339" y="96659"/>
                </a:lnTo>
                <a:lnTo>
                  <a:pt x="138256" y="95870"/>
                </a:lnTo>
                <a:lnTo>
                  <a:pt x="139533" y="94393"/>
                </a:lnTo>
                <a:lnTo>
                  <a:pt x="140385" y="92455"/>
                </a:lnTo>
                <a:lnTo>
                  <a:pt x="140953" y="90211"/>
                </a:lnTo>
                <a:lnTo>
                  <a:pt x="142125" y="87762"/>
                </a:lnTo>
                <a:lnTo>
                  <a:pt x="143700" y="85177"/>
                </a:lnTo>
                <a:lnTo>
                  <a:pt x="148140" y="78735"/>
                </a:lnTo>
                <a:lnTo>
                  <a:pt x="150864" y="75314"/>
                </a:lnTo>
                <a:lnTo>
                  <a:pt x="156281" y="68694"/>
                </a:lnTo>
                <a:lnTo>
                  <a:pt x="161267" y="68600"/>
                </a:lnTo>
                <a:lnTo>
                  <a:pt x="163520" y="685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92"/>
          <p:cNvSpPr/>
          <p:nvPr/>
        </p:nvSpPr>
        <p:spPr>
          <a:xfrm>
            <a:off x="4057650" y="2177415"/>
            <a:ext cx="171355" cy="360036"/>
          </a:xfrm>
          <a:custGeom>
            <a:avLst/>
            <a:gdLst/>
            <a:ahLst/>
            <a:cxnLst/>
            <a:rect l="0" t="0" r="0" b="0"/>
            <a:pathLst>
              <a:path w="171355" h="360036">
                <a:moveTo>
                  <a:pt x="0" y="0"/>
                </a:moveTo>
                <a:lnTo>
                  <a:pt x="0" y="20399"/>
                </a:lnTo>
                <a:lnTo>
                  <a:pt x="794" y="22172"/>
                </a:lnTo>
                <a:lnTo>
                  <a:pt x="2116" y="23354"/>
                </a:lnTo>
                <a:lnTo>
                  <a:pt x="3792" y="24142"/>
                </a:lnTo>
                <a:lnTo>
                  <a:pt x="4909" y="25619"/>
                </a:lnTo>
                <a:lnTo>
                  <a:pt x="5654" y="27557"/>
                </a:lnTo>
                <a:lnTo>
                  <a:pt x="6482" y="32250"/>
                </a:lnTo>
                <a:lnTo>
                  <a:pt x="7013" y="43024"/>
                </a:lnTo>
                <a:lnTo>
                  <a:pt x="7105" y="54023"/>
                </a:lnTo>
                <a:lnTo>
                  <a:pt x="7143" y="138439"/>
                </a:lnTo>
                <a:lnTo>
                  <a:pt x="9260" y="147571"/>
                </a:lnTo>
                <a:lnTo>
                  <a:pt x="12053" y="157979"/>
                </a:lnTo>
                <a:lnTo>
                  <a:pt x="13294" y="168955"/>
                </a:lnTo>
                <a:lnTo>
                  <a:pt x="13846" y="180184"/>
                </a:lnTo>
                <a:lnTo>
                  <a:pt x="14091" y="191524"/>
                </a:lnTo>
                <a:lnTo>
                  <a:pt x="14279" y="237175"/>
                </a:lnTo>
                <a:lnTo>
                  <a:pt x="15076" y="242889"/>
                </a:lnTo>
                <a:lnTo>
                  <a:pt x="16401" y="248603"/>
                </a:lnTo>
                <a:lnTo>
                  <a:pt x="18077" y="254318"/>
                </a:lnTo>
                <a:lnTo>
                  <a:pt x="19195" y="260033"/>
                </a:lnTo>
                <a:lnTo>
                  <a:pt x="19941" y="265747"/>
                </a:lnTo>
                <a:lnTo>
                  <a:pt x="20768" y="276225"/>
                </a:lnTo>
                <a:lnTo>
                  <a:pt x="21137" y="284056"/>
                </a:lnTo>
                <a:lnTo>
                  <a:pt x="21300" y="293252"/>
                </a:lnTo>
                <a:lnTo>
                  <a:pt x="21405" y="310127"/>
                </a:lnTo>
                <a:lnTo>
                  <a:pt x="22207" y="313431"/>
                </a:lnTo>
                <a:lnTo>
                  <a:pt x="27082" y="323038"/>
                </a:lnTo>
                <a:lnTo>
                  <a:pt x="28705" y="325500"/>
                </a:lnTo>
                <a:lnTo>
                  <a:pt x="32072" y="329769"/>
                </a:lnTo>
                <a:lnTo>
                  <a:pt x="33287" y="332241"/>
                </a:lnTo>
                <a:lnTo>
                  <a:pt x="35398" y="341308"/>
                </a:lnTo>
                <a:lnTo>
                  <a:pt x="40564" y="348477"/>
                </a:lnTo>
                <a:lnTo>
                  <a:pt x="41841" y="350141"/>
                </a:lnTo>
                <a:lnTo>
                  <a:pt x="42409" y="353421"/>
                </a:lnTo>
                <a:lnTo>
                  <a:pt x="42854" y="359930"/>
                </a:lnTo>
                <a:lnTo>
                  <a:pt x="46652" y="360011"/>
                </a:lnTo>
                <a:lnTo>
                  <a:pt x="47771" y="359070"/>
                </a:lnTo>
                <a:lnTo>
                  <a:pt x="48516" y="357489"/>
                </a:lnTo>
                <a:lnTo>
                  <a:pt x="49013" y="355484"/>
                </a:lnTo>
                <a:lnTo>
                  <a:pt x="48550" y="354147"/>
                </a:lnTo>
                <a:lnTo>
                  <a:pt x="47448" y="353255"/>
                </a:lnTo>
                <a:lnTo>
                  <a:pt x="45919" y="352661"/>
                </a:lnTo>
                <a:lnTo>
                  <a:pt x="44900" y="351312"/>
                </a:lnTo>
                <a:lnTo>
                  <a:pt x="44221" y="349460"/>
                </a:lnTo>
                <a:lnTo>
                  <a:pt x="43466" y="344863"/>
                </a:lnTo>
                <a:lnTo>
                  <a:pt x="42982" y="334151"/>
                </a:lnTo>
                <a:lnTo>
                  <a:pt x="42878" y="320017"/>
                </a:lnTo>
                <a:lnTo>
                  <a:pt x="42863" y="284056"/>
                </a:lnTo>
                <a:lnTo>
                  <a:pt x="43656" y="279858"/>
                </a:lnTo>
                <a:lnTo>
                  <a:pt x="46655" y="272654"/>
                </a:lnTo>
                <a:lnTo>
                  <a:pt x="48516" y="263737"/>
                </a:lnTo>
                <a:lnTo>
                  <a:pt x="49013" y="258692"/>
                </a:lnTo>
                <a:lnTo>
                  <a:pt x="50138" y="254376"/>
                </a:lnTo>
                <a:lnTo>
                  <a:pt x="53504" y="247041"/>
                </a:lnTo>
                <a:lnTo>
                  <a:pt x="57647" y="240606"/>
                </a:lnTo>
                <a:lnTo>
                  <a:pt x="62133" y="234571"/>
                </a:lnTo>
                <a:lnTo>
                  <a:pt x="66773" y="228713"/>
                </a:lnTo>
                <a:lnTo>
                  <a:pt x="80971" y="211465"/>
                </a:lnTo>
                <a:lnTo>
                  <a:pt x="83349" y="209556"/>
                </a:lnTo>
                <a:lnTo>
                  <a:pt x="88108" y="207436"/>
                </a:lnTo>
                <a:lnTo>
                  <a:pt x="92870" y="203954"/>
                </a:lnTo>
                <a:lnTo>
                  <a:pt x="95250" y="201692"/>
                </a:lnTo>
                <a:lnTo>
                  <a:pt x="97632" y="200183"/>
                </a:lnTo>
                <a:lnTo>
                  <a:pt x="102394" y="198508"/>
                </a:lnTo>
                <a:lnTo>
                  <a:pt x="107156" y="197763"/>
                </a:lnTo>
                <a:lnTo>
                  <a:pt x="109537" y="197564"/>
                </a:lnTo>
                <a:lnTo>
                  <a:pt x="112712" y="198384"/>
                </a:lnTo>
                <a:lnTo>
                  <a:pt x="116416" y="199884"/>
                </a:lnTo>
                <a:lnTo>
                  <a:pt x="120474" y="201836"/>
                </a:lnTo>
                <a:lnTo>
                  <a:pt x="123971" y="203137"/>
                </a:lnTo>
                <a:lnTo>
                  <a:pt x="127098" y="204005"/>
                </a:lnTo>
                <a:lnTo>
                  <a:pt x="129976" y="204583"/>
                </a:lnTo>
                <a:lnTo>
                  <a:pt x="135290" y="205226"/>
                </a:lnTo>
                <a:lnTo>
                  <a:pt x="137818" y="205397"/>
                </a:lnTo>
                <a:lnTo>
                  <a:pt x="140298" y="206463"/>
                </a:lnTo>
                <a:lnTo>
                  <a:pt x="145170" y="210189"/>
                </a:lnTo>
                <a:lnTo>
                  <a:pt x="149980" y="215020"/>
                </a:lnTo>
                <a:lnTo>
                  <a:pt x="155743" y="221331"/>
                </a:lnTo>
                <a:lnTo>
                  <a:pt x="160534" y="226975"/>
                </a:lnTo>
                <a:lnTo>
                  <a:pt x="161792" y="229422"/>
                </a:lnTo>
                <a:lnTo>
                  <a:pt x="164355" y="237416"/>
                </a:lnTo>
                <a:lnTo>
                  <a:pt x="168995" y="245817"/>
                </a:lnTo>
                <a:lnTo>
                  <a:pt x="170359" y="251492"/>
                </a:lnTo>
                <a:lnTo>
                  <a:pt x="170965" y="259729"/>
                </a:lnTo>
                <a:lnTo>
                  <a:pt x="171234" y="268788"/>
                </a:lnTo>
                <a:lnTo>
                  <a:pt x="171354" y="275988"/>
                </a:lnTo>
                <a:lnTo>
                  <a:pt x="170593" y="279242"/>
                </a:lnTo>
                <a:lnTo>
                  <a:pt x="167629" y="285397"/>
                </a:lnTo>
                <a:lnTo>
                  <a:pt x="163667" y="291308"/>
                </a:lnTo>
                <a:lnTo>
                  <a:pt x="161498" y="294218"/>
                </a:lnTo>
                <a:lnTo>
                  <a:pt x="160053" y="298062"/>
                </a:lnTo>
                <a:lnTo>
                  <a:pt x="158447" y="307415"/>
                </a:lnTo>
                <a:lnTo>
                  <a:pt x="155637" y="312576"/>
                </a:lnTo>
                <a:lnTo>
                  <a:pt x="151383" y="317921"/>
                </a:lnTo>
                <a:lnTo>
                  <a:pt x="141894" y="327988"/>
                </a:lnTo>
                <a:lnTo>
                  <a:pt x="135031" y="335637"/>
                </a:lnTo>
                <a:lnTo>
                  <a:pt x="131295" y="339011"/>
                </a:lnTo>
                <a:lnTo>
                  <a:pt x="127218" y="342212"/>
                </a:lnTo>
                <a:lnTo>
                  <a:pt x="122912" y="345299"/>
                </a:lnTo>
                <a:lnTo>
                  <a:pt x="119248" y="347357"/>
                </a:lnTo>
                <a:lnTo>
                  <a:pt x="116011" y="348728"/>
                </a:lnTo>
                <a:lnTo>
                  <a:pt x="113059" y="349643"/>
                </a:lnTo>
                <a:lnTo>
                  <a:pt x="109504" y="350253"/>
                </a:lnTo>
                <a:lnTo>
                  <a:pt x="105546" y="350659"/>
                </a:lnTo>
                <a:lnTo>
                  <a:pt x="101320" y="350930"/>
                </a:lnTo>
                <a:lnTo>
                  <a:pt x="97709" y="352063"/>
                </a:lnTo>
                <a:lnTo>
                  <a:pt x="94508" y="353771"/>
                </a:lnTo>
                <a:lnTo>
                  <a:pt x="91581" y="355862"/>
                </a:lnTo>
                <a:lnTo>
                  <a:pt x="88835" y="357257"/>
                </a:lnTo>
                <a:lnTo>
                  <a:pt x="83668" y="358805"/>
                </a:lnTo>
                <a:lnTo>
                  <a:pt x="80384" y="359218"/>
                </a:lnTo>
                <a:lnTo>
                  <a:pt x="76608" y="359494"/>
                </a:lnTo>
                <a:lnTo>
                  <a:pt x="68973" y="359800"/>
                </a:lnTo>
                <a:lnTo>
                  <a:pt x="57603" y="359996"/>
                </a:lnTo>
                <a:lnTo>
                  <a:pt x="43922" y="360035"/>
                </a:lnTo>
                <a:lnTo>
                  <a:pt x="40394" y="359086"/>
                </a:lnTo>
                <a:lnTo>
                  <a:pt x="37248" y="357501"/>
                </a:lnTo>
                <a:lnTo>
                  <a:pt x="34357" y="355491"/>
                </a:lnTo>
                <a:lnTo>
                  <a:pt x="29028" y="353259"/>
                </a:lnTo>
                <a:lnTo>
                  <a:pt x="26495" y="352663"/>
                </a:lnTo>
                <a:lnTo>
                  <a:pt x="21565" y="349461"/>
                </a:lnTo>
                <a:lnTo>
                  <a:pt x="15725" y="344196"/>
                </a:lnTo>
                <a:lnTo>
                  <a:pt x="10921" y="338733"/>
                </a:lnTo>
                <a:lnTo>
                  <a:pt x="8263" y="335633"/>
                </a:lnTo>
                <a:lnTo>
                  <a:pt x="7890" y="334245"/>
                </a:lnTo>
                <a:lnTo>
                  <a:pt x="7187" y="323795"/>
                </a:lnTo>
                <a:lnTo>
                  <a:pt x="7143" y="317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93"/>
          <p:cNvSpPr/>
          <p:nvPr/>
        </p:nvSpPr>
        <p:spPr>
          <a:xfrm>
            <a:off x="4307681" y="2151697"/>
            <a:ext cx="200026" cy="93148"/>
          </a:xfrm>
          <a:custGeom>
            <a:avLst/>
            <a:gdLst/>
            <a:ahLst/>
            <a:cxnLst/>
            <a:rect l="0" t="0" r="0" b="0"/>
            <a:pathLst>
              <a:path w="200026" h="93148">
                <a:moveTo>
                  <a:pt x="0" y="0"/>
                </a:moveTo>
                <a:lnTo>
                  <a:pt x="49206" y="81190"/>
                </a:lnTo>
                <a:lnTo>
                  <a:pt x="53442" y="85559"/>
                </a:lnTo>
                <a:lnTo>
                  <a:pt x="57853" y="88472"/>
                </a:lnTo>
                <a:lnTo>
                  <a:pt x="62381" y="90414"/>
                </a:lnTo>
                <a:lnTo>
                  <a:pt x="66987" y="91709"/>
                </a:lnTo>
                <a:lnTo>
                  <a:pt x="71646" y="92572"/>
                </a:lnTo>
                <a:lnTo>
                  <a:pt x="76339" y="93147"/>
                </a:lnTo>
                <a:lnTo>
                  <a:pt x="80262" y="92578"/>
                </a:lnTo>
                <a:lnTo>
                  <a:pt x="83670" y="91246"/>
                </a:lnTo>
                <a:lnTo>
                  <a:pt x="86736" y="89406"/>
                </a:lnTo>
                <a:lnTo>
                  <a:pt x="90368" y="88179"/>
                </a:lnTo>
                <a:lnTo>
                  <a:pt x="94376" y="87361"/>
                </a:lnTo>
                <a:lnTo>
                  <a:pt x="98636" y="86816"/>
                </a:lnTo>
                <a:lnTo>
                  <a:pt x="105445" y="85500"/>
                </a:lnTo>
                <a:lnTo>
                  <a:pt x="123594" y="81498"/>
                </a:lnTo>
                <a:lnTo>
                  <a:pt x="131608" y="79097"/>
                </a:lnTo>
                <a:lnTo>
                  <a:pt x="138539" y="76544"/>
                </a:lnTo>
                <a:lnTo>
                  <a:pt x="144747" y="73889"/>
                </a:lnTo>
                <a:lnTo>
                  <a:pt x="150472" y="72119"/>
                </a:lnTo>
                <a:lnTo>
                  <a:pt x="155878" y="70940"/>
                </a:lnTo>
                <a:lnTo>
                  <a:pt x="161069" y="70153"/>
                </a:lnTo>
                <a:lnTo>
                  <a:pt x="165323" y="69629"/>
                </a:lnTo>
                <a:lnTo>
                  <a:pt x="168953" y="69280"/>
                </a:lnTo>
                <a:lnTo>
                  <a:pt x="172166" y="69046"/>
                </a:lnTo>
                <a:lnTo>
                  <a:pt x="175102" y="69843"/>
                </a:lnTo>
                <a:lnTo>
                  <a:pt x="177854" y="71327"/>
                </a:lnTo>
                <a:lnTo>
                  <a:pt x="184181" y="76002"/>
                </a:lnTo>
                <a:lnTo>
                  <a:pt x="187162" y="76641"/>
                </a:lnTo>
                <a:lnTo>
                  <a:pt x="192547" y="77123"/>
                </a:lnTo>
                <a:lnTo>
                  <a:pt x="194849" y="79679"/>
                </a:lnTo>
                <a:lnTo>
                  <a:pt x="200025" y="857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94"/>
          <p:cNvSpPr/>
          <p:nvPr/>
        </p:nvSpPr>
        <p:spPr>
          <a:xfrm>
            <a:off x="4236243" y="2134584"/>
            <a:ext cx="235745" cy="128557"/>
          </a:xfrm>
          <a:custGeom>
            <a:avLst/>
            <a:gdLst/>
            <a:ahLst/>
            <a:cxnLst/>
            <a:rect l="0" t="0" r="0" b="0"/>
            <a:pathLst>
              <a:path w="235745" h="128557">
                <a:moveTo>
                  <a:pt x="7144" y="51403"/>
                </a:moveTo>
                <a:lnTo>
                  <a:pt x="87" y="51403"/>
                </a:lnTo>
                <a:lnTo>
                  <a:pt x="39" y="48863"/>
                </a:lnTo>
                <a:lnTo>
                  <a:pt x="1" y="42862"/>
                </a:lnTo>
                <a:lnTo>
                  <a:pt x="0" y="42831"/>
                </a:lnTo>
                <a:lnTo>
                  <a:pt x="3793" y="38280"/>
                </a:lnTo>
                <a:lnTo>
                  <a:pt x="5704" y="36940"/>
                </a:lnTo>
                <a:lnTo>
                  <a:pt x="9943" y="35450"/>
                </a:lnTo>
                <a:lnTo>
                  <a:pt x="11392" y="34100"/>
                </a:lnTo>
                <a:lnTo>
                  <a:pt x="12357" y="32248"/>
                </a:lnTo>
                <a:lnTo>
                  <a:pt x="13001" y="30061"/>
                </a:lnTo>
                <a:lnTo>
                  <a:pt x="14223" y="28602"/>
                </a:lnTo>
                <a:lnTo>
                  <a:pt x="15833" y="27630"/>
                </a:lnTo>
                <a:lnTo>
                  <a:pt x="17699" y="26982"/>
                </a:lnTo>
                <a:lnTo>
                  <a:pt x="21890" y="23722"/>
                </a:lnTo>
                <a:lnTo>
                  <a:pt x="24118" y="21519"/>
                </a:lnTo>
                <a:lnTo>
                  <a:pt x="26397" y="20050"/>
                </a:lnTo>
                <a:lnTo>
                  <a:pt x="33398" y="17031"/>
                </a:lnTo>
                <a:lnTo>
                  <a:pt x="35759" y="15153"/>
                </a:lnTo>
                <a:lnTo>
                  <a:pt x="38127" y="12949"/>
                </a:lnTo>
                <a:lnTo>
                  <a:pt x="42875" y="10500"/>
                </a:lnTo>
                <a:lnTo>
                  <a:pt x="49861" y="8799"/>
                </a:lnTo>
                <a:lnTo>
                  <a:pt x="53382" y="8655"/>
                </a:lnTo>
                <a:lnTo>
                  <a:pt x="55432" y="7665"/>
                </a:lnTo>
                <a:lnTo>
                  <a:pt x="59826" y="4024"/>
                </a:lnTo>
                <a:lnTo>
                  <a:pt x="64425" y="1771"/>
                </a:lnTo>
                <a:lnTo>
                  <a:pt x="71308" y="206"/>
                </a:lnTo>
                <a:lnTo>
                  <a:pt x="76868" y="39"/>
                </a:lnTo>
                <a:lnTo>
                  <a:pt x="81260" y="0"/>
                </a:lnTo>
                <a:lnTo>
                  <a:pt x="83542" y="942"/>
                </a:lnTo>
                <a:lnTo>
                  <a:pt x="88194" y="4528"/>
                </a:lnTo>
                <a:lnTo>
                  <a:pt x="91484" y="7352"/>
                </a:lnTo>
                <a:lnTo>
                  <a:pt x="91946" y="8701"/>
                </a:lnTo>
                <a:lnTo>
                  <a:pt x="92253" y="10552"/>
                </a:lnTo>
                <a:lnTo>
                  <a:pt x="92748" y="15817"/>
                </a:lnTo>
                <a:lnTo>
                  <a:pt x="92816" y="19077"/>
                </a:lnTo>
                <a:lnTo>
                  <a:pt x="92833" y="21280"/>
                </a:lnTo>
                <a:lnTo>
                  <a:pt x="93639" y="22749"/>
                </a:lnTo>
                <a:lnTo>
                  <a:pt x="94970" y="23728"/>
                </a:lnTo>
                <a:lnTo>
                  <a:pt x="96651" y="24380"/>
                </a:lnTo>
                <a:lnTo>
                  <a:pt x="97772" y="25768"/>
                </a:lnTo>
                <a:lnTo>
                  <a:pt x="98519" y="27646"/>
                </a:lnTo>
                <a:lnTo>
                  <a:pt x="99718" y="32952"/>
                </a:lnTo>
                <a:lnTo>
                  <a:pt x="99881" y="36218"/>
                </a:lnTo>
                <a:lnTo>
                  <a:pt x="99926" y="38422"/>
                </a:lnTo>
                <a:lnTo>
                  <a:pt x="99161" y="39892"/>
                </a:lnTo>
                <a:lnTo>
                  <a:pt x="97857" y="40871"/>
                </a:lnTo>
                <a:lnTo>
                  <a:pt x="96194" y="41525"/>
                </a:lnTo>
                <a:lnTo>
                  <a:pt x="95086" y="42912"/>
                </a:lnTo>
                <a:lnTo>
                  <a:pt x="94348" y="44790"/>
                </a:lnTo>
                <a:lnTo>
                  <a:pt x="93855" y="46995"/>
                </a:lnTo>
                <a:lnTo>
                  <a:pt x="93526" y="49416"/>
                </a:lnTo>
                <a:lnTo>
                  <a:pt x="93308" y="51984"/>
                </a:lnTo>
                <a:lnTo>
                  <a:pt x="93162" y="54648"/>
                </a:lnTo>
                <a:lnTo>
                  <a:pt x="92270" y="56424"/>
                </a:lnTo>
                <a:lnTo>
                  <a:pt x="90882" y="57608"/>
                </a:lnTo>
                <a:lnTo>
                  <a:pt x="89164" y="58397"/>
                </a:lnTo>
                <a:lnTo>
                  <a:pt x="88018" y="59876"/>
                </a:lnTo>
                <a:lnTo>
                  <a:pt x="87253" y="61814"/>
                </a:lnTo>
                <a:lnTo>
                  <a:pt x="86745" y="64059"/>
                </a:lnTo>
                <a:lnTo>
                  <a:pt x="86404" y="66508"/>
                </a:lnTo>
                <a:lnTo>
                  <a:pt x="86179" y="69093"/>
                </a:lnTo>
                <a:lnTo>
                  <a:pt x="86027" y="71769"/>
                </a:lnTo>
                <a:lnTo>
                  <a:pt x="85133" y="73553"/>
                </a:lnTo>
                <a:lnTo>
                  <a:pt x="83743" y="74742"/>
                </a:lnTo>
                <a:lnTo>
                  <a:pt x="79601" y="76651"/>
                </a:lnTo>
                <a:lnTo>
                  <a:pt x="79261" y="77760"/>
                </a:lnTo>
                <a:lnTo>
                  <a:pt x="78884" y="81532"/>
                </a:lnTo>
                <a:lnTo>
                  <a:pt x="77989" y="82919"/>
                </a:lnTo>
                <a:lnTo>
                  <a:pt x="76600" y="83844"/>
                </a:lnTo>
                <a:lnTo>
                  <a:pt x="74879" y="84460"/>
                </a:lnTo>
                <a:lnTo>
                  <a:pt x="73732" y="85824"/>
                </a:lnTo>
                <a:lnTo>
                  <a:pt x="72968" y="87685"/>
                </a:lnTo>
                <a:lnTo>
                  <a:pt x="72457" y="89879"/>
                </a:lnTo>
                <a:lnTo>
                  <a:pt x="71324" y="92294"/>
                </a:lnTo>
                <a:lnTo>
                  <a:pt x="69774" y="94856"/>
                </a:lnTo>
                <a:lnTo>
                  <a:pt x="64615" y="102371"/>
                </a:lnTo>
                <a:lnTo>
                  <a:pt x="60597" y="107251"/>
                </a:lnTo>
                <a:lnTo>
                  <a:pt x="58654" y="108637"/>
                </a:lnTo>
                <a:lnTo>
                  <a:pt x="54380" y="110178"/>
                </a:lnTo>
                <a:lnTo>
                  <a:pt x="52922" y="111541"/>
                </a:lnTo>
                <a:lnTo>
                  <a:pt x="51950" y="113403"/>
                </a:lnTo>
                <a:lnTo>
                  <a:pt x="50041" y="119869"/>
                </a:lnTo>
                <a:lnTo>
                  <a:pt x="50007" y="128524"/>
                </a:lnTo>
                <a:lnTo>
                  <a:pt x="42950" y="128555"/>
                </a:lnTo>
                <a:lnTo>
                  <a:pt x="49714" y="128556"/>
                </a:lnTo>
                <a:lnTo>
                  <a:pt x="49877" y="126016"/>
                </a:lnTo>
                <a:lnTo>
                  <a:pt x="49981" y="121175"/>
                </a:lnTo>
                <a:lnTo>
                  <a:pt x="50783" y="120778"/>
                </a:lnTo>
                <a:lnTo>
                  <a:pt x="57774" y="120140"/>
                </a:lnTo>
                <a:lnTo>
                  <a:pt x="64479" y="120030"/>
                </a:lnTo>
                <a:lnTo>
                  <a:pt x="73856" y="119992"/>
                </a:lnTo>
                <a:lnTo>
                  <a:pt x="76224" y="119037"/>
                </a:lnTo>
                <a:lnTo>
                  <a:pt x="80974" y="115435"/>
                </a:lnTo>
                <a:lnTo>
                  <a:pt x="85730" y="113199"/>
                </a:lnTo>
                <a:lnTo>
                  <a:pt x="92871" y="111941"/>
                </a:lnTo>
                <a:lnTo>
                  <a:pt x="100014" y="111568"/>
                </a:lnTo>
                <a:lnTo>
                  <a:pt x="109273" y="111457"/>
                </a:lnTo>
                <a:lnTo>
                  <a:pt x="138026" y="111412"/>
                </a:lnTo>
                <a:lnTo>
                  <a:pt x="144954" y="108871"/>
                </a:lnTo>
                <a:lnTo>
                  <a:pt x="154751" y="104030"/>
                </a:lnTo>
                <a:lnTo>
                  <a:pt x="160324" y="103368"/>
                </a:lnTo>
                <a:lnTo>
                  <a:pt x="167299" y="103074"/>
                </a:lnTo>
                <a:lnTo>
                  <a:pt x="175689" y="102908"/>
                </a:lnTo>
                <a:lnTo>
                  <a:pt x="216606" y="102838"/>
                </a:lnTo>
                <a:lnTo>
                  <a:pt x="219016" y="101886"/>
                </a:lnTo>
                <a:lnTo>
                  <a:pt x="223811" y="98287"/>
                </a:lnTo>
                <a:lnTo>
                  <a:pt x="227182" y="95457"/>
                </a:lnTo>
                <a:lnTo>
                  <a:pt x="230086" y="94796"/>
                </a:lnTo>
                <a:lnTo>
                  <a:pt x="235744" y="942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95"/>
          <p:cNvSpPr/>
          <p:nvPr/>
        </p:nvSpPr>
        <p:spPr>
          <a:xfrm>
            <a:off x="4672012" y="235743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7001" y="17145"/>
                </a:lnTo>
                <a:lnTo>
                  <a:pt x="20065" y="16193"/>
                </a:lnTo>
                <a:lnTo>
                  <a:pt x="23695" y="14605"/>
                </a:lnTo>
                <a:lnTo>
                  <a:pt x="27703" y="12594"/>
                </a:lnTo>
                <a:lnTo>
                  <a:pt x="31169" y="11254"/>
                </a:lnTo>
                <a:lnTo>
                  <a:pt x="34273" y="10360"/>
                </a:lnTo>
                <a:lnTo>
                  <a:pt x="37136" y="9764"/>
                </a:lnTo>
                <a:lnTo>
                  <a:pt x="41426" y="9367"/>
                </a:lnTo>
                <a:lnTo>
                  <a:pt x="46668" y="9102"/>
                </a:lnTo>
                <a:lnTo>
                  <a:pt x="63305" y="8730"/>
                </a:lnTo>
                <a:lnTo>
                  <a:pt x="68397" y="8677"/>
                </a:lnTo>
                <a:lnTo>
                  <a:pt x="73379" y="7690"/>
                </a:lnTo>
                <a:lnTo>
                  <a:pt x="78288" y="6079"/>
                </a:lnTo>
                <a:lnTo>
                  <a:pt x="83148" y="4053"/>
                </a:lnTo>
                <a:lnTo>
                  <a:pt x="87976" y="2702"/>
                </a:lnTo>
                <a:lnTo>
                  <a:pt x="92782" y="1801"/>
                </a:lnTo>
                <a:lnTo>
                  <a:pt x="97574" y="1201"/>
                </a:lnTo>
                <a:lnTo>
                  <a:pt x="102355" y="801"/>
                </a:lnTo>
                <a:lnTo>
                  <a:pt x="107131" y="534"/>
                </a:lnTo>
                <a:lnTo>
                  <a:pt x="116670" y="23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96"/>
          <p:cNvSpPr/>
          <p:nvPr/>
        </p:nvSpPr>
        <p:spPr>
          <a:xfrm>
            <a:off x="4650581" y="2426017"/>
            <a:ext cx="200026" cy="17146"/>
          </a:xfrm>
          <a:custGeom>
            <a:avLst/>
            <a:gdLst/>
            <a:ahLst/>
            <a:cxnLst/>
            <a:rect l="0" t="0" r="0" b="0"/>
            <a:pathLst>
              <a:path w="200026" h="17146">
                <a:moveTo>
                  <a:pt x="0" y="17145"/>
                </a:moveTo>
                <a:lnTo>
                  <a:pt x="41816" y="17145"/>
                </a:lnTo>
                <a:lnTo>
                  <a:pt x="46133" y="16193"/>
                </a:lnTo>
                <a:lnTo>
                  <a:pt x="50599" y="14605"/>
                </a:lnTo>
                <a:lnTo>
                  <a:pt x="55164" y="12594"/>
                </a:lnTo>
                <a:lnTo>
                  <a:pt x="59795" y="11253"/>
                </a:lnTo>
                <a:lnTo>
                  <a:pt x="64469" y="10360"/>
                </a:lnTo>
                <a:lnTo>
                  <a:pt x="69174" y="9764"/>
                </a:lnTo>
                <a:lnTo>
                  <a:pt x="73897" y="8415"/>
                </a:lnTo>
                <a:lnTo>
                  <a:pt x="78634" y="6562"/>
                </a:lnTo>
                <a:lnTo>
                  <a:pt x="83379" y="4375"/>
                </a:lnTo>
                <a:lnTo>
                  <a:pt x="88129" y="2917"/>
                </a:lnTo>
                <a:lnTo>
                  <a:pt x="92885" y="1944"/>
                </a:lnTo>
                <a:lnTo>
                  <a:pt x="97641" y="1296"/>
                </a:lnTo>
                <a:lnTo>
                  <a:pt x="102400" y="864"/>
                </a:lnTo>
                <a:lnTo>
                  <a:pt x="107161" y="576"/>
                </a:lnTo>
                <a:lnTo>
                  <a:pt x="116683" y="256"/>
                </a:lnTo>
                <a:lnTo>
                  <a:pt x="154781" y="10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4850606" y="242601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98"/>
          <p:cNvSpPr/>
          <p:nvPr/>
        </p:nvSpPr>
        <p:spPr>
          <a:xfrm>
            <a:off x="5000633" y="2314682"/>
            <a:ext cx="264311" cy="179881"/>
          </a:xfrm>
          <a:custGeom>
            <a:avLst/>
            <a:gdLst/>
            <a:ahLst/>
            <a:cxnLst/>
            <a:rect l="0" t="0" r="0" b="0"/>
            <a:pathLst>
              <a:path w="264311" h="179881">
                <a:moveTo>
                  <a:pt x="114292" y="42755"/>
                </a:moveTo>
                <a:lnTo>
                  <a:pt x="114292" y="35374"/>
                </a:lnTo>
                <a:lnTo>
                  <a:pt x="113499" y="34977"/>
                </a:lnTo>
                <a:lnTo>
                  <a:pt x="110500" y="34536"/>
                </a:lnTo>
                <a:lnTo>
                  <a:pt x="109382" y="33466"/>
                </a:lnTo>
                <a:lnTo>
                  <a:pt x="108638" y="31800"/>
                </a:lnTo>
                <a:lnTo>
                  <a:pt x="108141" y="29737"/>
                </a:lnTo>
                <a:lnTo>
                  <a:pt x="107016" y="28361"/>
                </a:lnTo>
                <a:lnTo>
                  <a:pt x="105473" y="27444"/>
                </a:lnTo>
                <a:lnTo>
                  <a:pt x="103650" y="26833"/>
                </a:lnTo>
                <a:lnTo>
                  <a:pt x="102434" y="25473"/>
                </a:lnTo>
                <a:lnTo>
                  <a:pt x="101625" y="23614"/>
                </a:lnTo>
                <a:lnTo>
                  <a:pt x="101085" y="21421"/>
                </a:lnTo>
                <a:lnTo>
                  <a:pt x="99930" y="19960"/>
                </a:lnTo>
                <a:lnTo>
                  <a:pt x="98368" y="18986"/>
                </a:lnTo>
                <a:lnTo>
                  <a:pt x="96532" y="18337"/>
                </a:lnTo>
                <a:lnTo>
                  <a:pt x="92375" y="15075"/>
                </a:lnTo>
                <a:lnTo>
                  <a:pt x="90156" y="12872"/>
                </a:lnTo>
                <a:lnTo>
                  <a:pt x="87883" y="11403"/>
                </a:lnTo>
                <a:lnTo>
                  <a:pt x="79956" y="8852"/>
                </a:lnTo>
                <a:lnTo>
                  <a:pt x="75190" y="4029"/>
                </a:lnTo>
                <a:lnTo>
                  <a:pt x="71555" y="2650"/>
                </a:lnTo>
                <a:lnTo>
                  <a:pt x="66751" y="1731"/>
                </a:lnTo>
                <a:lnTo>
                  <a:pt x="53307" y="256"/>
                </a:lnTo>
                <a:lnTo>
                  <a:pt x="47186" y="0"/>
                </a:lnTo>
                <a:lnTo>
                  <a:pt x="44948" y="917"/>
                </a:lnTo>
                <a:lnTo>
                  <a:pt x="40345" y="4475"/>
                </a:lnTo>
                <a:lnTo>
                  <a:pt x="38801" y="6758"/>
                </a:lnTo>
                <a:lnTo>
                  <a:pt x="37771" y="9232"/>
                </a:lnTo>
                <a:lnTo>
                  <a:pt x="37084" y="11834"/>
                </a:lnTo>
                <a:lnTo>
                  <a:pt x="34204" y="17265"/>
                </a:lnTo>
                <a:lnTo>
                  <a:pt x="30278" y="22854"/>
                </a:lnTo>
                <a:lnTo>
                  <a:pt x="28121" y="25677"/>
                </a:lnTo>
                <a:lnTo>
                  <a:pt x="23606" y="31355"/>
                </a:lnTo>
                <a:lnTo>
                  <a:pt x="18954" y="37054"/>
                </a:lnTo>
                <a:lnTo>
                  <a:pt x="17395" y="39907"/>
                </a:lnTo>
                <a:lnTo>
                  <a:pt x="16357" y="42761"/>
                </a:lnTo>
                <a:lnTo>
                  <a:pt x="15664" y="45617"/>
                </a:lnTo>
                <a:lnTo>
                  <a:pt x="14409" y="48473"/>
                </a:lnTo>
                <a:lnTo>
                  <a:pt x="12778" y="51329"/>
                </a:lnTo>
                <a:lnTo>
                  <a:pt x="10897" y="54186"/>
                </a:lnTo>
                <a:lnTo>
                  <a:pt x="9644" y="57996"/>
                </a:lnTo>
                <a:lnTo>
                  <a:pt x="8808" y="62441"/>
                </a:lnTo>
                <a:lnTo>
                  <a:pt x="8250" y="67309"/>
                </a:lnTo>
                <a:lnTo>
                  <a:pt x="7085" y="71507"/>
                </a:lnTo>
                <a:lnTo>
                  <a:pt x="5514" y="75258"/>
                </a:lnTo>
                <a:lnTo>
                  <a:pt x="3673" y="78711"/>
                </a:lnTo>
                <a:lnTo>
                  <a:pt x="2446" y="82918"/>
                </a:lnTo>
                <a:lnTo>
                  <a:pt x="1628" y="87628"/>
                </a:lnTo>
                <a:lnTo>
                  <a:pt x="1083" y="92673"/>
                </a:lnTo>
                <a:lnTo>
                  <a:pt x="719" y="96989"/>
                </a:lnTo>
                <a:lnTo>
                  <a:pt x="477" y="100819"/>
                </a:lnTo>
                <a:lnTo>
                  <a:pt x="315" y="104324"/>
                </a:lnTo>
                <a:lnTo>
                  <a:pt x="135" y="110759"/>
                </a:lnTo>
                <a:lnTo>
                  <a:pt x="20" y="122651"/>
                </a:lnTo>
                <a:lnTo>
                  <a:pt x="0" y="131304"/>
                </a:lnTo>
                <a:lnTo>
                  <a:pt x="791" y="134173"/>
                </a:lnTo>
                <a:lnTo>
                  <a:pt x="2112" y="137038"/>
                </a:lnTo>
                <a:lnTo>
                  <a:pt x="6143" y="143929"/>
                </a:lnTo>
                <a:lnTo>
                  <a:pt x="8811" y="147411"/>
                </a:lnTo>
                <a:lnTo>
                  <a:pt x="10634" y="149673"/>
                </a:lnTo>
                <a:lnTo>
                  <a:pt x="12643" y="151182"/>
                </a:lnTo>
                <a:lnTo>
                  <a:pt x="20110" y="153801"/>
                </a:lnTo>
                <a:lnTo>
                  <a:pt x="26867" y="154119"/>
                </a:lnTo>
                <a:lnTo>
                  <a:pt x="38181" y="154187"/>
                </a:lnTo>
                <a:lnTo>
                  <a:pt x="45011" y="151653"/>
                </a:lnTo>
                <a:lnTo>
                  <a:pt x="52544" y="148304"/>
                </a:lnTo>
                <a:lnTo>
                  <a:pt x="58538" y="146816"/>
                </a:lnTo>
                <a:lnTo>
                  <a:pt x="63848" y="143615"/>
                </a:lnTo>
                <a:lnTo>
                  <a:pt x="69647" y="139017"/>
                </a:lnTo>
                <a:lnTo>
                  <a:pt x="77517" y="133798"/>
                </a:lnTo>
                <a:lnTo>
                  <a:pt x="81043" y="130121"/>
                </a:lnTo>
                <a:lnTo>
                  <a:pt x="84189" y="125764"/>
                </a:lnTo>
                <a:lnTo>
                  <a:pt x="87079" y="120954"/>
                </a:lnTo>
                <a:lnTo>
                  <a:pt x="89800" y="117748"/>
                </a:lnTo>
                <a:lnTo>
                  <a:pt x="92408" y="115610"/>
                </a:lnTo>
                <a:lnTo>
                  <a:pt x="97422" y="112283"/>
                </a:lnTo>
                <a:lnTo>
                  <a:pt x="102296" y="107629"/>
                </a:lnTo>
                <a:lnTo>
                  <a:pt x="103913" y="104102"/>
                </a:lnTo>
                <a:lnTo>
                  <a:pt x="104992" y="99846"/>
                </a:lnTo>
                <a:lnTo>
                  <a:pt x="105710" y="95103"/>
                </a:lnTo>
                <a:lnTo>
                  <a:pt x="106189" y="90989"/>
                </a:lnTo>
                <a:lnTo>
                  <a:pt x="106509" y="87293"/>
                </a:lnTo>
                <a:lnTo>
                  <a:pt x="106722" y="83877"/>
                </a:lnTo>
                <a:lnTo>
                  <a:pt x="107657" y="80648"/>
                </a:lnTo>
                <a:lnTo>
                  <a:pt x="109076" y="77542"/>
                </a:lnTo>
                <a:lnTo>
                  <a:pt x="110814" y="74519"/>
                </a:lnTo>
                <a:lnTo>
                  <a:pt x="111973" y="71551"/>
                </a:lnTo>
                <a:lnTo>
                  <a:pt x="112746" y="68620"/>
                </a:lnTo>
                <a:lnTo>
                  <a:pt x="113261" y="65713"/>
                </a:lnTo>
                <a:lnTo>
                  <a:pt x="113605" y="62823"/>
                </a:lnTo>
                <a:lnTo>
                  <a:pt x="113834" y="59944"/>
                </a:lnTo>
                <a:lnTo>
                  <a:pt x="113987" y="57072"/>
                </a:lnTo>
                <a:lnTo>
                  <a:pt x="114156" y="51341"/>
                </a:lnTo>
                <a:lnTo>
                  <a:pt x="114284" y="35877"/>
                </a:lnTo>
                <a:lnTo>
                  <a:pt x="112171" y="32396"/>
                </a:lnTo>
                <a:lnTo>
                  <a:pt x="107160" y="25626"/>
                </a:lnTo>
                <a:lnTo>
                  <a:pt x="107156" y="25621"/>
                </a:lnTo>
                <a:lnTo>
                  <a:pt x="107149" y="38381"/>
                </a:lnTo>
                <a:lnTo>
                  <a:pt x="107942" y="41744"/>
                </a:lnTo>
                <a:lnTo>
                  <a:pt x="109265" y="45891"/>
                </a:lnTo>
                <a:lnTo>
                  <a:pt x="110941" y="50561"/>
                </a:lnTo>
                <a:lnTo>
                  <a:pt x="112057" y="54626"/>
                </a:lnTo>
                <a:lnTo>
                  <a:pt x="112802" y="58290"/>
                </a:lnTo>
                <a:lnTo>
                  <a:pt x="113299" y="61684"/>
                </a:lnTo>
                <a:lnTo>
                  <a:pt x="113630" y="65852"/>
                </a:lnTo>
                <a:lnTo>
                  <a:pt x="113850" y="70535"/>
                </a:lnTo>
                <a:lnTo>
                  <a:pt x="113997" y="75563"/>
                </a:lnTo>
                <a:lnTo>
                  <a:pt x="114890" y="79867"/>
                </a:lnTo>
                <a:lnTo>
                  <a:pt x="116277" y="83689"/>
                </a:lnTo>
                <a:lnTo>
                  <a:pt x="117997" y="87189"/>
                </a:lnTo>
                <a:lnTo>
                  <a:pt x="119143" y="91428"/>
                </a:lnTo>
                <a:lnTo>
                  <a:pt x="119907" y="96159"/>
                </a:lnTo>
                <a:lnTo>
                  <a:pt x="120416" y="101218"/>
                </a:lnTo>
                <a:lnTo>
                  <a:pt x="121550" y="105543"/>
                </a:lnTo>
                <a:lnTo>
                  <a:pt x="123099" y="109379"/>
                </a:lnTo>
                <a:lnTo>
                  <a:pt x="124926" y="112888"/>
                </a:lnTo>
                <a:lnTo>
                  <a:pt x="126937" y="117133"/>
                </a:lnTo>
                <a:lnTo>
                  <a:pt x="131289" y="126930"/>
                </a:lnTo>
                <a:lnTo>
                  <a:pt x="133561" y="131257"/>
                </a:lnTo>
                <a:lnTo>
                  <a:pt x="135869" y="135094"/>
                </a:lnTo>
                <a:lnTo>
                  <a:pt x="138202" y="138604"/>
                </a:lnTo>
                <a:lnTo>
                  <a:pt x="140550" y="141897"/>
                </a:lnTo>
                <a:lnTo>
                  <a:pt x="142910" y="145045"/>
                </a:lnTo>
                <a:lnTo>
                  <a:pt x="147648" y="151082"/>
                </a:lnTo>
                <a:lnTo>
                  <a:pt x="152400" y="156941"/>
                </a:lnTo>
                <a:lnTo>
                  <a:pt x="155572" y="159836"/>
                </a:lnTo>
                <a:lnTo>
                  <a:pt x="159274" y="162720"/>
                </a:lnTo>
                <a:lnTo>
                  <a:pt x="166828" y="167510"/>
                </a:lnTo>
                <a:lnTo>
                  <a:pt x="172831" y="169639"/>
                </a:lnTo>
                <a:lnTo>
                  <a:pt x="180261" y="173126"/>
                </a:lnTo>
                <a:lnTo>
                  <a:pt x="188061" y="176898"/>
                </a:lnTo>
                <a:lnTo>
                  <a:pt x="194174" y="178574"/>
                </a:lnTo>
                <a:lnTo>
                  <a:pt x="201654" y="179319"/>
                </a:lnTo>
                <a:lnTo>
                  <a:pt x="209475" y="179651"/>
                </a:lnTo>
                <a:lnTo>
                  <a:pt x="219135" y="179837"/>
                </a:lnTo>
                <a:lnTo>
                  <a:pt x="227299" y="179880"/>
                </a:lnTo>
                <a:lnTo>
                  <a:pt x="230905" y="178940"/>
                </a:lnTo>
                <a:lnTo>
                  <a:pt x="239772" y="174017"/>
                </a:lnTo>
                <a:lnTo>
                  <a:pt x="244938" y="172531"/>
                </a:lnTo>
                <a:lnTo>
                  <a:pt x="246633" y="171183"/>
                </a:lnTo>
                <a:lnTo>
                  <a:pt x="247763" y="169331"/>
                </a:lnTo>
                <a:lnTo>
                  <a:pt x="248517" y="167144"/>
                </a:lnTo>
                <a:lnTo>
                  <a:pt x="249812" y="165686"/>
                </a:lnTo>
                <a:lnTo>
                  <a:pt x="251470" y="164714"/>
                </a:lnTo>
                <a:lnTo>
                  <a:pt x="253369" y="164066"/>
                </a:lnTo>
                <a:lnTo>
                  <a:pt x="254634" y="162682"/>
                </a:lnTo>
                <a:lnTo>
                  <a:pt x="255479" y="160806"/>
                </a:lnTo>
                <a:lnTo>
                  <a:pt x="256041" y="158603"/>
                </a:lnTo>
                <a:lnTo>
                  <a:pt x="258783" y="153616"/>
                </a:lnTo>
                <a:lnTo>
                  <a:pt x="260626" y="150952"/>
                </a:lnTo>
                <a:lnTo>
                  <a:pt x="261854" y="148224"/>
                </a:lnTo>
                <a:lnTo>
                  <a:pt x="263219" y="142653"/>
                </a:lnTo>
                <a:lnTo>
                  <a:pt x="264310" y="1370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99"/>
          <p:cNvSpPr/>
          <p:nvPr/>
        </p:nvSpPr>
        <p:spPr>
          <a:xfrm>
            <a:off x="5207794" y="2143135"/>
            <a:ext cx="178594" cy="119900"/>
          </a:xfrm>
          <a:custGeom>
            <a:avLst/>
            <a:gdLst/>
            <a:ahLst/>
            <a:cxnLst/>
            <a:rect l="0" t="0" r="0" b="0"/>
            <a:pathLst>
              <a:path w="178594" h="119900">
                <a:moveTo>
                  <a:pt x="7143" y="34280"/>
                </a:moveTo>
                <a:lnTo>
                  <a:pt x="3351" y="34280"/>
                </a:lnTo>
                <a:lnTo>
                  <a:pt x="2233" y="33327"/>
                </a:lnTo>
                <a:lnTo>
                  <a:pt x="1488" y="31740"/>
                </a:lnTo>
                <a:lnTo>
                  <a:pt x="25" y="25812"/>
                </a:lnTo>
                <a:lnTo>
                  <a:pt x="0" y="12940"/>
                </a:lnTo>
                <a:lnTo>
                  <a:pt x="793" y="11481"/>
                </a:lnTo>
                <a:lnTo>
                  <a:pt x="2116" y="10508"/>
                </a:lnTo>
                <a:lnTo>
                  <a:pt x="3792" y="9859"/>
                </a:lnTo>
                <a:lnTo>
                  <a:pt x="7770" y="6599"/>
                </a:lnTo>
                <a:lnTo>
                  <a:pt x="9942" y="4396"/>
                </a:lnTo>
                <a:lnTo>
                  <a:pt x="14565" y="2927"/>
                </a:lnTo>
                <a:lnTo>
                  <a:pt x="20823" y="1948"/>
                </a:lnTo>
                <a:lnTo>
                  <a:pt x="28169" y="1295"/>
                </a:lnTo>
                <a:lnTo>
                  <a:pt x="34654" y="860"/>
                </a:lnTo>
                <a:lnTo>
                  <a:pt x="46093" y="376"/>
                </a:lnTo>
                <a:lnTo>
                  <a:pt x="65578" y="66"/>
                </a:lnTo>
                <a:lnTo>
                  <a:pt x="80504" y="0"/>
                </a:lnTo>
                <a:lnTo>
                  <a:pt x="83038" y="949"/>
                </a:lnTo>
                <a:lnTo>
                  <a:pt x="87970" y="4543"/>
                </a:lnTo>
                <a:lnTo>
                  <a:pt x="92808" y="6776"/>
                </a:lnTo>
                <a:lnTo>
                  <a:pt x="95210" y="7371"/>
                </a:lnTo>
                <a:lnTo>
                  <a:pt x="99994" y="10573"/>
                </a:lnTo>
                <a:lnTo>
                  <a:pt x="102381" y="12760"/>
                </a:lnTo>
                <a:lnTo>
                  <a:pt x="103972" y="15171"/>
                </a:lnTo>
                <a:lnTo>
                  <a:pt x="105034" y="17730"/>
                </a:lnTo>
                <a:lnTo>
                  <a:pt x="105741" y="20389"/>
                </a:lnTo>
                <a:lnTo>
                  <a:pt x="106212" y="23114"/>
                </a:lnTo>
                <a:lnTo>
                  <a:pt x="106527" y="25884"/>
                </a:lnTo>
                <a:lnTo>
                  <a:pt x="106737" y="28682"/>
                </a:lnTo>
                <a:lnTo>
                  <a:pt x="106876" y="31501"/>
                </a:lnTo>
                <a:lnTo>
                  <a:pt x="107031" y="37172"/>
                </a:lnTo>
                <a:lnTo>
                  <a:pt x="106279" y="40018"/>
                </a:lnTo>
                <a:lnTo>
                  <a:pt x="104984" y="42868"/>
                </a:lnTo>
                <a:lnTo>
                  <a:pt x="103327" y="45720"/>
                </a:lnTo>
                <a:lnTo>
                  <a:pt x="101428" y="48574"/>
                </a:lnTo>
                <a:lnTo>
                  <a:pt x="99368" y="51429"/>
                </a:lnTo>
                <a:lnTo>
                  <a:pt x="97201" y="54285"/>
                </a:lnTo>
                <a:lnTo>
                  <a:pt x="92677" y="59998"/>
                </a:lnTo>
                <a:lnTo>
                  <a:pt x="83305" y="71427"/>
                </a:lnTo>
                <a:lnTo>
                  <a:pt x="81731" y="74285"/>
                </a:lnTo>
                <a:lnTo>
                  <a:pt x="80680" y="77142"/>
                </a:lnTo>
                <a:lnTo>
                  <a:pt x="79980" y="80000"/>
                </a:lnTo>
                <a:lnTo>
                  <a:pt x="78720" y="82857"/>
                </a:lnTo>
                <a:lnTo>
                  <a:pt x="77086" y="85715"/>
                </a:lnTo>
                <a:lnTo>
                  <a:pt x="72553" y="92594"/>
                </a:lnTo>
                <a:lnTo>
                  <a:pt x="71933" y="96074"/>
                </a:lnTo>
                <a:lnTo>
                  <a:pt x="71768" y="98336"/>
                </a:lnTo>
                <a:lnTo>
                  <a:pt x="70864" y="99844"/>
                </a:lnTo>
                <a:lnTo>
                  <a:pt x="69467" y="100849"/>
                </a:lnTo>
                <a:lnTo>
                  <a:pt x="65315" y="102463"/>
                </a:lnTo>
                <a:lnTo>
                  <a:pt x="64975" y="103547"/>
                </a:lnTo>
                <a:lnTo>
                  <a:pt x="64596" y="107293"/>
                </a:lnTo>
                <a:lnTo>
                  <a:pt x="64383" y="110206"/>
                </a:lnTo>
                <a:lnTo>
                  <a:pt x="65147" y="110615"/>
                </a:lnTo>
                <a:lnTo>
                  <a:pt x="70452" y="111325"/>
                </a:lnTo>
                <a:lnTo>
                  <a:pt x="70780" y="112313"/>
                </a:lnTo>
                <a:lnTo>
                  <a:pt x="71145" y="115951"/>
                </a:lnTo>
                <a:lnTo>
                  <a:pt x="71351" y="118804"/>
                </a:lnTo>
                <a:lnTo>
                  <a:pt x="72173" y="119204"/>
                </a:lnTo>
                <a:lnTo>
                  <a:pt x="77123" y="119767"/>
                </a:lnTo>
                <a:lnTo>
                  <a:pt x="81373" y="119899"/>
                </a:lnTo>
                <a:lnTo>
                  <a:pt x="83617" y="118982"/>
                </a:lnTo>
                <a:lnTo>
                  <a:pt x="88227" y="115423"/>
                </a:lnTo>
                <a:lnTo>
                  <a:pt x="92922" y="113206"/>
                </a:lnTo>
                <a:lnTo>
                  <a:pt x="98449" y="112220"/>
                </a:lnTo>
                <a:lnTo>
                  <a:pt x="102145" y="111958"/>
                </a:lnTo>
                <a:lnTo>
                  <a:pt x="109691" y="111666"/>
                </a:lnTo>
                <a:lnTo>
                  <a:pt x="115691" y="111536"/>
                </a:lnTo>
                <a:lnTo>
                  <a:pt x="119196" y="110549"/>
                </a:lnTo>
                <a:lnTo>
                  <a:pt x="123120" y="108938"/>
                </a:lnTo>
                <a:lnTo>
                  <a:pt x="127323" y="106912"/>
                </a:lnTo>
                <a:lnTo>
                  <a:pt x="130920" y="105561"/>
                </a:lnTo>
                <a:lnTo>
                  <a:pt x="134111" y="104661"/>
                </a:lnTo>
                <a:lnTo>
                  <a:pt x="137032" y="104060"/>
                </a:lnTo>
                <a:lnTo>
                  <a:pt x="142395" y="103393"/>
                </a:lnTo>
                <a:lnTo>
                  <a:pt x="144936" y="103216"/>
                </a:lnTo>
                <a:lnTo>
                  <a:pt x="151993" y="103018"/>
                </a:lnTo>
                <a:lnTo>
                  <a:pt x="178593" y="1028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200"/>
          <p:cNvSpPr/>
          <p:nvPr/>
        </p:nvSpPr>
        <p:spPr>
          <a:xfrm>
            <a:off x="5507831" y="2348865"/>
            <a:ext cx="178595" cy="17146"/>
          </a:xfrm>
          <a:custGeom>
            <a:avLst/>
            <a:gdLst/>
            <a:ahLst/>
            <a:cxnLst/>
            <a:rect l="0" t="0" r="0" b="0"/>
            <a:pathLst>
              <a:path w="178595" h="17146">
                <a:moveTo>
                  <a:pt x="0" y="17145"/>
                </a:moveTo>
                <a:lnTo>
                  <a:pt x="3793" y="17145"/>
                </a:lnTo>
                <a:lnTo>
                  <a:pt x="4909" y="16192"/>
                </a:lnTo>
                <a:lnTo>
                  <a:pt x="5654" y="14605"/>
                </a:lnTo>
                <a:lnTo>
                  <a:pt x="6151" y="12594"/>
                </a:lnTo>
                <a:lnTo>
                  <a:pt x="8069" y="11253"/>
                </a:lnTo>
                <a:lnTo>
                  <a:pt x="10936" y="10359"/>
                </a:lnTo>
                <a:lnTo>
                  <a:pt x="14434" y="9764"/>
                </a:lnTo>
                <a:lnTo>
                  <a:pt x="17560" y="9367"/>
                </a:lnTo>
                <a:lnTo>
                  <a:pt x="20438" y="9102"/>
                </a:lnTo>
                <a:lnTo>
                  <a:pt x="25752" y="8808"/>
                </a:lnTo>
                <a:lnTo>
                  <a:pt x="30760" y="8677"/>
                </a:lnTo>
                <a:lnTo>
                  <a:pt x="126414" y="8572"/>
                </a:lnTo>
                <a:lnTo>
                  <a:pt x="130314" y="7620"/>
                </a:lnTo>
                <a:lnTo>
                  <a:pt x="133707" y="6032"/>
                </a:lnTo>
                <a:lnTo>
                  <a:pt x="136763" y="4022"/>
                </a:lnTo>
                <a:lnTo>
                  <a:pt x="140388" y="2681"/>
                </a:lnTo>
                <a:lnTo>
                  <a:pt x="144392" y="1787"/>
                </a:lnTo>
                <a:lnTo>
                  <a:pt x="148649" y="1191"/>
                </a:lnTo>
                <a:lnTo>
                  <a:pt x="152280" y="794"/>
                </a:lnTo>
                <a:lnTo>
                  <a:pt x="155495" y="529"/>
                </a:lnTo>
                <a:lnTo>
                  <a:pt x="158432" y="353"/>
                </a:lnTo>
                <a:lnTo>
                  <a:pt x="163812" y="157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01"/>
          <p:cNvSpPr/>
          <p:nvPr/>
        </p:nvSpPr>
        <p:spPr>
          <a:xfrm>
            <a:off x="5586412" y="2263140"/>
            <a:ext cx="42864" cy="214313"/>
          </a:xfrm>
          <a:custGeom>
            <a:avLst/>
            <a:gdLst/>
            <a:ahLst/>
            <a:cxnLst/>
            <a:rect l="0" t="0" r="0" b="0"/>
            <a:pathLst>
              <a:path w="42864" h="214313">
                <a:moveTo>
                  <a:pt x="0" y="0"/>
                </a:moveTo>
                <a:lnTo>
                  <a:pt x="3793" y="9101"/>
                </a:lnTo>
                <a:lnTo>
                  <a:pt x="4909" y="12735"/>
                </a:lnTo>
                <a:lnTo>
                  <a:pt x="6151" y="19312"/>
                </a:lnTo>
                <a:lnTo>
                  <a:pt x="6703" y="25411"/>
                </a:lnTo>
                <a:lnTo>
                  <a:pt x="6850" y="28370"/>
                </a:lnTo>
                <a:lnTo>
                  <a:pt x="7742" y="31296"/>
                </a:lnTo>
                <a:lnTo>
                  <a:pt x="9130" y="34199"/>
                </a:lnTo>
                <a:lnTo>
                  <a:pt x="10849" y="37087"/>
                </a:lnTo>
                <a:lnTo>
                  <a:pt x="11995" y="40917"/>
                </a:lnTo>
                <a:lnTo>
                  <a:pt x="12760" y="45375"/>
                </a:lnTo>
                <a:lnTo>
                  <a:pt x="13269" y="50253"/>
                </a:lnTo>
                <a:lnTo>
                  <a:pt x="13608" y="55409"/>
                </a:lnTo>
                <a:lnTo>
                  <a:pt x="13835" y="60752"/>
                </a:lnTo>
                <a:lnTo>
                  <a:pt x="14086" y="71768"/>
                </a:lnTo>
                <a:lnTo>
                  <a:pt x="14280" y="112619"/>
                </a:lnTo>
                <a:lnTo>
                  <a:pt x="15076" y="116989"/>
                </a:lnTo>
                <a:lnTo>
                  <a:pt x="16401" y="121808"/>
                </a:lnTo>
                <a:lnTo>
                  <a:pt x="18078" y="126925"/>
                </a:lnTo>
                <a:lnTo>
                  <a:pt x="19196" y="132242"/>
                </a:lnTo>
                <a:lnTo>
                  <a:pt x="19941" y="137691"/>
                </a:lnTo>
                <a:lnTo>
                  <a:pt x="20438" y="143229"/>
                </a:lnTo>
                <a:lnTo>
                  <a:pt x="20769" y="147874"/>
                </a:lnTo>
                <a:lnTo>
                  <a:pt x="20989" y="151922"/>
                </a:lnTo>
                <a:lnTo>
                  <a:pt x="21236" y="158961"/>
                </a:lnTo>
                <a:lnTo>
                  <a:pt x="21374" y="168279"/>
                </a:lnTo>
                <a:lnTo>
                  <a:pt x="21406" y="174168"/>
                </a:lnTo>
                <a:lnTo>
                  <a:pt x="22208" y="177072"/>
                </a:lnTo>
                <a:lnTo>
                  <a:pt x="23536" y="179960"/>
                </a:lnTo>
                <a:lnTo>
                  <a:pt x="25216" y="182838"/>
                </a:lnTo>
                <a:lnTo>
                  <a:pt x="26336" y="185710"/>
                </a:lnTo>
                <a:lnTo>
                  <a:pt x="27580" y="191440"/>
                </a:lnTo>
                <a:lnTo>
                  <a:pt x="28705" y="193349"/>
                </a:lnTo>
                <a:lnTo>
                  <a:pt x="30249" y="194622"/>
                </a:lnTo>
                <a:lnTo>
                  <a:pt x="32072" y="195470"/>
                </a:lnTo>
                <a:lnTo>
                  <a:pt x="33288" y="196988"/>
                </a:lnTo>
                <a:lnTo>
                  <a:pt x="34098" y="198953"/>
                </a:lnTo>
                <a:lnTo>
                  <a:pt x="34639" y="201215"/>
                </a:lnTo>
                <a:lnTo>
                  <a:pt x="35793" y="202723"/>
                </a:lnTo>
                <a:lnTo>
                  <a:pt x="37356" y="203729"/>
                </a:lnTo>
                <a:lnTo>
                  <a:pt x="41775" y="205343"/>
                </a:lnTo>
                <a:lnTo>
                  <a:pt x="42138" y="206427"/>
                </a:lnTo>
                <a:lnTo>
                  <a:pt x="42720" y="212473"/>
                </a:lnTo>
                <a:lnTo>
                  <a:pt x="42863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02"/>
          <p:cNvSpPr/>
          <p:nvPr/>
        </p:nvSpPr>
        <p:spPr>
          <a:xfrm>
            <a:off x="5786466" y="2280641"/>
            <a:ext cx="185710" cy="196424"/>
          </a:xfrm>
          <a:custGeom>
            <a:avLst/>
            <a:gdLst/>
            <a:ahLst/>
            <a:cxnLst/>
            <a:rect l="0" t="0" r="0" b="0"/>
            <a:pathLst>
              <a:path w="185710" h="196424">
                <a:moveTo>
                  <a:pt x="92840" y="16789"/>
                </a:moveTo>
                <a:lnTo>
                  <a:pt x="86689" y="9408"/>
                </a:lnTo>
                <a:lnTo>
                  <a:pt x="84021" y="8746"/>
                </a:lnTo>
                <a:lnTo>
                  <a:pt x="79633" y="8321"/>
                </a:lnTo>
                <a:lnTo>
                  <a:pt x="73856" y="2345"/>
                </a:lnTo>
                <a:lnTo>
                  <a:pt x="72496" y="844"/>
                </a:lnTo>
                <a:lnTo>
                  <a:pt x="69775" y="177"/>
                </a:lnTo>
                <a:lnTo>
                  <a:pt x="67939" y="0"/>
                </a:lnTo>
                <a:lnTo>
                  <a:pt x="65921" y="833"/>
                </a:lnTo>
                <a:lnTo>
                  <a:pt x="61561" y="4300"/>
                </a:lnTo>
                <a:lnTo>
                  <a:pt x="56978" y="9016"/>
                </a:lnTo>
                <a:lnTo>
                  <a:pt x="54644" y="11607"/>
                </a:lnTo>
                <a:lnTo>
                  <a:pt x="52295" y="13334"/>
                </a:lnTo>
                <a:lnTo>
                  <a:pt x="47568" y="15253"/>
                </a:lnTo>
                <a:lnTo>
                  <a:pt x="42821" y="18646"/>
                </a:lnTo>
                <a:lnTo>
                  <a:pt x="37272" y="23329"/>
                </a:lnTo>
                <a:lnTo>
                  <a:pt x="33569" y="25912"/>
                </a:lnTo>
                <a:lnTo>
                  <a:pt x="29514" y="28586"/>
                </a:lnTo>
                <a:lnTo>
                  <a:pt x="26810" y="32273"/>
                </a:lnTo>
                <a:lnTo>
                  <a:pt x="25007" y="36637"/>
                </a:lnTo>
                <a:lnTo>
                  <a:pt x="23806" y="41451"/>
                </a:lnTo>
                <a:lnTo>
                  <a:pt x="22211" y="45613"/>
                </a:lnTo>
                <a:lnTo>
                  <a:pt x="20354" y="49340"/>
                </a:lnTo>
                <a:lnTo>
                  <a:pt x="18322" y="52777"/>
                </a:lnTo>
                <a:lnTo>
                  <a:pt x="16174" y="56973"/>
                </a:lnTo>
                <a:lnTo>
                  <a:pt x="13948" y="61676"/>
                </a:lnTo>
                <a:lnTo>
                  <a:pt x="11670" y="66716"/>
                </a:lnTo>
                <a:lnTo>
                  <a:pt x="10151" y="71029"/>
                </a:lnTo>
                <a:lnTo>
                  <a:pt x="9139" y="74856"/>
                </a:lnTo>
                <a:lnTo>
                  <a:pt x="8464" y="78360"/>
                </a:lnTo>
                <a:lnTo>
                  <a:pt x="7221" y="81649"/>
                </a:lnTo>
                <a:lnTo>
                  <a:pt x="5598" y="84794"/>
                </a:lnTo>
                <a:lnTo>
                  <a:pt x="3722" y="87843"/>
                </a:lnTo>
                <a:lnTo>
                  <a:pt x="2472" y="91781"/>
                </a:lnTo>
                <a:lnTo>
                  <a:pt x="1638" y="96311"/>
                </a:lnTo>
                <a:lnTo>
                  <a:pt x="1082" y="101236"/>
                </a:lnTo>
                <a:lnTo>
                  <a:pt x="712" y="106424"/>
                </a:lnTo>
                <a:lnTo>
                  <a:pt x="465" y="111788"/>
                </a:lnTo>
                <a:lnTo>
                  <a:pt x="118" y="125899"/>
                </a:lnTo>
                <a:lnTo>
                  <a:pt x="0" y="143751"/>
                </a:lnTo>
                <a:lnTo>
                  <a:pt x="785" y="148103"/>
                </a:lnTo>
                <a:lnTo>
                  <a:pt x="2101" y="151957"/>
                </a:lnTo>
                <a:lnTo>
                  <a:pt x="3772" y="155478"/>
                </a:lnTo>
                <a:lnTo>
                  <a:pt x="5680" y="158778"/>
                </a:lnTo>
                <a:lnTo>
                  <a:pt x="7745" y="161931"/>
                </a:lnTo>
                <a:lnTo>
                  <a:pt x="12158" y="167974"/>
                </a:lnTo>
                <a:lnTo>
                  <a:pt x="16764" y="173834"/>
                </a:lnTo>
                <a:lnTo>
                  <a:pt x="19104" y="175778"/>
                </a:lnTo>
                <a:lnTo>
                  <a:pt x="23820" y="177938"/>
                </a:lnTo>
                <a:lnTo>
                  <a:pt x="28563" y="181438"/>
                </a:lnTo>
                <a:lnTo>
                  <a:pt x="30938" y="183705"/>
                </a:lnTo>
                <a:lnTo>
                  <a:pt x="34109" y="185216"/>
                </a:lnTo>
                <a:lnTo>
                  <a:pt x="37811" y="186224"/>
                </a:lnTo>
                <a:lnTo>
                  <a:pt x="41867" y="186895"/>
                </a:lnTo>
                <a:lnTo>
                  <a:pt x="45364" y="188296"/>
                </a:lnTo>
                <a:lnTo>
                  <a:pt x="48489" y="190182"/>
                </a:lnTo>
                <a:lnTo>
                  <a:pt x="51367" y="192391"/>
                </a:lnTo>
                <a:lnTo>
                  <a:pt x="54872" y="193865"/>
                </a:lnTo>
                <a:lnTo>
                  <a:pt x="58797" y="194847"/>
                </a:lnTo>
                <a:lnTo>
                  <a:pt x="63000" y="195502"/>
                </a:lnTo>
                <a:lnTo>
                  <a:pt x="67391" y="195938"/>
                </a:lnTo>
                <a:lnTo>
                  <a:pt x="71905" y="196229"/>
                </a:lnTo>
                <a:lnTo>
                  <a:pt x="76502" y="196423"/>
                </a:lnTo>
                <a:lnTo>
                  <a:pt x="81154" y="195600"/>
                </a:lnTo>
                <a:lnTo>
                  <a:pt x="85844" y="194099"/>
                </a:lnTo>
                <a:lnTo>
                  <a:pt x="90557" y="192145"/>
                </a:lnTo>
                <a:lnTo>
                  <a:pt x="95287" y="190843"/>
                </a:lnTo>
                <a:lnTo>
                  <a:pt x="100027" y="189975"/>
                </a:lnTo>
                <a:lnTo>
                  <a:pt x="104775" y="189396"/>
                </a:lnTo>
                <a:lnTo>
                  <a:pt x="108735" y="188058"/>
                </a:lnTo>
                <a:lnTo>
                  <a:pt x="112167" y="186213"/>
                </a:lnTo>
                <a:lnTo>
                  <a:pt x="115250" y="184031"/>
                </a:lnTo>
                <a:lnTo>
                  <a:pt x="119686" y="182576"/>
                </a:lnTo>
                <a:lnTo>
                  <a:pt x="125025" y="181606"/>
                </a:lnTo>
                <a:lnTo>
                  <a:pt x="130965" y="180959"/>
                </a:lnTo>
                <a:lnTo>
                  <a:pt x="135720" y="179576"/>
                </a:lnTo>
                <a:lnTo>
                  <a:pt x="139682" y="177701"/>
                </a:lnTo>
                <a:lnTo>
                  <a:pt x="143118" y="175498"/>
                </a:lnTo>
                <a:lnTo>
                  <a:pt x="146996" y="174030"/>
                </a:lnTo>
                <a:lnTo>
                  <a:pt x="151169" y="173051"/>
                </a:lnTo>
                <a:lnTo>
                  <a:pt x="155539" y="172399"/>
                </a:lnTo>
                <a:lnTo>
                  <a:pt x="159245" y="171011"/>
                </a:lnTo>
                <a:lnTo>
                  <a:pt x="162510" y="169134"/>
                </a:lnTo>
                <a:lnTo>
                  <a:pt x="168255" y="164508"/>
                </a:lnTo>
                <a:lnTo>
                  <a:pt x="173454" y="159277"/>
                </a:lnTo>
                <a:lnTo>
                  <a:pt x="175951" y="157501"/>
                </a:lnTo>
                <a:lnTo>
                  <a:pt x="180843" y="155527"/>
                </a:lnTo>
                <a:lnTo>
                  <a:pt x="185709" y="1539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203"/>
          <p:cNvSpPr/>
          <p:nvPr/>
        </p:nvSpPr>
        <p:spPr>
          <a:xfrm>
            <a:off x="5922169" y="2100263"/>
            <a:ext cx="214313" cy="120012"/>
          </a:xfrm>
          <a:custGeom>
            <a:avLst/>
            <a:gdLst/>
            <a:ahLst/>
            <a:cxnLst/>
            <a:rect l="0" t="0" r="0" b="0"/>
            <a:pathLst>
              <a:path w="214313" h="120012">
                <a:moveTo>
                  <a:pt x="0" y="34289"/>
                </a:moveTo>
                <a:lnTo>
                  <a:pt x="0" y="17176"/>
                </a:lnTo>
                <a:lnTo>
                  <a:pt x="3792" y="12603"/>
                </a:lnTo>
                <a:lnTo>
                  <a:pt x="5703" y="11259"/>
                </a:lnTo>
                <a:lnTo>
                  <a:pt x="9942" y="9766"/>
                </a:lnTo>
                <a:lnTo>
                  <a:pt x="14473" y="9103"/>
                </a:lnTo>
                <a:lnTo>
                  <a:pt x="16792" y="8926"/>
                </a:lnTo>
                <a:lnTo>
                  <a:pt x="19132" y="7855"/>
                </a:lnTo>
                <a:lnTo>
                  <a:pt x="23849" y="4126"/>
                </a:lnTo>
                <a:lnTo>
                  <a:pt x="27011" y="2750"/>
                </a:lnTo>
                <a:lnTo>
                  <a:pt x="30707" y="1833"/>
                </a:lnTo>
                <a:lnTo>
                  <a:pt x="40462" y="362"/>
                </a:lnTo>
                <a:lnTo>
                  <a:pt x="46029" y="160"/>
                </a:lnTo>
                <a:lnTo>
                  <a:pt x="77150" y="0"/>
                </a:lnTo>
                <a:lnTo>
                  <a:pt x="80062" y="2540"/>
                </a:lnTo>
                <a:lnTo>
                  <a:pt x="84606" y="7380"/>
                </a:lnTo>
                <a:lnTo>
                  <a:pt x="91777" y="15848"/>
                </a:lnTo>
                <a:lnTo>
                  <a:pt x="96337" y="21311"/>
                </a:lnTo>
                <a:lnTo>
                  <a:pt x="97562" y="23732"/>
                </a:lnTo>
                <a:lnTo>
                  <a:pt x="98379" y="26299"/>
                </a:lnTo>
                <a:lnTo>
                  <a:pt x="98923" y="28962"/>
                </a:lnTo>
                <a:lnTo>
                  <a:pt x="98492" y="30738"/>
                </a:lnTo>
                <a:lnTo>
                  <a:pt x="97412" y="31921"/>
                </a:lnTo>
                <a:lnTo>
                  <a:pt x="95896" y="32711"/>
                </a:lnTo>
                <a:lnTo>
                  <a:pt x="94887" y="34190"/>
                </a:lnTo>
                <a:lnTo>
                  <a:pt x="94214" y="36128"/>
                </a:lnTo>
                <a:lnTo>
                  <a:pt x="93766" y="38372"/>
                </a:lnTo>
                <a:lnTo>
                  <a:pt x="92673" y="40821"/>
                </a:lnTo>
                <a:lnTo>
                  <a:pt x="91150" y="43406"/>
                </a:lnTo>
                <a:lnTo>
                  <a:pt x="89341" y="46082"/>
                </a:lnTo>
                <a:lnTo>
                  <a:pt x="88136" y="48819"/>
                </a:lnTo>
                <a:lnTo>
                  <a:pt x="87332" y="51596"/>
                </a:lnTo>
                <a:lnTo>
                  <a:pt x="86796" y="54399"/>
                </a:lnTo>
                <a:lnTo>
                  <a:pt x="85646" y="57221"/>
                </a:lnTo>
                <a:lnTo>
                  <a:pt x="84084" y="60055"/>
                </a:lnTo>
                <a:lnTo>
                  <a:pt x="79668" y="66895"/>
                </a:lnTo>
                <a:lnTo>
                  <a:pt x="79064" y="70371"/>
                </a:lnTo>
                <a:lnTo>
                  <a:pt x="78903" y="72631"/>
                </a:lnTo>
                <a:lnTo>
                  <a:pt x="78001" y="75090"/>
                </a:lnTo>
                <a:lnTo>
                  <a:pt x="76607" y="77682"/>
                </a:lnTo>
                <a:lnTo>
                  <a:pt x="74884" y="80363"/>
                </a:lnTo>
                <a:lnTo>
                  <a:pt x="73735" y="83103"/>
                </a:lnTo>
                <a:lnTo>
                  <a:pt x="72969" y="85882"/>
                </a:lnTo>
                <a:lnTo>
                  <a:pt x="72459" y="88687"/>
                </a:lnTo>
                <a:lnTo>
                  <a:pt x="71324" y="90557"/>
                </a:lnTo>
                <a:lnTo>
                  <a:pt x="69774" y="91803"/>
                </a:lnTo>
                <a:lnTo>
                  <a:pt x="67947" y="92634"/>
                </a:lnTo>
                <a:lnTo>
                  <a:pt x="63800" y="96098"/>
                </a:lnTo>
                <a:lnTo>
                  <a:pt x="58463" y="101532"/>
                </a:lnTo>
                <a:lnTo>
                  <a:pt x="58025" y="102930"/>
                </a:lnTo>
                <a:lnTo>
                  <a:pt x="57733" y="104815"/>
                </a:lnTo>
                <a:lnTo>
                  <a:pt x="57154" y="111391"/>
                </a:lnTo>
                <a:lnTo>
                  <a:pt x="57151" y="113966"/>
                </a:lnTo>
                <a:lnTo>
                  <a:pt x="57150" y="119660"/>
                </a:lnTo>
                <a:lnTo>
                  <a:pt x="62853" y="119944"/>
                </a:lnTo>
                <a:lnTo>
                  <a:pt x="80999" y="120011"/>
                </a:lnTo>
                <a:lnTo>
                  <a:pt x="84161" y="119060"/>
                </a:lnTo>
                <a:lnTo>
                  <a:pt x="87857" y="117473"/>
                </a:lnTo>
                <a:lnTo>
                  <a:pt x="91909" y="115463"/>
                </a:lnTo>
                <a:lnTo>
                  <a:pt x="96198" y="114122"/>
                </a:lnTo>
                <a:lnTo>
                  <a:pt x="100645" y="113229"/>
                </a:lnTo>
                <a:lnTo>
                  <a:pt x="105196" y="112633"/>
                </a:lnTo>
                <a:lnTo>
                  <a:pt x="109818" y="112236"/>
                </a:lnTo>
                <a:lnTo>
                  <a:pt x="114487" y="111971"/>
                </a:lnTo>
                <a:lnTo>
                  <a:pt x="119187" y="111795"/>
                </a:lnTo>
                <a:lnTo>
                  <a:pt x="123908" y="110725"/>
                </a:lnTo>
                <a:lnTo>
                  <a:pt x="128642" y="109059"/>
                </a:lnTo>
                <a:lnTo>
                  <a:pt x="133387" y="106996"/>
                </a:lnTo>
                <a:lnTo>
                  <a:pt x="138931" y="105620"/>
                </a:lnTo>
                <a:lnTo>
                  <a:pt x="145007" y="104703"/>
                </a:lnTo>
                <a:lnTo>
                  <a:pt x="151441" y="104092"/>
                </a:lnTo>
                <a:lnTo>
                  <a:pt x="157316" y="103684"/>
                </a:lnTo>
                <a:lnTo>
                  <a:pt x="168079" y="103231"/>
                </a:lnTo>
                <a:lnTo>
                  <a:pt x="190634" y="102917"/>
                </a:lnTo>
                <a:lnTo>
                  <a:pt x="214312" y="10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204"/>
          <p:cNvSpPr/>
          <p:nvPr/>
        </p:nvSpPr>
        <p:spPr>
          <a:xfrm>
            <a:off x="6286500" y="2348865"/>
            <a:ext cx="157163" cy="17115"/>
          </a:xfrm>
          <a:custGeom>
            <a:avLst/>
            <a:gdLst/>
            <a:ahLst/>
            <a:cxnLst/>
            <a:rect l="0" t="0" r="0" b="0"/>
            <a:pathLst>
              <a:path w="157163" h="17115">
                <a:moveTo>
                  <a:pt x="0" y="8572"/>
                </a:moveTo>
                <a:lnTo>
                  <a:pt x="3792" y="8572"/>
                </a:lnTo>
                <a:lnTo>
                  <a:pt x="4909" y="9525"/>
                </a:lnTo>
                <a:lnTo>
                  <a:pt x="5654" y="11112"/>
                </a:lnTo>
                <a:lnTo>
                  <a:pt x="6151" y="13123"/>
                </a:lnTo>
                <a:lnTo>
                  <a:pt x="7275" y="14464"/>
                </a:lnTo>
                <a:lnTo>
                  <a:pt x="8819" y="15357"/>
                </a:lnTo>
                <a:lnTo>
                  <a:pt x="13207" y="16792"/>
                </a:lnTo>
                <a:lnTo>
                  <a:pt x="17759" y="17040"/>
                </a:lnTo>
                <a:lnTo>
                  <a:pt x="27928" y="17114"/>
                </a:lnTo>
                <a:lnTo>
                  <a:pt x="31319" y="16172"/>
                </a:lnTo>
                <a:lnTo>
                  <a:pt x="34373" y="14591"/>
                </a:lnTo>
                <a:lnTo>
                  <a:pt x="37203" y="12585"/>
                </a:lnTo>
                <a:lnTo>
                  <a:pt x="39883" y="11247"/>
                </a:lnTo>
                <a:lnTo>
                  <a:pt x="42464" y="10356"/>
                </a:lnTo>
                <a:lnTo>
                  <a:pt x="44978" y="9761"/>
                </a:lnTo>
                <a:lnTo>
                  <a:pt x="48241" y="9365"/>
                </a:lnTo>
                <a:lnTo>
                  <a:pt x="52004" y="9101"/>
                </a:lnTo>
                <a:lnTo>
                  <a:pt x="59625" y="8807"/>
                </a:lnTo>
                <a:lnTo>
                  <a:pt x="69172" y="8642"/>
                </a:lnTo>
                <a:lnTo>
                  <a:pt x="104873" y="8575"/>
                </a:lnTo>
                <a:lnTo>
                  <a:pt x="108808" y="7621"/>
                </a:lnTo>
                <a:lnTo>
                  <a:pt x="112227" y="6034"/>
                </a:lnTo>
                <a:lnTo>
                  <a:pt x="115298" y="4022"/>
                </a:lnTo>
                <a:lnTo>
                  <a:pt x="118934" y="2681"/>
                </a:lnTo>
                <a:lnTo>
                  <a:pt x="122946" y="1788"/>
                </a:lnTo>
                <a:lnTo>
                  <a:pt x="127208" y="1192"/>
                </a:lnTo>
                <a:lnTo>
                  <a:pt x="130842" y="794"/>
                </a:lnTo>
                <a:lnTo>
                  <a:pt x="134060" y="529"/>
                </a:lnTo>
                <a:lnTo>
                  <a:pt x="141134" y="104"/>
                </a:lnTo>
                <a:lnTo>
                  <a:pt x="144217" y="46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205"/>
          <p:cNvSpPr/>
          <p:nvPr/>
        </p:nvSpPr>
        <p:spPr>
          <a:xfrm>
            <a:off x="6501143" y="2152923"/>
            <a:ext cx="213983" cy="324530"/>
          </a:xfrm>
          <a:custGeom>
            <a:avLst/>
            <a:gdLst/>
            <a:ahLst/>
            <a:cxnLst/>
            <a:rect l="0" t="0" r="0" b="0"/>
            <a:pathLst>
              <a:path w="213983" h="324530">
                <a:moveTo>
                  <a:pt x="49675" y="24492"/>
                </a:moveTo>
                <a:lnTo>
                  <a:pt x="49675" y="17111"/>
                </a:lnTo>
                <a:lnTo>
                  <a:pt x="53468" y="11721"/>
                </a:lnTo>
                <a:lnTo>
                  <a:pt x="55379" y="10263"/>
                </a:lnTo>
                <a:lnTo>
                  <a:pt x="59618" y="8643"/>
                </a:lnTo>
                <a:lnTo>
                  <a:pt x="66266" y="7923"/>
                </a:lnTo>
                <a:lnTo>
                  <a:pt x="70260" y="7731"/>
                </a:lnTo>
                <a:lnTo>
                  <a:pt x="73718" y="6650"/>
                </a:lnTo>
                <a:lnTo>
                  <a:pt x="79676" y="2910"/>
                </a:lnTo>
                <a:lnTo>
                  <a:pt x="83169" y="1531"/>
                </a:lnTo>
                <a:lnTo>
                  <a:pt x="87086" y="612"/>
                </a:lnTo>
                <a:lnTo>
                  <a:pt x="91284" y="0"/>
                </a:lnTo>
                <a:lnTo>
                  <a:pt x="98846" y="544"/>
                </a:lnTo>
                <a:lnTo>
                  <a:pt x="108650" y="1859"/>
                </a:lnTo>
                <a:lnTo>
                  <a:pt x="119948" y="3688"/>
                </a:lnTo>
                <a:lnTo>
                  <a:pt x="128274" y="5860"/>
                </a:lnTo>
                <a:lnTo>
                  <a:pt x="134618" y="8261"/>
                </a:lnTo>
                <a:lnTo>
                  <a:pt x="139641" y="10813"/>
                </a:lnTo>
                <a:lnTo>
                  <a:pt x="149457" y="16190"/>
                </a:lnTo>
                <a:lnTo>
                  <a:pt x="154296" y="18957"/>
                </a:lnTo>
                <a:lnTo>
                  <a:pt x="158317" y="21754"/>
                </a:lnTo>
                <a:lnTo>
                  <a:pt x="164900" y="27403"/>
                </a:lnTo>
                <a:lnTo>
                  <a:pt x="170472" y="33088"/>
                </a:lnTo>
                <a:lnTo>
                  <a:pt x="173069" y="35937"/>
                </a:lnTo>
                <a:lnTo>
                  <a:pt x="174801" y="38790"/>
                </a:lnTo>
                <a:lnTo>
                  <a:pt x="178031" y="48307"/>
                </a:lnTo>
                <a:lnTo>
                  <a:pt x="181600" y="57619"/>
                </a:lnTo>
                <a:lnTo>
                  <a:pt x="188071" y="73571"/>
                </a:lnTo>
                <a:lnTo>
                  <a:pt x="189564" y="79119"/>
                </a:lnTo>
                <a:lnTo>
                  <a:pt x="190560" y="84722"/>
                </a:lnTo>
                <a:lnTo>
                  <a:pt x="191224" y="90363"/>
                </a:lnTo>
                <a:lnTo>
                  <a:pt x="191666" y="96028"/>
                </a:lnTo>
                <a:lnTo>
                  <a:pt x="191961" y="101710"/>
                </a:lnTo>
                <a:lnTo>
                  <a:pt x="192289" y="113103"/>
                </a:lnTo>
                <a:lnTo>
                  <a:pt x="192434" y="124517"/>
                </a:lnTo>
                <a:lnTo>
                  <a:pt x="191680" y="130228"/>
                </a:lnTo>
                <a:lnTo>
                  <a:pt x="190382" y="135940"/>
                </a:lnTo>
                <a:lnTo>
                  <a:pt x="188724" y="141653"/>
                </a:lnTo>
                <a:lnTo>
                  <a:pt x="187618" y="147367"/>
                </a:lnTo>
                <a:lnTo>
                  <a:pt x="186881" y="153081"/>
                </a:lnTo>
                <a:lnTo>
                  <a:pt x="186389" y="158795"/>
                </a:lnTo>
                <a:lnTo>
                  <a:pt x="185268" y="164510"/>
                </a:lnTo>
                <a:lnTo>
                  <a:pt x="183727" y="170225"/>
                </a:lnTo>
                <a:lnTo>
                  <a:pt x="181905" y="175940"/>
                </a:lnTo>
                <a:lnTo>
                  <a:pt x="179898" y="181655"/>
                </a:lnTo>
                <a:lnTo>
                  <a:pt x="177765" y="187370"/>
                </a:lnTo>
                <a:lnTo>
                  <a:pt x="173279" y="198799"/>
                </a:lnTo>
                <a:lnTo>
                  <a:pt x="168640" y="210229"/>
                </a:lnTo>
                <a:lnTo>
                  <a:pt x="163932" y="219119"/>
                </a:lnTo>
                <a:lnTo>
                  <a:pt x="158400" y="227198"/>
                </a:lnTo>
                <a:lnTo>
                  <a:pt x="154702" y="232019"/>
                </a:lnTo>
                <a:lnTo>
                  <a:pt x="150650" y="237138"/>
                </a:lnTo>
                <a:lnTo>
                  <a:pt x="147948" y="242456"/>
                </a:lnTo>
                <a:lnTo>
                  <a:pt x="146147" y="247906"/>
                </a:lnTo>
                <a:lnTo>
                  <a:pt x="144946" y="253445"/>
                </a:lnTo>
                <a:lnTo>
                  <a:pt x="142557" y="258089"/>
                </a:lnTo>
                <a:lnTo>
                  <a:pt x="139378" y="262139"/>
                </a:lnTo>
                <a:lnTo>
                  <a:pt x="135671" y="265790"/>
                </a:lnTo>
                <a:lnTo>
                  <a:pt x="129435" y="272388"/>
                </a:lnTo>
                <a:lnTo>
                  <a:pt x="126661" y="275481"/>
                </a:lnTo>
                <a:lnTo>
                  <a:pt x="123224" y="277543"/>
                </a:lnTo>
                <a:lnTo>
                  <a:pt x="119345" y="278917"/>
                </a:lnTo>
                <a:lnTo>
                  <a:pt x="115173" y="279834"/>
                </a:lnTo>
                <a:lnTo>
                  <a:pt x="111596" y="281397"/>
                </a:lnTo>
                <a:lnTo>
                  <a:pt x="105506" y="285675"/>
                </a:lnTo>
                <a:lnTo>
                  <a:pt x="100154" y="288210"/>
                </a:lnTo>
                <a:lnTo>
                  <a:pt x="94335" y="290290"/>
                </a:lnTo>
                <a:lnTo>
                  <a:pt x="90561" y="292178"/>
                </a:lnTo>
                <a:lnTo>
                  <a:pt x="86458" y="294389"/>
                </a:lnTo>
                <a:lnTo>
                  <a:pt x="79782" y="296846"/>
                </a:lnTo>
                <a:lnTo>
                  <a:pt x="74168" y="297938"/>
                </a:lnTo>
                <a:lnTo>
                  <a:pt x="69028" y="298423"/>
                </a:lnTo>
                <a:lnTo>
                  <a:pt x="64097" y="298639"/>
                </a:lnTo>
                <a:lnTo>
                  <a:pt x="54742" y="298761"/>
                </a:lnTo>
                <a:lnTo>
                  <a:pt x="50672" y="298778"/>
                </a:lnTo>
                <a:lnTo>
                  <a:pt x="47165" y="297836"/>
                </a:lnTo>
                <a:lnTo>
                  <a:pt x="38436" y="292914"/>
                </a:lnTo>
                <a:lnTo>
                  <a:pt x="33303" y="291428"/>
                </a:lnTo>
                <a:lnTo>
                  <a:pt x="28377" y="290767"/>
                </a:lnTo>
                <a:lnTo>
                  <a:pt x="25950" y="290591"/>
                </a:lnTo>
                <a:lnTo>
                  <a:pt x="23540" y="289522"/>
                </a:lnTo>
                <a:lnTo>
                  <a:pt x="18745" y="285793"/>
                </a:lnTo>
                <a:lnTo>
                  <a:pt x="13969" y="283501"/>
                </a:lnTo>
                <a:lnTo>
                  <a:pt x="11584" y="282889"/>
                </a:lnTo>
                <a:lnTo>
                  <a:pt x="9993" y="281529"/>
                </a:lnTo>
                <a:lnTo>
                  <a:pt x="8933" y="279670"/>
                </a:lnTo>
                <a:lnTo>
                  <a:pt x="8226" y="277478"/>
                </a:lnTo>
                <a:lnTo>
                  <a:pt x="6962" y="276017"/>
                </a:lnTo>
                <a:lnTo>
                  <a:pt x="5324" y="275043"/>
                </a:lnTo>
                <a:lnTo>
                  <a:pt x="3440" y="274393"/>
                </a:lnTo>
                <a:lnTo>
                  <a:pt x="2183" y="273007"/>
                </a:lnTo>
                <a:lnTo>
                  <a:pt x="1345" y="271132"/>
                </a:lnTo>
                <a:lnTo>
                  <a:pt x="0" y="265828"/>
                </a:lnTo>
                <a:lnTo>
                  <a:pt x="1933" y="262562"/>
                </a:lnTo>
                <a:lnTo>
                  <a:pt x="5849" y="257255"/>
                </a:lnTo>
                <a:lnTo>
                  <a:pt x="10618" y="253990"/>
                </a:lnTo>
                <a:lnTo>
                  <a:pt x="17235" y="250316"/>
                </a:lnTo>
                <a:lnTo>
                  <a:pt x="22822" y="248683"/>
                </a:lnTo>
                <a:lnTo>
                  <a:pt x="27951" y="245417"/>
                </a:lnTo>
                <a:lnTo>
                  <a:pt x="30430" y="243213"/>
                </a:lnTo>
                <a:lnTo>
                  <a:pt x="35301" y="240764"/>
                </a:lnTo>
                <a:lnTo>
                  <a:pt x="40906" y="239675"/>
                </a:lnTo>
                <a:lnTo>
                  <a:pt x="44623" y="239385"/>
                </a:lnTo>
                <a:lnTo>
                  <a:pt x="48688" y="239191"/>
                </a:lnTo>
                <a:lnTo>
                  <a:pt x="57438" y="238976"/>
                </a:lnTo>
                <a:lnTo>
                  <a:pt x="75992" y="238838"/>
                </a:lnTo>
                <a:lnTo>
                  <a:pt x="80714" y="239779"/>
                </a:lnTo>
                <a:lnTo>
                  <a:pt x="85449" y="241359"/>
                </a:lnTo>
                <a:lnTo>
                  <a:pt x="90193" y="243365"/>
                </a:lnTo>
                <a:lnTo>
                  <a:pt x="94943" y="244702"/>
                </a:lnTo>
                <a:lnTo>
                  <a:pt x="99698" y="245594"/>
                </a:lnTo>
                <a:lnTo>
                  <a:pt x="104456" y="246188"/>
                </a:lnTo>
                <a:lnTo>
                  <a:pt x="109214" y="247537"/>
                </a:lnTo>
                <a:lnTo>
                  <a:pt x="113974" y="249388"/>
                </a:lnTo>
                <a:lnTo>
                  <a:pt x="118735" y="251575"/>
                </a:lnTo>
                <a:lnTo>
                  <a:pt x="123496" y="253033"/>
                </a:lnTo>
                <a:lnTo>
                  <a:pt x="128258" y="254005"/>
                </a:lnTo>
                <a:lnTo>
                  <a:pt x="133020" y="254653"/>
                </a:lnTo>
                <a:lnTo>
                  <a:pt x="137782" y="256038"/>
                </a:lnTo>
                <a:lnTo>
                  <a:pt x="142545" y="257913"/>
                </a:lnTo>
                <a:lnTo>
                  <a:pt x="147307" y="260116"/>
                </a:lnTo>
                <a:lnTo>
                  <a:pt x="151276" y="262537"/>
                </a:lnTo>
                <a:lnTo>
                  <a:pt x="161447" y="270495"/>
                </a:lnTo>
                <a:lnTo>
                  <a:pt x="165465" y="273267"/>
                </a:lnTo>
                <a:lnTo>
                  <a:pt x="169731" y="276067"/>
                </a:lnTo>
                <a:lnTo>
                  <a:pt x="172575" y="278886"/>
                </a:lnTo>
                <a:lnTo>
                  <a:pt x="174472" y="281718"/>
                </a:lnTo>
                <a:lnTo>
                  <a:pt x="177371" y="287404"/>
                </a:lnTo>
                <a:lnTo>
                  <a:pt x="181307" y="293107"/>
                </a:lnTo>
                <a:lnTo>
                  <a:pt x="183466" y="295008"/>
                </a:lnTo>
                <a:lnTo>
                  <a:pt x="187985" y="297121"/>
                </a:lnTo>
                <a:lnTo>
                  <a:pt x="192638" y="300601"/>
                </a:lnTo>
                <a:lnTo>
                  <a:pt x="194990" y="302862"/>
                </a:lnTo>
                <a:lnTo>
                  <a:pt x="196559" y="305322"/>
                </a:lnTo>
                <a:lnTo>
                  <a:pt x="197603" y="307914"/>
                </a:lnTo>
                <a:lnTo>
                  <a:pt x="198301" y="310595"/>
                </a:lnTo>
                <a:lnTo>
                  <a:pt x="199559" y="312382"/>
                </a:lnTo>
                <a:lnTo>
                  <a:pt x="201192" y="313574"/>
                </a:lnTo>
                <a:lnTo>
                  <a:pt x="205722" y="315486"/>
                </a:lnTo>
                <a:lnTo>
                  <a:pt x="206094" y="316596"/>
                </a:lnTo>
                <a:lnTo>
                  <a:pt x="206508" y="320368"/>
                </a:lnTo>
                <a:lnTo>
                  <a:pt x="207412" y="321755"/>
                </a:lnTo>
                <a:lnTo>
                  <a:pt x="208808" y="322680"/>
                </a:lnTo>
                <a:lnTo>
                  <a:pt x="213982" y="3245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206"/>
          <p:cNvSpPr/>
          <p:nvPr/>
        </p:nvSpPr>
        <p:spPr>
          <a:xfrm>
            <a:off x="6829433" y="2280317"/>
            <a:ext cx="242880" cy="162457"/>
          </a:xfrm>
          <a:custGeom>
            <a:avLst/>
            <a:gdLst/>
            <a:ahLst/>
            <a:cxnLst/>
            <a:rect l="0" t="0" r="0" b="0"/>
            <a:pathLst>
              <a:path w="242880" h="162457">
                <a:moveTo>
                  <a:pt x="107148" y="25685"/>
                </a:moveTo>
                <a:lnTo>
                  <a:pt x="107148" y="18304"/>
                </a:lnTo>
                <a:lnTo>
                  <a:pt x="106355" y="17907"/>
                </a:lnTo>
                <a:lnTo>
                  <a:pt x="103356" y="17466"/>
                </a:lnTo>
                <a:lnTo>
                  <a:pt x="102239" y="16396"/>
                </a:lnTo>
                <a:lnTo>
                  <a:pt x="101494" y="14730"/>
                </a:lnTo>
                <a:lnTo>
                  <a:pt x="100998" y="12667"/>
                </a:lnTo>
                <a:lnTo>
                  <a:pt x="99873" y="11291"/>
                </a:lnTo>
                <a:lnTo>
                  <a:pt x="98329" y="10374"/>
                </a:lnTo>
                <a:lnTo>
                  <a:pt x="94497" y="9355"/>
                </a:lnTo>
                <a:lnTo>
                  <a:pt x="90148" y="8902"/>
                </a:lnTo>
                <a:lnTo>
                  <a:pt x="87878" y="7829"/>
                </a:lnTo>
                <a:lnTo>
                  <a:pt x="83237" y="4097"/>
                </a:lnTo>
                <a:lnTo>
                  <a:pt x="78529" y="1803"/>
                </a:lnTo>
                <a:lnTo>
                  <a:pt x="71417" y="511"/>
                </a:lnTo>
                <a:lnTo>
                  <a:pt x="64281" y="129"/>
                </a:lnTo>
                <a:lnTo>
                  <a:pt x="55024" y="15"/>
                </a:lnTo>
                <a:lnTo>
                  <a:pt x="50967" y="0"/>
                </a:lnTo>
                <a:lnTo>
                  <a:pt x="47469" y="941"/>
                </a:lnTo>
                <a:lnTo>
                  <a:pt x="38753" y="5865"/>
                </a:lnTo>
                <a:lnTo>
                  <a:pt x="33623" y="7351"/>
                </a:lnTo>
                <a:lnTo>
                  <a:pt x="28697" y="10552"/>
                </a:lnTo>
                <a:lnTo>
                  <a:pt x="23863" y="15149"/>
                </a:lnTo>
                <a:lnTo>
                  <a:pt x="21462" y="17709"/>
                </a:lnTo>
                <a:lnTo>
                  <a:pt x="16678" y="23092"/>
                </a:lnTo>
                <a:lnTo>
                  <a:pt x="11906" y="28660"/>
                </a:lnTo>
                <a:lnTo>
                  <a:pt x="10316" y="31479"/>
                </a:lnTo>
                <a:lnTo>
                  <a:pt x="9255" y="34310"/>
                </a:lnTo>
                <a:lnTo>
                  <a:pt x="8548" y="37150"/>
                </a:lnTo>
                <a:lnTo>
                  <a:pt x="7284" y="39996"/>
                </a:lnTo>
                <a:lnTo>
                  <a:pt x="5646" y="42846"/>
                </a:lnTo>
                <a:lnTo>
                  <a:pt x="3762" y="45698"/>
                </a:lnTo>
                <a:lnTo>
                  <a:pt x="2505" y="48552"/>
                </a:lnTo>
                <a:lnTo>
                  <a:pt x="1667" y="51407"/>
                </a:lnTo>
                <a:lnTo>
                  <a:pt x="1108" y="54263"/>
                </a:lnTo>
                <a:lnTo>
                  <a:pt x="736" y="57120"/>
                </a:lnTo>
                <a:lnTo>
                  <a:pt x="488" y="59976"/>
                </a:lnTo>
                <a:lnTo>
                  <a:pt x="323" y="62834"/>
                </a:lnTo>
                <a:lnTo>
                  <a:pt x="213" y="65691"/>
                </a:lnTo>
                <a:lnTo>
                  <a:pt x="90" y="71405"/>
                </a:lnTo>
                <a:lnTo>
                  <a:pt x="0" y="93101"/>
                </a:lnTo>
                <a:lnTo>
                  <a:pt x="791" y="96347"/>
                </a:lnTo>
                <a:lnTo>
                  <a:pt x="2112" y="98510"/>
                </a:lnTo>
                <a:lnTo>
                  <a:pt x="5697" y="101867"/>
                </a:lnTo>
                <a:lnTo>
                  <a:pt x="9936" y="106534"/>
                </a:lnTo>
                <a:lnTo>
                  <a:pt x="16785" y="114516"/>
                </a:lnTo>
                <a:lnTo>
                  <a:pt x="19124" y="116339"/>
                </a:lnTo>
                <a:lnTo>
                  <a:pt x="26210" y="119855"/>
                </a:lnTo>
                <a:lnTo>
                  <a:pt x="30959" y="124054"/>
                </a:lnTo>
                <a:lnTo>
                  <a:pt x="35715" y="126555"/>
                </a:lnTo>
                <a:lnTo>
                  <a:pt x="42856" y="127962"/>
                </a:lnTo>
                <a:lnTo>
                  <a:pt x="48411" y="128292"/>
                </a:lnTo>
                <a:lnTo>
                  <a:pt x="56172" y="128438"/>
                </a:lnTo>
                <a:lnTo>
                  <a:pt x="59670" y="127525"/>
                </a:lnTo>
                <a:lnTo>
                  <a:pt x="65674" y="123969"/>
                </a:lnTo>
                <a:lnTo>
                  <a:pt x="70988" y="119215"/>
                </a:lnTo>
                <a:lnTo>
                  <a:pt x="73516" y="116613"/>
                </a:lnTo>
                <a:lnTo>
                  <a:pt x="75995" y="114879"/>
                </a:lnTo>
                <a:lnTo>
                  <a:pt x="83277" y="111485"/>
                </a:lnTo>
                <a:lnTo>
                  <a:pt x="88072" y="107316"/>
                </a:lnTo>
                <a:lnTo>
                  <a:pt x="92849" y="102288"/>
                </a:lnTo>
                <a:lnTo>
                  <a:pt x="97617" y="96878"/>
                </a:lnTo>
                <a:lnTo>
                  <a:pt x="109528" y="82803"/>
                </a:lnTo>
                <a:lnTo>
                  <a:pt x="111909" y="78051"/>
                </a:lnTo>
                <a:lnTo>
                  <a:pt x="114292" y="72026"/>
                </a:lnTo>
                <a:lnTo>
                  <a:pt x="116673" y="65151"/>
                </a:lnTo>
                <a:lnTo>
                  <a:pt x="118260" y="59616"/>
                </a:lnTo>
                <a:lnTo>
                  <a:pt x="119318" y="54973"/>
                </a:lnTo>
                <a:lnTo>
                  <a:pt x="120024" y="50925"/>
                </a:lnTo>
                <a:lnTo>
                  <a:pt x="120495" y="47275"/>
                </a:lnTo>
                <a:lnTo>
                  <a:pt x="120808" y="43888"/>
                </a:lnTo>
                <a:lnTo>
                  <a:pt x="121017" y="40678"/>
                </a:lnTo>
                <a:lnTo>
                  <a:pt x="121951" y="37585"/>
                </a:lnTo>
                <a:lnTo>
                  <a:pt x="123366" y="34571"/>
                </a:lnTo>
                <a:lnTo>
                  <a:pt x="125104" y="31609"/>
                </a:lnTo>
                <a:lnTo>
                  <a:pt x="126262" y="28682"/>
                </a:lnTo>
                <a:lnTo>
                  <a:pt x="127035" y="25778"/>
                </a:lnTo>
                <a:lnTo>
                  <a:pt x="127550" y="22890"/>
                </a:lnTo>
                <a:lnTo>
                  <a:pt x="127892" y="20011"/>
                </a:lnTo>
                <a:lnTo>
                  <a:pt x="128122" y="17140"/>
                </a:lnTo>
                <a:lnTo>
                  <a:pt x="128552" y="9044"/>
                </a:lnTo>
                <a:lnTo>
                  <a:pt x="128577" y="1204"/>
                </a:lnTo>
                <a:lnTo>
                  <a:pt x="128579" y="24112"/>
                </a:lnTo>
                <a:lnTo>
                  <a:pt x="129374" y="26542"/>
                </a:lnTo>
                <a:lnTo>
                  <a:pt x="130696" y="30066"/>
                </a:lnTo>
                <a:lnTo>
                  <a:pt x="132372" y="34321"/>
                </a:lnTo>
                <a:lnTo>
                  <a:pt x="133489" y="38110"/>
                </a:lnTo>
                <a:lnTo>
                  <a:pt x="134234" y="41588"/>
                </a:lnTo>
                <a:lnTo>
                  <a:pt x="134731" y="44860"/>
                </a:lnTo>
                <a:lnTo>
                  <a:pt x="135062" y="47993"/>
                </a:lnTo>
                <a:lnTo>
                  <a:pt x="135282" y="51034"/>
                </a:lnTo>
                <a:lnTo>
                  <a:pt x="135429" y="54015"/>
                </a:lnTo>
                <a:lnTo>
                  <a:pt x="135593" y="62406"/>
                </a:lnTo>
                <a:lnTo>
                  <a:pt x="135697" y="78765"/>
                </a:lnTo>
                <a:lnTo>
                  <a:pt x="136499" y="82979"/>
                </a:lnTo>
                <a:lnTo>
                  <a:pt x="137828" y="87694"/>
                </a:lnTo>
                <a:lnTo>
                  <a:pt x="139508" y="92742"/>
                </a:lnTo>
                <a:lnTo>
                  <a:pt x="141421" y="97059"/>
                </a:lnTo>
                <a:lnTo>
                  <a:pt x="143490" y="100890"/>
                </a:lnTo>
                <a:lnTo>
                  <a:pt x="145664" y="104397"/>
                </a:lnTo>
                <a:lnTo>
                  <a:pt x="147113" y="107688"/>
                </a:lnTo>
                <a:lnTo>
                  <a:pt x="148079" y="110833"/>
                </a:lnTo>
                <a:lnTo>
                  <a:pt x="148723" y="113883"/>
                </a:lnTo>
                <a:lnTo>
                  <a:pt x="149946" y="117821"/>
                </a:lnTo>
                <a:lnTo>
                  <a:pt x="151554" y="122352"/>
                </a:lnTo>
                <a:lnTo>
                  <a:pt x="153421" y="127277"/>
                </a:lnTo>
                <a:lnTo>
                  <a:pt x="155460" y="131513"/>
                </a:lnTo>
                <a:lnTo>
                  <a:pt x="157612" y="135290"/>
                </a:lnTo>
                <a:lnTo>
                  <a:pt x="159841" y="138760"/>
                </a:lnTo>
                <a:lnTo>
                  <a:pt x="162120" y="141073"/>
                </a:lnTo>
                <a:lnTo>
                  <a:pt x="164433" y="142615"/>
                </a:lnTo>
                <a:lnTo>
                  <a:pt x="166770" y="143644"/>
                </a:lnTo>
                <a:lnTo>
                  <a:pt x="171482" y="147326"/>
                </a:lnTo>
                <a:lnTo>
                  <a:pt x="173850" y="149642"/>
                </a:lnTo>
                <a:lnTo>
                  <a:pt x="176222" y="151185"/>
                </a:lnTo>
                <a:lnTo>
                  <a:pt x="183353" y="154310"/>
                </a:lnTo>
                <a:lnTo>
                  <a:pt x="188113" y="158417"/>
                </a:lnTo>
                <a:lnTo>
                  <a:pt x="192874" y="160877"/>
                </a:lnTo>
                <a:lnTo>
                  <a:pt x="200017" y="162262"/>
                </a:lnTo>
                <a:lnTo>
                  <a:pt x="202399" y="162456"/>
                </a:lnTo>
                <a:lnTo>
                  <a:pt x="204780" y="161634"/>
                </a:lnTo>
                <a:lnTo>
                  <a:pt x="211923" y="156877"/>
                </a:lnTo>
                <a:lnTo>
                  <a:pt x="219067" y="154092"/>
                </a:lnTo>
                <a:lnTo>
                  <a:pt x="223829" y="150065"/>
                </a:lnTo>
                <a:lnTo>
                  <a:pt x="228592" y="147640"/>
                </a:lnTo>
                <a:lnTo>
                  <a:pt x="230973" y="146993"/>
                </a:lnTo>
                <a:lnTo>
                  <a:pt x="235735" y="143735"/>
                </a:lnTo>
                <a:lnTo>
                  <a:pt x="242879" y="1371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207"/>
          <p:cNvSpPr/>
          <p:nvPr/>
        </p:nvSpPr>
        <p:spPr>
          <a:xfrm>
            <a:off x="7108058" y="2247186"/>
            <a:ext cx="149993" cy="170225"/>
          </a:xfrm>
          <a:custGeom>
            <a:avLst/>
            <a:gdLst/>
            <a:ahLst/>
            <a:cxnLst/>
            <a:rect l="0" t="0" r="0" b="0"/>
            <a:pathLst>
              <a:path w="149993" h="170225">
                <a:moveTo>
                  <a:pt x="78554" y="7381"/>
                </a:moveTo>
                <a:lnTo>
                  <a:pt x="72404" y="7381"/>
                </a:lnTo>
                <a:lnTo>
                  <a:pt x="72073" y="6429"/>
                </a:lnTo>
                <a:lnTo>
                  <a:pt x="71706" y="2830"/>
                </a:lnTo>
                <a:lnTo>
                  <a:pt x="70813" y="1490"/>
                </a:lnTo>
                <a:lnTo>
                  <a:pt x="69425" y="596"/>
                </a:lnTo>
                <a:lnTo>
                  <a:pt x="67705" y="0"/>
                </a:lnTo>
                <a:lnTo>
                  <a:pt x="65766" y="555"/>
                </a:lnTo>
                <a:lnTo>
                  <a:pt x="61494" y="3713"/>
                </a:lnTo>
                <a:lnTo>
                  <a:pt x="56949" y="5751"/>
                </a:lnTo>
                <a:lnTo>
                  <a:pt x="54625" y="6294"/>
                </a:lnTo>
                <a:lnTo>
                  <a:pt x="50695" y="8562"/>
                </a:lnTo>
                <a:lnTo>
                  <a:pt x="45695" y="11978"/>
                </a:lnTo>
                <a:lnTo>
                  <a:pt x="31935" y="22048"/>
                </a:lnTo>
                <a:lnTo>
                  <a:pt x="29219" y="23826"/>
                </a:lnTo>
                <a:lnTo>
                  <a:pt x="21967" y="28343"/>
                </a:lnTo>
                <a:lnTo>
                  <a:pt x="19399" y="30880"/>
                </a:lnTo>
                <a:lnTo>
                  <a:pt x="17686" y="33525"/>
                </a:lnTo>
                <a:lnTo>
                  <a:pt x="16544" y="36240"/>
                </a:lnTo>
                <a:lnTo>
                  <a:pt x="14990" y="39003"/>
                </a:lnTo>
                <a:lnTo>
                  <a:pt x="13159" y="41798"/>
                </a:lnTo>
                <a:lnTo>
                  <a:pt x="11145" y="44613"/>
                </a:lnTo>
                <a:lnTo>
                  <a:pt x="9802" y="47442"/>
                </a:lnTo>
                <a:lnTo>
                  <a:pt x="8907" y="50281"/>
                </a:lnTo>
                <a:lnTo>
                  <a:pt x="8311" y="53126"/>
                </a:lnTo>
                <a:lnTo>
                  <a:pt x="7913" y="55975"/>
                </a:lnTo>
                <a:lnTo>
                  <a:pt x="7647" y="58827"/>
                </a:lnTo>
                <a:lnTo>
                  <a:pt x="7471" y="61681"/>
                </a:lnTo>
                <a:lnTo>
                  <a:pt x="6559" y="64536"/>
                </a:lnTo>
                <a:lnTo>
                  <a:pt x="5158" y="67392"/>
                </a:lnTo>
                <a:lnTo>
                  <a:pt x="3429" y="70248"/>
                </a:lnTo>
                <a:lnTo>
                  <a:pt x="2277" y="73105"/>
                </a:lnTo>
                <a:lnTo>
                  <a:pt x="1509" y="75962"/>
                </a:lnTo>
                <a:lnTo>
                  <a:pt x="997" y="78819"/>
                </a:lnTo>
                <a:lnTo>
                  <a:pt x="656" y="81677"/>
                </a:lnTo>
                <a:lnTo>
                  <a:pt x="428" y="84534"/>
                </a:lnTo>
                <a:lnTo>
                  <a:pt x="277" y="87391"/>
                </a:lnTo>
                <a:lnTo>
                  <a:pt x="108" y="95646"/>
                </a:lnTo>
                <a:lnTo>
                  <a:pt x="0" y="111917"/>
                </a:lnTo>
                <a:lnTo>
                  <a:pt x="785" y="115172"/>
                </a:lnTo>
                <a:lnTo>
                  <a:pt x="2102" y="118294"/>
                </a:lnTo>
                <a:lnTo>
                  <a:pt x="3773" y="121328"/>
                </a:lnTo>
                <a:lnTo>
                  <a:pt x="5682" y="124303"/>
                </a:lnTo>
                <a:lnTo>
                  <a:pt x="7748" y="127239"/>
                </a:lnTo>
                <a:lnTo>
                  <a:pt x="9919" y="130149"/>
                </a:lnTo>
                <a:lnTo>
                  <a:pt x="11367" y="133041"/>
                </a:lnTo>
                <a:lnTo>
                  <a:pt x="12331" y="135922"/>
                </a:lnTo>
                <a:lnTo>
                  <a:pt x="12974" y="138795"/>
                </a:lnTo>
                <a:lnTo>
                  <a:pt x="14197" y="140711"/>
                </a:lnTo>
                <a:lnTo>
                  <a:pt x="15806" y="141987"/>
                </a:lnTo>
                <a:lnTo>
                  <a:pt x="17672" y="142839"/>
                </a:lnTo>
                <a:lnTo>
                  <a:pt x="20503" y="144359"/>
                </a:lnTo>
                <a:lnTo>
                  <a:pt x="27883" y="148588"/>
                </a:lnTo>
                <a:lnTo>
                  <a:pt x="31280" y="151049"/>
                </a:lnTo>
                <a:lnTo>
                  <a:pt x="34338" y="153642"/>
                </a:lnTo>
                <a:lnTo>
                  <a:pt x="37170" y="156323"/>
                </a:lnTo>
                <a:lnTo>
                  <a:pt x="39852" y="158111"/>
                </a:lnTo>
                <a:lnTo>
                  <a:pt x="42434" y="159303"/>
                </a:lnTo>
                <a:lnTo>
                  <a:pt x="44950" y="160097"/>
                </a:lnTo>
                <a:lnTo>
                  <a:pt x="47420" y="161579"/>
                </a:lnTo>
                <a:lnTo>
                  <a:pt x="49860" y="163520"/>
                </a:lnTo>
                <a:lnTo>
                  <a:pt x="52281" y="165766"/>
                </a:lnTo>
                <a:lnTo>
                  <a:pt x="54690" y="167264"/>
                </a:lnTo>
                <a:lnTo>
                  <a:pt x="57089" y="168262"/>
                </a:lnTo>
                <a:lnTo>
                  <a:pt x="59481" y="168928"/>
                </a:lnTo>
                <a:lnTo>
                  <a:pt x="61871" y="169371"/>
                </a:lnTo>
                <a:lnTo>
                  <a:pt x="64256" y="169667"/>
                </a:lnTo>
                <a:lnTo>
                  <a:pt x="66642" y="169864"/>
                </a:lnTo>
                <a:lnTo>
                  <a:pt x="69819" y="169996"/>
                </a:lnTo>
                <a:lnTo>
                  <a:pt x="84208" y="170207"/>
                </a:lnTo>
                <a:lnTo>
                  <a:pt x="87085" y="170224"/>
                </a:lnTo>
                <a:lnTo>
                  <a:pt x="89798" y="169283"/>
                </a:lnTo>
                <a:lnTo>
                  <a:pt x="92400" y="167703"/>
                </a:lnTo>
                <a:lnTo>
                  <a:pt x="94929" y="165698"/>
                </a:lnTo>
                <a:lnTo>
                  <a:pt x="97408" y="164360"/>
                </a:lnTo>
                <a:lnTo>
                  <a:pt x="99854" y="163469"/>
                </a:lnTo>
                <a:lnTo>
                  <a:pt x="102280" y="162875"/>
                </a:lnTo>
                <a:lnTo>
                  <a:pt x="104690" y="161526"/>
                </a:lnTo>
                <a:lnTo>
                  <a:pt x="107091" y="159675"/>
                </a:lnTo>
                <a:lnTo>
                  <a:pt x="109485" y="157488"/>
                </a:lnTo>
                <a:lnTo>
                  <a:pt x="111874" y="156030"/>
                </a:lnTo>
                <a:lnTo>
                  <a:pt x="114262" y="155058"/>
                </a:lnTo>
                <a:lnTo>
                  <a:pt x="116647" y="154410"/>
                </a:lnTo>
                <a:lnTo>
                  <a:pt x="119824" y="153025"/>
                </a:lnTo>
                <a:lnTo>
                  <a:pt x="123530" y="151150"/>
                </a:lnTo>
                <a:lnTo>
                  <a:pt x="133299" y="145847"/>
                </a:lnTo>
                <a:lnTo>
                  <a:pt x="136752" y="145121"/>
                </a:lnTo>
                <a:lnTo>
                  <a:pt x="138784" y="144928"/>
                </a:lnTo>
                <a:lnTo>
                  <a:pt x="140139" y="143847"/>
                </a:lnTo>
                <a:lnTo>
                  <a:pt x="141042" y="142173"/>
                </a:lnTo>
                <a:lnTo>
                  <a:pt x="142817" y="136076"/>
                </a:lnTo>
                <a:lnTo>
                  <a:pt x="142848" y="127406"/>
                </a:lnTo>
                <a:lnTo>
                  <a:pt x="149992" y="1273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8"/>
          <p:cNvSpPr/>
          <p:nvPr/>
        </p:nvSpPr>
        <p:spPr>
          <a:xfrm>
            <a:off x="7394106" y="2246036"/>
            <a:ext cx="142551" cy="184820"/>
          </a:xfrm>
          <a:custGeom>
            <a:avLst/>
            <a:gdLst/>
            <a:ahLst/>
            <a:cxnLst/>
            <a:rect l="0" t="0" r="0" b="0"/>
            <a:pathLst>
              <a:path w="142551" h="184820">
                <a:moveTo>
                  <a:pt x="142550" y="34249"/>
                </a:moveTo>
                <a:lnTo>
                  <a:pt x="136400" y="34249"/>
                </a:lnTo>
                <a:lnTo>
                  <a:pt x="136068" y="33296"/>
                </a:lnTo>
                <a:lnTo>
                  <a:pt x="135701" y="29698"/>
                </a:lnTo>
                <a:lnTo>
                  <a:pt x="134809" y="28357"/>
                </a:lnTo>
                <a:lnTo>
                  <a:pt x="133420" y="27463"/>
                </a:lnTo>
                <a:lnTo>
                  <a:pt x="131701" y="26868"/>
                </a:lnTo>
                <a:lnTo>
                  <a:pt x="127674" y="23666"/>
                </a:lnTo>
                <a:lnTo>
                  <a:pt x="125490" y="21478"/>
                </a:lnTo>
                <a:lnTo>
                  <a:pt x="123239" y="20020"/>
                </a:lnTo>
                <a:lnTo>
                  <a:pt x="120944" y="19048"/>
                </a:lnTo>
                <a:lnTo>
                  <a:pt x="118621" y="18400"/>
                </a:lnTo>
                <a:lnTo>
                  <a:pt x="117072" y="17015"/>
                </a:lnTo>
                <a:lnTo>
                  <a:pt x="116040" y="15140"/>
                </a:lnTo>
                <a:lnTo>
                  <a:pt x="115351" y="12937"/>
                </a:lnTo>
                <a:lnTo>
                  <a:pt x="111718" y="10516"/>
                </a:lnTo>
                <a:lnTo>
                  <a:pt x="106120" y="7949"/>
                </a:lnTo>
                <a:lnTo>
                  <a:pt x="99214" y="5286"/>
                </a:lnTo>
                <a:lnTo>
                  <a:pt x="93816" y="3510"/>
                </a:lnTo>
                <a:lnTo>
                  <a:pt x="89422" y="2326"/>
                </a:lnTo>
                <a:lnTo>
                  <a:pt x="85701" y="1537"/>
                </a:lnTo>
                <a:lnTo>
                  <a:pt x="81632" y="1011"/>
                </a:lnTo>
                <a:lnTo>
                  <a:pt x="77332" y="660"/>
                </a:lnTo>
                <a:lnTo>
                  <a:pt x="69114" y="271"/>
                </a:lnTo>
                <a:lnTo>
                  <a:pt x="60025" y="51"/>
                </a:lnTo>
                <a:lnTo>
                  <a:pt x="54808" y="0"/>
                </a:lnTo>
                <a:lnTo>
                  <a:pt x="51512" y="939"/>
                </a:lnTo>
                <a:lnTo>
                  <a:pt x="47726" y="2517"/>
                </a:lnTo>
                <a:lnTo>
                  <a:pt x="37830" y="7343"/>
                </a:lnTo>
                <a:lnTo>
                  <a:pt x="32243" y="10543"/>
                </a:lnTo>
                <a:lnTo>
                  <a:pt x="28530" y="12730"/>
                </a:lnTo>
                <a:lnTo>
                  <a:pt x="25262" y="16093"/>
                </a:lnTo>
                <a:lnTo>
                  <a:pt x="22290" y="20240"/>
                </a:lnTo>
                <a:lnTo>
                  <a:pt x="19514" y="24909"/>
                </a:lnTo>
                <a:lnTo>
                  <a:pt x="17664" y="28975"/>
                </a:lnTo>
                <a:lnTo>
                  <a:pt x="16430" y="32638"/>
                </a:lnTo>
                <a:lnTo>
                  <a:pt x="15607" y="36032"/>
                </a:lnTo>
                <a:lnTo>
                  <a:pt x="14265" y="39248"/>
                </a:lnTo>
                <a:lnTo>
                  <a:pt x="12576" y="42344"/>
                </a:lnTo>
                <a:lnTo>
                  <a:pt x="10657" y="45361"/>
                </a:lnTo>
                <a:lnTo>
                  <a:pt x="9378" y="49277"/>
                </a:lnTo>
                <a:lnTo>
                  <a:pt x="8525" y="53793"/>
                </a:lnTo>
                <a:lnTo>
                  <a:pt x="7956" y="58708"/>
                </a:lnTo>
                <a:lnTo>
                  <a:pt x="6783" y="63890"/>
                </a:lnTo>
                <a:lnTo>
                  <a:pt x="5209" y="69250"/>
                </a:lnTo>
                <a:lnTo>
                  <a:pt x="3364" y="74727"/>
                </a:lnTo>
                <a:lnTo>
                  <a:pt x="2134" y="80284"/>
                </a:lnTo>
                <a:lnTo>
                  <a:pt x="1314" y="85894"/>
                </a:lnTo>
                <a:lnTo>
                  <a:pt x="767" y="91539"/>
                </a:lnTo>
                <a:lnTo>
                  <a:pt x="404" y="96255"/>
                </a:lnTo>
                <a:lnTo>
                  <a:pt x="161" y="100351"/>
                </a:lnTo>
                <a:lnTo>
                  <a:pt x="0" y="104034"/>
                </a:lnTo>
                <a:lnTo>
                  <a:pt x="685" y="108395"/>
                </a:lnTo>
                <a:lnTo>
                  <a:pt x="1936" y="113207"/>
                </a:lnTo>
                <a:lnTo>
                  <a:pt x="3563" y="118320"/>
                </a:lnTo>
                <a:lnTo>
                  <a:pt x="5443" y="122682"/>
                </a:lnTo>
                <a:lnTo>
                  <a:pt x="7488" y="126541"/>
                </a:lnTo>
                <a:lnTo>
                  <a:pt x="9646" y="130067"/>
                </a:lnTo>
                <a:lnTo>
                  <a:pt x="11879" y="134323"/>
                </a:lnTo>
                <a:lnTo>
                  <a:pt x="14161" y="139064"/>
                </a:lnTo>
                <a:lnTo>
                  <a:pt x="16475" y="144131"/>
                </a:lnTo>
                <a:lnTo>
                  <a:pt x="18813" y="148461"/>
                </a:lnTo>
                <a:lnTo>
                  <a:pt x="21166" y="152300"/>
                </a:lnTo>
                <a:lnTo>
                  <a:pt x="23527" y="155812"/>
                </a:lnTo>
                <a:lnTo>
                  <a:pt x="25895" y="159106"/>
                </a:lnTo>
                <a:lnTo>
                  <a:pt x="28268" y="162254"/>
                </a:lnTo>
                <a:lnTo>
                  <a:pt x="30643" y="165306"/>
                </a:lnTo>
                <a:lnTo>
                  <a:pt x="33815" y="168293"/>
                </a:lnTo>
                <a:lnTo>
                  <a:pt x="37515" y="171236"/>
                </a:lnTo>
                <a:lnTo>
                  <a:pt x="41571" y="174151"/>
                </a:lnTo>
                <a:lnTo>
                  <a:pt x="45068" y="176095"/>
                </a:lnTo>
                <a:lnTo>
                  <a:pt x="48193" y="177390"/>
                </a:lnTo>
                <a:lnTo>
                  <a:pt x="51071" y="178254"/>
                </a:lnTo>
                <a:lnTo>
                  <a:pt x="54576" y="178829"/>
                </a:lnTo>
                <a:lnTo>
                  <a:pt x="58501" y="179214"/>
                </a:lnTo>
                <a:lnTo>
                  <a:pt x="62705" y="179470"/>
                </a:lnTo>
                <a:lnTo>
                  <a:pt x="67095" y="180593"/>
                </a:lnTo>
                <a:lnTo>
                  <a:pt x="71609" y="182294"/>
                </a:lnTo>
                <a:lnTo>
                  <a:pt x="76206" y="184380"/>
                </a:lnTo>
                <a:lnTo>
                  <a:pt x="80064" y="184819"/>
                </a:lnTo>
                <a:lnTo>
                  <a:pt x="83431" y="184159"/>
                </a:lnTo>
                <a:lnTo>
                  <a:pt x="86469" y="182766"/>
                </a:lnTo>
                <a:lnTo>
                  <a:pt x="90081" y="181838"/>
                </a:lnTo>
                <a:lnTo>
                  <a:pt x="94077" y="181219"/>
                </a:lnTo>
                <a:lnTo>
                  <a:pt x="98328" y="180806"/>
                </a:lnTo>
                <a:lnTo>
                  <a:pt x="102750" y="179579"/>
                </a:lnTo>
                <a:lnTo>
                  <a:pt x="107286" y="177808"/>
                </a:lnTo>
                <a:lnTo>
                  <a:pt x="111897" y="175675"/>
                </a:lnTo>
                <a:lnTo>
                  <a:pt x="116558" y="173301"/>
                </a:lnTo>
                <a:lnTo>
                  <a:pt x="125972" y="168122"/>
                </a:lnTo>
                <a:lnTo>
                  <a:pt x="129909" y="166360"/>
                </a:lnTo>
                <a:lnTo>
                  <a:pt x="133330" y="165186"/>
                </a:lnTo>
                <a:lnTo>
                  <a:pt x="142550" y="16283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09"/>
          <p:cNvSpPr/>
          <p:nvPr/>
        </p:nvSpPr>
        <p:spPr>
          <a:xfrm>
            <a:off x="7593806" y="2271756"/>
            <a:ext cx="142545" cy="145500"/>
          </a:xfrm>
          <a:custGeom>
            <a:avLst/>
            <a:gdLst/>
            <a:ahLst/>
            <a:cxnLst/>
            <a:rect l="0" t="0" r="0" b="0"/>
            <a:pathLst>
              <a:path w="142545" h="145500">
                <a:moveTo>
                  <a:pt x="21431" y="25674"/>
                </a:moveTo>
                <a:lnTo>
                  <a:pt x="21431" y="1182"/>
                </a:lnTo>
                <a:lnTo>
                  <a:pt x="21431" y="12759"/>
                </a:lnTo>
                <a:lnTo>
                  <a:pt x="20638" y="15159"/>
                </a:lnTo>
                <a:lnTo>
                  <a:pt x="19315" y="17711"/>
                </a:lnTo>
                <a:lnTo>
                  <a:pt x="17639" y="20365"/>
                </a:lnTo>
                <a:lnTo>
                  <a:pt x="16522" y="24040"/>
                </a:lnTo>
                <a:lnTo>
                  <a:pt x="15777" y="28395"/>
                </a:lnTo>
                <a:lnTo>
                  <a:pt x="15281" y="33203"/>
                </a:lnTo>
                <a:lnTo>
                  <a:pt x="14949" y="37360"/>
                </a:lnTo>
                <a:lnTo>
                  <a:pt x="14728" y="41085"/>
                </a:lnTo>
                <a:lnTo>
                  <a:pt x="14583" y="44520"/>
                </a:lnTo>
                <a:lnTo>
                  <a:pt x="14418" y="53417"/>
                </a:lnTo>
                <a:lnTo>
                  <a:pt x="14290" y="96644"/>
                </a:lnTo>
                <a:lnTo>
                  <a:pt x="15083" y="100610"/>
                </a:lnTo>
                <a:lnTo>
                  <a:pt x="16406" y="105159"/>
                </a:lnTo>
                <a:lnTo>
                  <a:pt x="18081" y="110096"/>
                </a:lnTo>
                <a:lnTo>
                  <a:pt x="21579" y="115293"/>
                </a:lnTo>
                <a:lnTo>
                  <a:pt x="26292" y="120662"/>
                </a:lnTo>
                <a:lnTo>
                  <a:pt x="31816" y="126147"/>
                </a:lnTo>
                <a:lnTo>
                  <a:pt x="36291" y="130756"/>
                </a:lnTo>
                <a:lnTo>
                  <a:pt x="40069" y="134781"/>
                </a:lnTo>
                <a:lnTo>
                  <a:pt x="43382" y="138417"/>
                </a:lnTo>
                <a:lnTo>
                  <a:pt x="46384" y="140841"/>
                </a:lnTo>
                <a:lnTo>
                  <a:pt x="49178" y="142457"/>
                </a:lnTo>
                <a:lnTo>
                  <a:pt x="51836" y="143534"/>
                </a:lnTo>
                <a:lnTo>
                  <a:pt x="55195" y="144252"/>
                </a:lnTo>
                <a:lnTo>
                  <a:pt x="59022" y="144731"/>
                </a:lnTo>
                <a:lnTo>
                  <a:pt x="63161" y="145050"/>
                </a:lnTo>
                <a:lnTo>
                  <a:pt x="67506" y="145263"/>
                </a:lnTo>
                <a:lnTo>
                  <a:pt x="76570" y="145499"/>
                </a:lnTo>
                <a:lnTo>
                  <a:pt x="80415" y="144610"/>
                </a:lnTo>
                <a:lnTo>
                  <a:pt x="83772" y="143065"/>
                </a:lnTo>
                <a:lnTo>
                  <a:pt x="86805" y="141082"/>
                </a:lnTo>
                <a:lnTo>
                  <a:pt x="98657" y="133740"/>
                </a:lnTo>
                <a:lnTo>
                  <a:pt x="102284" y="131056"/>
                </a:lnTo>
                <a:lnTo>
                  <a:pt x="105496" y="128313"/>
                </a:lnTo>
                <a:lnTo>
                  <a:pt x="108430" y="125533"/>
                </a:lnTo>
                <a:lnTo>
                  <a:pt x="111181" y="122726"/>
                </a:lnTo>
                <a:lnTo>
                  <a:pt x="113808" y="119903"/>
                </a:lnTo>
                <a:lnTo>
                  <a:pt x="118844" y="114226"/>
                </a:lnTo>
                <a:lnTo>
                  <a:pt x="130940" y="99965"/>
                </a:lnTo>
                <a:lnTo>
                  <a:pt x="132537" y="96156"/>
                </a:lnTo>
                <a:lnTo>
                  <a:pt x="133602" y="91712"/>
                </a:lnTo>
                <a:lnTo>
                  <a:pt x="134312" y="86844"/>
                </a:lnTo>
                <a:lnTo>
                  <a:pt x="135578" y="82646"/>
                </a:lnTo>
                <a:lnTo>
                  <a:pt x="137217" y="78895"/>
                </a:lnTo>
                <a:lnTo>
                  <a:pt x="139103" y="75442"/>
                </a:lnTo>
                <a:lnTo>
                  <a:pt x="140361" y="72188"/>
                </a:lnTo>
                <a:lnTo>
                  <a:pt x="141199" y="69066"/>
                </a:lnTo>
                <a:lnTo>
                  <a:pt x="141757" y="66032"/>
                </a:lnTo>
                <a:lnTo>
                  <a:pt x="142130" y="62104"/>
                </a:lnTo>
                <a:lnTo>
                  <a:pt x="142378" y="57581"/>
                </a:lnTo>
                <a:lnTo>
                  <a:pt x="142544" y="52660"/>
                </a:lnTo>
                <a:lnTo>
                  <a:pt x="141860" y="48427"/>
                </a:lnTo>
                <a:lnTo>
                  <a:pt x="140611" y="44652"/>
                </a:lnTo>
                <a:lnTo>
                  <a:pt x="138984" y="41184"/>
                </a:lnTo>
                <a:lnTo>
                  <a:pt x="137107" y="37919"/>
                </a:lnTo>
                <a:lnTo>
                  <a:pt x="135060" y="34790"/>
                </a:lnTo>
                <a:lnTo>
                  <a:pt x="132902" y="31751"/>
                </a:lnTo>
                <a:lnTo>
                  <a:pt x="130670" y="28773"/>
                </a:lnTo>
                <a:lnTo>
                  <a:pt x="126074" y="22924"/>
                </a:lnTo>
                <a:lnTo>
                  <a:pt x="119023" y="14275"/>
                </a:lnTo>
                <a:lnTo>
                  <a:pt x="115861" y="11408"/>
                </a:lnTo>
                <a:lnTo>
                  <a:pt x="112166" y="8543"/>
                </a:lnTo>
                <a:lnTo>
                  <a:pt x="108114" y="5681"/>
                </a:lnTo>
                <a:lnTo>
                  <a:pt x="103827" y="3773"/>
                </a:lnTo>
                <a:lnTo>
                  <a:pt x="99380" y="2500"/>
                </a:lnTo>
                <a:lnTo>
                  <a:pt x="94828" y="1652"/>
                </a:lnTo>
                <a:lnTo>
                  <a:pt x="90207" y="1087"/>
                </a:lnTo>
                <a:lnTo>
                  <a:pt x="85538" y="710"/>
                </a:lnTo>
                <a:lnTo>
                  <a:pt x="80837" y="459"/>
                </a:lnTo>
                <a:lnTo>
                  <a:pt x="71381" y="180"/>
                </a:lnTo>
                <a:lnTo>
                  <a:pt x="52376" y="0"/>
                </a:lnTo>
                <a:lnTo>
                  <a:pt x="46824" y="938"/>
                </a:lnTo>
                <a:lnTo>
                  <a:pt x="40741" y="2516"/>
                </a:lnTo>
                <a:lnTo>
                  <a:pt x="34304" y="4520"/>
                </a:lnTo>
                <a:lnTo>
                  <a:pt x="29220" y="5856"/>
                </a:lnTo>
                <a:lnTo>
                  <a:pt x="25036" y="6747"/>
                </a:lnTo>
                <a:lnTo>
                  <a:pt x="21453" y="7341"/>
                </a:lnTo>
                <a:lnTo>
                  <a:pt x="18271" y="7737"/>
                </a:lnTo>
                <a:lnTo>
                  <a:pt x="15356" y="8001"/>
                </a:lnTo>
                <a:lnTo>
                  <a:pt x="12618" y="8177"/>
                </a:lnTo>
                <a:lnTo>
                  <a:pt x="9999" y="9247"/>
                </a:lnTo>
                <a:lnTo>
                  <a:pt x="7460" y="10912"/>
                </a:lnTo>
                <a:lnTo>
                  <a:pt x="0" y="1710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10"/>
          <p:cNvSpPr/>
          <p:nvPr/>
        </p:nvSpPr>
        <p:spPr>
          <a:xfrm>
            <a:off x="7786811" y="2211705"/>
            <a:ext cx="160190" cy="222768"/>
          </a:xfrm>
          <a:custGeom>
            <a:avLst/>
            <a:gdLst/>
            <a:ahLst/>
            <a:cxnLst/>
            <a:rect l="0" t="0" r="0" b="0"/>
            <a:pathLst>
              <a:path w="160190" h="222768">
                <a:moveTo>
                  <a:pt x="92745" y="0"/>
                </a:moveTo>
                <a:lnTo>
                  <a:pt x="75685" y="0"/>
                </a:lnTo>
                <a:lnTo>
                  <a:pt x="73434" y="952"/>
                </a:lnTo>
                <a:lnTo>
                  <a:pt x="68816" y="4551"/>
                </a:lnTo>
                <a:lnTo>
                  <a:pt x="64118" y="9325"/>
                </a:lnTo>
                <a:lnTo>
                  <a:pt x="61754" y="11931"/>
                </a:lnTo>
                <a:lnTo>
                  <a:pt x="58590" y="14622"/>
                </a:lnTo>
                <a:lnTo>
                  <a:pt x="54894" y="17368"/>
                </a:lnTo>
                <a:lnTo>
                  <a:pt x="50843" y="20151"/>
                </a:lnTo>
                <a:lnTo>
                  <a:pt x="47347" y="22959"/>
                </a:lnTo>
                <a:lnTo>
                  <a:pt x="44224" y="25783"/>
                </a:lnTo>
                <a:lnTo>
                  <a:pt x="41347" y="28619"/>
                </a:lnTo>
                <a:lnTo>
                  <a:pt x="38636" y="31462"/>
                </a:lnTo>
                <a:lnTo>
                  <a:pt x="36036" y="34309"/>
                </a:lnTo>
                <a:lnTo>
                  <a:pt x="31028" y="40013"/>
                </a:lnTo>
                <a:lnTo>
                  <a:pt x="1288" y="75459"/>
                </a:lnTo>
                <a:lnTo>
                  <a:pt x="817" y="76976"/>
                </a:lnTo>
                <a:lnTo>
                  <a:pt x="61" y="83714"/>
                </a:lnTo>
                <a:lnTo>
                  <a:pt x="0" y="84384"/>
                </a:lnTo>
                <a:lnTo>
                  <a:pt x="753" y="84831"/>
                </a:lnTo>
                <a:lnTo>
                  <a:pt x="5604" y="85460"/>
                </a:lnTo>
                <a:lnTo>
                  <a:pt x="9830" y="85607"/>
                </a:lnTo>
                <a:lnTo>
                  <a:pt x="97217" y="85724"/>
                </a:lnTo>
                <a:lnTo>
                  <a:pt x="102076" y="86677"/>
                </a:lnTo>
                <a:lnTo>
                  <a:pt x="106904" y="88265"/>
                </a:lnTo>
                <a:lnTo>
                  <a:pt x="111708" y="90275"/>
                </a:lnTo>
                <a:lnTo>
                  <a:pt x="116501" y="92568"/>
                </a:lnTo>
                <a:lnTo>
                  <a:pt x="121282" y="95050"/>
                </a:lnTo>
                <a:lnTo>
                  <a:pt x="126057" y="97656"/>
                </a:lnTo>
                <a:lnTo>
                  <a:pt x="130035" y="100347"/>
                </a:lnTo>
                <a:lnTo>
                  <a:pt x="133479" y="103093"/>
                </a:lnTo>
                <a:lnTo>
                  <a:pt x="136570" y="105876"/>
                </a:lnTo>
                <a:lnTo>
                  <a:pt x="139425" y="108684"/>
                </a:lnTo>
                <a:lnTo>
                  <a:pt x="142121" y="111508"/>
                </a:lnTo>
                <a:lnTo>
                  <a:pt x="144713" y="114344"/>
                </a:lnTo>
                <a:lnTo>
                  <a:pt x="149708" y="120034"/>
                </a:lnTo>
                <a:lnTo>
                  <a:pt x="159383" y="131449"/>
                </a:lnTo>
                <a:lnTo>
                  <a:pt x="160189" y="135257"/>
                </a:lnTo>
                <a:lnTo>
                  <a:pt x="159933" y="139701"/>
                </a:lnTo>
                <a:lnTo>
                  <a:pt x="158968" y="144569"/>
                </a:lnTo>
                <a:lnTo>
                  <a:pt x="158325" y="148767"/>
                </a:lnTo>
                <a:lnTo>
                  <a:pt x="157897" y="152518"/>
                </a:lnTo>
                <a:lnTo>
                  <a:pt x="157610" y="155971"/>
                </a:lnTo>
                <a:lnTo>
                  <a:pt x="155833" y="160178"/>
                </a:lnTo>
                <a:lnTo>
                  <a:pt x="153060" y="164888"/>
                </a:lnTo>
                <a:lnTo>
                  <a:pt x="149623" y="169933"/>
                </a:lnTo>
                <a:lnTo>
                  <a:pt x="146538" y="174248"/>
                </a:lnTo>
                <a:lnTo>
                  <a:pt x="143689" y="178078"/>
                </a:lnTo>
                <a:lnTo>
                  <a:pt x="138406" y="184873"/>
                </a:lnTo>
                <a:lnTo>
                  <a:pt x="133411" y="191068"/>
                </a:lnTo>
                <a:lnTo>
                  <a:pt x="130174" y="194054"/>
                </a:lnTo>
                <a:lnTo>
                  <a:pt x="126430" y="196997"/>
                </a:lnTo>
                <a:lnTo>
                  <a:pt x="122345" y="199911"/>
                </a:lnTo>
                <a:lnTo>
                  <a:pt x="118828" y="202806"/>
                </a:lnTo>
                <a:lnTo>
                  <a:pt x="115690" y="205689"/>
                </a:lnTo>
                <a:lnTo>
                  <a:pt x="112804" y="208563"/>
                </a:lnTo>
                <a:lnTo>
                  <a:pt x="109293" y="210480"/>
                </a:lnTo>
                <a:lnTo>
                  <a:pt x="105364" y="211757"/>
                </a:lnTo>
                <a:lnTo>
                  <a:pt x="101157" y="212609"/>
                </a:lnTo>
                <a:lnTo>
                  <a:pt x="97559" y="214129"/>
                </a:lnTo>
                <a:lnTo>
                  <a:pt x="94367" y="216095"/>
                </a:lnTo>
                <a:lnTo>
                  <a:pt x="91446" y="218358"/>
                </a:lnTo>
                <a:lnTo>
                  <a:pt x="87909" y="219867"/>
                </a:lnTo>
                <a:lnTo>
                  <a:pt x="83965" y="220873"/>
                </a:lnTo>
                <a:lnTo>
                  <a:pt x="73813" y="222487"/>
                </a:lnTo>
                <a:lnTo>
                  <a:pt x="70308" y="222708"/>
                </a:lnTo>
                <a:lnTo>
                  <a:pt x="68262" y="222767"/>
                </a:lnTo>
                <a:lnTo>
                  <a:pt x="66104" y="221854"/>
                </a:lnTo>
                <a:lnTo>
                  <a:pt x="61589" y="218299"/>
                </a:lnTo>
                <a:lnTo>
                  <a:pt x="56938" y="216084"/>
                </a:lnTo>
                <a:lnTo>
                  <a:pt x="52225" y="215100"/>
                </a:lnTo>
                <a:lnTo>
                  <a:pt x="47483" y="214662"/>
                </a:lnTo>
                <a:lnTo>
                  <a:pt x="45108" y="213593"/>
                </a:lnTo>
                <a:lnTo>
                  <a:pt x="40352" y="209865"/>
                </a:lnTo>
                <a:lnTo>
                  <a:pt x="35595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11"/>
          <p:cNvSpPr/>
          <p:nvPr/>
        </p:nvSpPr>
        <p:spPr>
          <a:xfrm>
            <a:off x="8001000" y="2134552"/>
            <a:ext cx="35719" cy="300039"/>
          </a:xfrm>
          <a:custGeom>
            <a:avLst/>
            <a:gdLst/>
            <a:ahLst/>
            <a:cxnLst/>
            <a:rect l="0" t="0" r="0" b="0"/>
            <a:pathLst>
              <a:path w="35719" h="300039">
                <a:moveTo>
                  <a:pt x="0" y="0"/>
                </a:moveTo>
                <a:lnTo>
                  <a:pt x="0" y="36074"/>
                </a:lnTo>
                <a:lnTo>
                  <a:pt x="793" y="40242"/>
                </a:lnTo>
                <a:lnTo>
                  <a:pt x="2116" y="44926"/>
                </a:lnTo>
                <a:lnTo>
                  <a:pt x="3792" y="49953"/>
                </a:lnTo>
                <a:lnTo>
                  <a:pt x="4909" y="55209"/>
                </a:lnTo>
                <a:lnTo>
                  <a:pt x="5654" y="60619"/>
                </a:lnTo>
                <a:lnTo>
                  <a:pt x="6151" y="66130"/>
                </a:lnTo>
                <a:lnTo>
                  <a:pt x="7275" y="71709"/>
                </a:lnTo>
                <a:lnTo>
                  <a:pt x="8818" y="77334"/>
                </a:lnTo>
                <a:lnTo>
                  <a:pt x="10642" y="82989"/>
                </a:lnTo>
                <a:lnTo>
                  <a:pt x="11857" y="89616"/>
                </a:lnTo>
                <a:lnTo>
                  <a:pt x="12667" y="96891"/>
                </a:lnTo>
                <a:lnTo>
                  <a:pt x="13207" y="104599"/>
                </a:lnTo>
                <a:lnTo>
                  <a:pt x="14361" y="111643"/>
                </a:lnTo>
                <a:lnTo>
                  <a:pt x="15924" y="118244"/>
                </a:lnTo>
                <a:lnTo>
                  <a:pt x="24136" y="147076"/>
                </a:lnTo>
                <a:lnTo>
                  <a:pt x="25615" y="154248"/>
                </a:lnTo>
                <a:lnTo>
                  <a:pt x="26602" y="160935"/>
                </a:lnTo>
                <a:lnTo>
                  <a:pt x="27260" y="167297"/>
                </a:lnTo>
                <a:lnTo>
                  <a:pt x="27699" y="173444"/>
                </a:lnTo>
                <a:lnTo>
                  <a:pt x="27991" y="179447"/>
                </a:lnTo>
                <a:lnTo>
                  <a:pt x="28185" y="185354"/>
                </a:lnTo>
                <a:lnTo>
                  <a:pt x="28460" y="207320"/>
                </a:lnTo>
                <a:lnTo>
                  <a:pt x="28574" y="268072"/>
                </a:lnTo>
                <a:lnTo>
                  <a:pt x="29368" y="271107"/>
                </a:lnTo>
                <a:lnTo>
                  <a:pt x="30691" y="274083"/>
                </a:lnTo>
                <a:lnTo>
                  <a:pt x="32367" y="277019"/>
                </a:lnTo>
                <a:lnTo>
                  <a:pt x="33484" y="279930"/>
                </a:lnTo>
                <a:lnTo>
                  <a:pt x="34229" y="282822"/>
                </a:lnTo>
                <a:lnTo>
                  <a:pt x="35277" y="291445"/>
                </a:lnTo>
                <a:lnTo>
                  <a:pt x="35718" y="3000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12"/>
          <p:cNvSpPr/>
          <p:nvPr/>
        </p:nvSpPr>
        <p:spPr>
          <a:xfrm>
            <a:off x="7965281" y="2117410"/>
            <a:ext cx="253861" cy="299637"/>
          </a:xfrm>
          <a:custGeom>
            <a:avLst/>
            <a:gdLst/>
            <a:ahLst/>
            <a:cxnLst/>
            <a:rect l="0" t="0" r="0" b="0"/>
            <a:pathLst>
              <a:path w="253861" h="299637">
                <a:moveTo>
                  <a:pt x="50006" y="34287"/>
                </a:moveTo>
                <a:lnTo>
                  <a:pt x="56856" y="26068"/>
                </a:lnTo>
                <a:lnTo>
                  <a:pt x="57133" y="17005"/>
                </a:lnTo>
                <a:lnTo>
                  <a:pt x="57142" y="12954"/>
                </a:lnTo>
                <a:lnTo>
                  <a:pt x="57938" y="11492"/>
                </a:lnTo>
                <a:lnTo>
                  <a:pt x="59263" y="10518"/>
                </a:lnTo>
                <a:lnTo>
                  <a:pt x="60939" y="9869"/>
                </a:lnTo>
                <a:lnTo>
                  <a:pt x="64920" y="6607"/>
                </a:lnTo>
                <a:lnTo>
                  <a:pt x="70151" y="1303"/>
                </a:lnTo>
                <a:lnTo>
                  <a:pt x="75099" y="578"/>
                </a:lnTo>
                <a:lnTo>
                  <a:pt x="82590" y="255"/>
                </a:lnTo>
                <a:lnTo>
                  <a:pt x="104989" y="31"/>
                </a:lnTo>
                <a:lnTo>
                  <a:pt x="133368" y="0"/>
                </a:lnTo>
                <a:lnTo>
                  <a:pt x="138125" y="952"/>
                </a:lnTo>
                <a:lnTo>
                  <a:pt x="142883" y="2538"/>
                </a:lnTo>
                <a:lnTo>
                  <a:pt x="147643" y="4549"/>
                </a:lnTo>
                <a:lnTo>
                  <a:pt x="152404" y="5889"/>
                </a:lnTo>
                <a:lnTo>
                  <a:pt x="157165" y="6783"/>
                </a:lnTo>
                <a:lnTo>
                  <a:pt x="161926" y="7378"/>
                </a:lnTo>
                <a:lnTo>
                  <a:pt x="169334" y="10580"/>
                </a:lnTo>
                <a:lnTo>
                  <a:pt x="175273" y="15178"/>
                </a:lnTo>
                <a:lnTo>
                  <a:pt x="183078" y="23122"/>
                </a:lnTo>
                <a:lnTo>
                  <a:pt x="190418" y="31508"/>
                </a:lnTo>
                <a:lnTo>
                  <a:pt x="202395" y="45728"/>
                </a:lnTo>
                <a:lnTo>
                  <a:pt x="203193" y="48582"/>
                </a:lnTo>
                <a:lnTo>
                  <a:pt x="202931" y="51437"/>
                </a:lnTo>
                <a:lnTo>
                  <a:pt x="201963" y="54293"/>
                </a:lnTo>
                <a:lnTo>
                  <a:pt x="200887" y="62546"/>
                </a:lnTo>
                <a:lnTo>
                  <a:pt x="200598" y="67414"/>
                </a:lnTo>
                <a:lnTo>
                  <a:pt x="198820" y="71612"/>
                </a:lnTo>
                <a:lnTo>
                  <a:pt x="196047" y="75363"/>
                </a:lnTo>
                <a:lnTo>
                  <a:pt x="188732" y="82071"/>
                </a:lnTo>
                <a:lnTo>
                  <a:pt x="184560" y="85193"/>
                </a:lnTo>
                <a:lnTo>
                  <a:pt x="180189" y="88227"/>
                </a:lnTo>
                <a:lnTo>
                  <a:pt x="175689" y="92154"/>
                </a:lnTo>
                <a:lnTo>
                  <a:pt x="171101" y="96678"/>
                </a:lnTo>
                <a:lnTo>
                  <a:pt x="166455" y="101598"/>
                </a:lnTo>
                <a:lnTo>
                  <a:pt x="161770" y="105831"/>
                </a:lnTo>
                <a:lnTo>
                  <a:pt x="157059" y="109606"/>
                </a:lnTo>
                <a:lnTo>
                  <a:pt x="152330" y="113075"/>
                </a:lnTo>
                <a:lnTo>
                  <a:pt x="147591" y="116340"/>
                </a:lnTo>
                <a:lnTo>
                  <a:pt x="138092" y="122507"/>
                </a:lnTo>
                <a:lnTo>
                  <a:pt x="123819" y="131335"/>
                </a:lnTo>
                <a:lnTo>
                  <a:pt x="116414" y="134569"/>
                </a:lnTo>
                <a:lnTo>
                  <a:pt x="113327" y="135432"/>
                </a:lnTo>
                <a:lnTo>
                  <a:pt x="107782" y="138930"/>
                </a:lnTo>
                <a:lnTo>
                  <a:pt x="105193" y="141197"/>
                </a:lnTo>
                <a:lnTo>
                  <a:pt x="100198" y="143715"/>
                </a:lnTo>
                <a:lnTo>
                  <a:pt x="92924" y="145133"/>
                </a:lnTo>
                <a:lnTo>
                  <a:pt x="87147" y="145612"/>
                </a:lnTo>
                <a:lnTo>
                  <a:pt x="86673" y="144699"/>
                </a:lnTo>
                <a:lnTo>
                  <a:pt x="85762" y="137507"/>
                </a:lnTo>
                <a:lnTo>
                  <a:pt x="89528" y="132710"/>
                </a:lnTo>
                <a:lnTo>
                  <a:pt x="92230" y="131335"/>
                </a:lnTo>
                <a:lnTo>
                  <a:pt x="99463" y="129807"/>
                </a:lnTo>
                <a:lnTo>
                  <a:pt x="103616" y="129400"/>
                </a:lnTo>
                <a:lnTo>
                  <a:pt x="107971" y="129128"/>
                </a:lnTo>
                <a:lnTo>
                  <a:pt x="112462" y="128947"/>
                </a:lnTo>
                <a:lnTo>
                  <a:pt x="117043" y="127874"/>
                </a:lnTo>
                <a:lnTo>
                  <a:pt x="121685" y="126206"/>
                </a:lnTo>
                <a:lnTo>
                  <a:pt x="126367" y="124141"/>
                </a:lnTo>
                <a:lnTo>
                  <a:pt x="131870" y="122765"/>
                </a:lnTo>
                <a:lnTo>
                  <a:pt x="137919" y="121847"/>
                </a:lnTo>
                <a:lnTo>
                  <a:pt x="144334" y="121236"/>
                </a:lnTo>
                <a:lnTo>
                  <a:pt x="150991" y="120828"/>
                </a:lnTo>
                <a:lnTo>
                  <a:pt x="164739" y="120375"/>
                </a:lnTo>
                <a:lnTo>
                  <a:pt x="185866" y="120120"/>
                </a:lnTo>
                <a:lnTo>
                  <a:pt x="192173" y="121036"/>
                </a:lnTo>
                <a:lnTo>
                  <a:pt x="197965" y="122600"/>
                </a:lnTo>
                <a:lnTo>
                  <a:pt x="203415" y="124595"/>
                </a:lnTo>
                <a:lnTo>
                  <a:pt x="208634" y="126877"/>
                </a:lnTo>
                <a:lnTo>
                  <a:pt x="213702" y="129351"/>
                </a:lnTo>
                <a:lnTo>
                  <a:pt x="218669" y="131953"/>
                </a:lnTo>
                <a:lnTo>
                  <a:pt x="226303" y="134844"/>
                </a:lnTo>
                <a:lnTo>
                  <a:pt x="229449" y="135615"/>
                </a:lnTo>
                <a:lnTo>
                  <a:pt x="235063" y="139012"/>
                </a:lnTo>
                <a:lnTo>
                  <a:pt x="237671" y="141251"/>
                </a:lnTo>
                <a:lnTo>
                  <a:pt x="242686" y="148819"/>
                </a:lnTo>
                <a:lnTo>
                  <a:pt x="246766" y="157580"/>
                </a:lnTo>
                <a:lnTo>
                  <a:pt x="249858" y="168820"/>
                </a:lnTo>
                <a:lnTo>
                  <a:pt x="251503" y="173506"/>
                </a:lnTo>
                <a:lnTo>
                  <a:pt x="253394" y="178535"/>
                </a:lnTo>
                <a:lnTo>
                  <a:pt x="253860" y="182840"/>
                </a:lnTo>
                <a:lnTo>
                  <a:pt x="253378" y="186662"/>
                </a:lnTo>
                <a:lnTo>
                  <a:pt x="250724" y="194402"/>
                </a:lnTo>
                <a:lnTo>
                  <a:pt x="246901" y="204192"/>
                </a:lnTo>
                <a:lnTo>
                  <a:pt x="241594" y="212327"/>
                </a:lnTo>
                <a:lnTo>
                  <a:pt x="234088" y="222513"/>
                </a:lnTo>
                <a:lnTo>
                  <a:pt x="225115" y="234066"/>
                </a:lnTo>
                <a:lnTo>
                  <a:pt x="216752" y="242720"/>
                </a:lnTo>
                <a:lnTo>
                  <a:pt x="208796" y="249443"/>
                </a:lnTo>
                <a:lnTo>
                  <a:pt x="201108" y="254877"/>
                </a:lnTo>
                <a:lnTo>
                  <a:pt x="193604" y="259452"/>
                </a:lnTo>
                <a:lnTo>
                  <a:pt x="186220" y="263454"/>
                </a:lnTo>
                <a:lnTo>
                  <a:pt x="178915" y="267075"/>
                </a:lnTo>
                <a:lnTo>
                  <a:pt x="171664" y="270442"/>
                </a:lnTo>
                <a:lnTo>
                  <a:pt x="157258" y="276722"/>
                </a:lnTo>
                <a:lnTo>
                  <a:pt x="150876" y="279731"/>
                </a:lnTo>
                <a:lnTo>
                  <a:pt x="145034" y="282689"/>
                </a:lnTo>
                <a:lnTo>
                  <a:pt x="139552" y="285613"/>
                </a:lnTo>
                <a:lnTo>
                  <a:pt x="134310" y="287563"/>
                </a:lnTo>
                <a:lnTo>
                  <a:pt x="129228" y="288862"/>
                </a:lnTo>
                <a:lnTo>
                  <a:pt x="124252" y="289729"/>
                </a:lnTo>
                <a:lnTo>
                  <a:pt x="118553" y="291259"/>
                </a:lnTo>
                <a:lnTo>
                  <a:pt x="112373" y="293232"/>
                </a:lnTo>
                <a:lnTo>
                  <a:pt x="105872" y="295499"/>
                </a:lnTo>
                <a:lnTo>
                  <a:pt x="99949" y="297011"/>
                </a:lnTo>
                <a:lnTo>
                  <a:pt x="94415" y="298019"/>
                </a:lnTo>
                <a:lnTo>
                  <a:pt x="89136" y="298691"/>
                </a:lnTo>
                <a:lnTo>
                  <a:pt x="84031" y="299139"/>
                </a:lnTo>
                <a:lnTo>
                  <a:pt x="79039" y="299437"/>
                </a:lnTo>
                <a:lnTo>
                  <a:pt x="74125" y="299636"/>
                </a:lnTo>
                <a:lnTo>
                  <a:pt x="69260" y="298817"/>
                </a:lnTo>
                <a:lnTo>
                  <a:pt x="64430" y="297318"/>
                </a:lnTo>
                <a:lnTo>
                  <a:pt x="59622" y="295366"/>
                </a:lnTo>
                <a:lnTo>
                  <a:pt x="54829" y="294065"/>
                </a:lnTo>
                <a:lnTo>
                  <a:pt x="50046" y="293197"/>
                </a:lnTo>
                <a:lnTo>
                  <a:pt x="45271" y="292619"/>
                </a:lnTo>
                <a:lnTo>
                  <a:pt x="37848" y="289436"/>
                </a:lnTo>
                <a:lnTo>
                  <a:pt x="31902" y="285799"/>
                </a:lnTo>
                <a:lnTo>
                  <a:pt x="24093" y="282799"/>
                </a:lnTo>
                <a:lnTo>
                  <a:pt x="16751" y="277254"/>
                </a:lnTo>
                <a:lnTo>
                  <a:pt x="9277" y="274897"/>
                </a:lnTo>
                <a:lnTo>
                  <a:pt x="8566" y="274704"/>
                </a:lnTo>
                <a:lnTo>
                  <a:pt x="5659" y="271949"/>
                </a:lnTo>
                <a:lnTo>
                  <a:pt x="0" y="2657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13"/>
          <p:cNvSpPr/>
          <p:nvPr/>
        </p:nvSpPr>
        <p:spPr>
          <a:xfrm>
            <a:off x="3993365" y="2683195"/>
            <a:ext cx="164298" cy="377185"/>
          </a:xfrm>
          <a:custGeom>
            <a:avLst/>
            <a:gdLst/>
            <a:ahLst/>
            <a:cxnLst/>
            <a:rect l="0" t="0" r="0" b="0"/>
            <a:pathLst>
              <a:path w="164298" h="377185">
                <a:moveTo>
                  <a:pt x="164297" y="60005"/>
                </a:moveTo>
                <a:lnTo>
                  <a:pt x="160505" y="60005"/>
                </a:lnTo>
                <a:lnTo>
                  <a:pt x="159388" y="59052"/>
                </a:lnTo>
                <a:lnTo>
                  <a:pt x="158643" y="57465"/>
                </a:lnTo>
                <a:lnTo>
                  <a:pt x="157240" y="51785"/>
                </a:lnTo>
                <a:lnTo>
                  <a:pt x="157161" y="44082"/>
                </a:lnTo>
                <a:lnTo>
                  <a:pt x="152245" y="37210"/>
                </a:lnTo>
                <a:lnTo>
                  <a:pt x="151004" y="35586"/>
                </a:lnTo>
                <a:lnTo>
                  <a:pt x="150451" y="32325"/>
                </a:lnTo>
                <a:lnTo>
                  <a:pt x="150305" y="30121"/>
                </a:lnTo>
                <a:lnTo>
                  <a:pt x="149412" y="27699"/>
                </a:lnTo>
                <a:lnTo>
                  <a:pt x="146305" y="22469"/>
                </a:lnTo>
                <a:lnTo>
                  <a:pt x="144365" y="20694"/>
                </a:lnTo>
                <a:lnTo>
                  <a:pt x="142278" y="19510"/>
                </a:lnTo>
                <a:lnTo>
                  <a:pt x="140093" y="18721"/>
                </a:lnTo>
                <a:lnTo>
                  <a:pt x="135548" y="15304"/>
                </a:lnTo>
                <a:lnTo>
                  <a:pt x="133224" y="13059"/>
                </a:lnTo>
                <a:lnTo>
                  <a:pt x="130883" y="11562"/>
                </a:lnTo>
                <a:lnTo>
                  <a:pt x="126163" y="9900"/>
                </a:lnTo>
                <a:lnTo>
                  <a:pt x="121419" y="6621"/>
                </a:lnTo>
                <a:lnTo>
                  <a:pt x="119044" y="4413"/>
                </a:lnTo>
                <a:lnTo>
                  <a:pt x="115078" y="2941"/>
                </a:lnTo>
                <a:lnTo>
                  <a:pt x="110053" y="1960"/>
                </a:lnTo>
                <a:lnTo>
                  <a:pt x="104322" y="1306"/>
                </a:lnTo>
                <a:lnTo>
                  <a:pt x="99707" y="869"/>
                </a:lnTo>
                <a:lnTo>
                  <a:pt x="95837" y="579"/>
                </a:lnTo>
                <a:lnTo>
                  <a:pt x="89421" y="255"/>
                </a:lnTo>
                <a:lnTo>
                  <a:pt x="81345" y="74"/>
                </a:lnTo>
                <a:lnTo>
                  <a:pt x="61919" y="0"/>
                </a:lnTo>
                <a:lnTo>
                  <a:pt x="59532" y="951"/>
                </a:lnTo>
                <a:lnTo>
                  <a:pt x="54764" y="4549"/>
                </a:lnTo>
                <a:lnTo>
                  <a:pt x="49999" y="6783"/>
                </a:lnTo>
                <a:lnTo>
                  <a:pt x="47617" y="7378"/>
                </a:lnTo>
                <a:lnTo>
                  <a:pt x="42854" y="10580"/>
                </a:lnTo>
                <a:lnTo>
                  <a:pt x="38091" y="15178"/>
                </a:lnTo>
                <a:lnTo>
                  <a:pt x="33328" y="20397"/>
                </a:lnTo>
                <a:lnTo>
                  <a:pt x="26185" y="28690"/>
                </a:lnTo>
                <a:lnTo>
                  <a:pt x="24597" y="31508"/>
                </a:lnTo>
                <a:lnTo>
                  <a:pt x="18047" y="50278"/>
                </a:lnTo>
                <a:lnTo>
                  <a:pt x="13837" y="58222"/>
                </a:lnTo>
                <a:lnTo>
                  <a:pt x="11603" y="61673"/>
                </a:lnTo>
                <a:lnTo>
                  <a:pt x="9120" y="68049"/>
                </a:lnTo>
                <a:lnTo>
                  <a:pt x="7224" y="75010"/>
                </a:lnTo>
                <a:lnTo>
                  <a:pt x="3734" y="84454"/>
                </a:lnTo>
                <a:lnTo>
                  <a:pt x="1655" y="92461"/>
                </a:lnTo>
                <a:lnTo>
                  <a:pt x="484" y="102324"/>
                </a:lnTo>
                <a:lnTo>
                  <a:pt x="137" y="111279"/>
                </a:lnTo>
                <a:lnTo>
                  <a:pt x="19" y="122838"/>
                </a:lnTo>
                <a:lnTo>
                  <a:pt x="0" y="131433"/>
                </a:lnTo>
                <a:lnTo>
                  <a:pt x="790" y="134293"/>
                </a:lnTo>
                <a:lnTo>
                  <a:pt x="4902" y="142870"/>
                </a:lnTo>
                <a:lnTo>
                  <a:pt x="7267" y="151444"/>
                </a:lnTo>
                <a:lnTo>
                  <a:pt x="10634" y="157159"/>
                </a:lnTo>
                <a:lnTo>
                  <a:pt x="12642" y="159064"/>
                </a:lnTo>
                <a:lnTo>
                  <a:pt x="14775" y="160335"/>
                </a:lnTo>
                <a:lnTo>
                  <a:pt x="16990" y="161181"/>
                </a:lnTo>
                <a:lnTo>
                  <a:pt x="18468" y="162698"/>
                </a:lnTo>
                <a:lnTo>
                  <a:pt x="19453" y="164662"/>
                </a:lnTo>
                <a:lnTo>
                  <a:pt x="20109" y="166924"/>
                </a:lnTo>
                <a:lnTo>
                  <a:pt x="22134" y="168432"/>
                </a:lnTo>
                <a:lnTo>
                  <a:pt x="25072" y="169436"/>
                </a:lnTo>
                <a:lnTo>
                  <a:pt x="33608" y="171050"/>
                </a:lnTo>
                <a:lnTo>
                  <a:pt x="36892" y="171271"/>
                </a:lnTo>
                <a:lnTo>
                  <a:pt x="40998" y="171369"/>
                </a:lnTo>
                <a:lnTo>
                  <a:pt x="56240" y="171437"/>
                </a:lnTo>
                <a:lnTo>
                  <a:pt x="60509" y="170488"/>
                </a:lnTo>
                <a:lnTo>
                  <a:pt x="64942" y="168902"/>
                </a:lnTo>
                <a:lnTo>
                  <a:pt x="69486" y="166893"/>
                </a:lnTo>
                <a:lnTo>
                  <a:pt x="73309" y="165554"/>
                </a:lnTo>
                <a:lnTo>
                  <a:pt x="76651" y="164661"/>
                </a:lnTo>
                <a:lnTo>
                  <a:pt x="79672" y="164065"/>
                </a:lnTo>
                <a:lnTo>
                  <a:pt x="82481" y="162716"/>
                </a:lnTo>
                <a:lnTo>
                  <a:pt x="85146" y="160864"/>
                </a:lnTo>
                <a:lnTo>
                  <a:pt x="87718" y="158676"/>
                </a:lnTo>
                <a:lnTo>
                  <a:pt x="91019" y="156266"/>
                </a:lnTo>
                <a:lnTo>
                  <a:pt x="94808" y="153707"/>
                </a:lnTo>
                <a:lnTo>
                  <a:pt x="98920" y="151047"/>
                </a:lnTo>
                <a:lnTo>
                  <a:pt x="102457" y="148322"/>
                </a:lnTo>
                <a:lnTo>
                  <a:pt x="105608" y="145553"/>
                </a:lnTo>
                <a:lnTo>
                  <a:pt x="108503" y="142754"/>
                </a:lnTo>
                <a:lnTo>
                  <a:pt x="110431" y="139936"/>
                </a:lnTo>
                <a:lnTo>
                  <a:pt x="111718" y="137105"/>
                </a:lnTo>
                <a:lnTo>
                  <a:pt x="112575" y="134265"/>
                </a:lnTo>
                <a:lnTo>
                  <a:pt x="115645" y="128569"/>
                </a:lnTo>
                <a:lnTo>
                  <a:pt x="119656" y="122862"/>
                </a:lnTo>
                <a:lnTo>
                  <a:pt x="124084" y="117152"/>
                </a:lnTo>
                <a:lnTo>
                  <a:pt x="128484" y="111615"/>
                </a:lnTo>
                <a:lnTo>
                  <a:pt x="131976" y="107390"/>
                </a:lnTo>
                <a:lnTo>
                  <a:pt x="133224" y="104930"/>
                </a:lnTo>
                <a:lnTo>
                  <a:pt x="134612" y="99656"/>
                </a:lnTo>
                <a:lnTo>
                  <a:pt x="135393" y="91332"/>
                </a:lnTo>
                <a:lnTo>
                  <a:pt x="134710" y="88510"/>
                </a:lnTo>
                <a:lnTo>
                  <a:pt x="130748" y="79986"/>
                </a:lnTo>
                <a:lnTo>
                  <a:pt x="128864" y="70268"/>
                </a:lnTo>
                <a:lnTo>
                  <a:pt x="128616" y="59475"/>
                </a:lnTo>
                <a:lnTo>
                  <a:pt x="128579" y="43254"/>
                </a:lnTo>
                <a:lnTo>
                  <a:pt x="128578" y="55953"/>
                </a:lnTo>
                <a:lnTo>
                  <a:pt x="129372" y="58256"/>
                </a:lnTo>
                <a:lnTo>
                  <a:pt x="133488" y="66048"/>
                </a:lnTo>
                <a:lnTo>
                  <a:pt x="134729" y="71581"/>
                </a:lnTo>
                <a:lnTo>
                  <a:pt x="135428" y="80050"/>
                </a:lnTo>
                <a:lnTo>
                  <a:pt x="135591" y="88281"/>
                </a:lnTo>
                <a:lnTo>
                  <a:pt x="135720" y="134697"/>
                </a:lnTo>
                <a:lnTo>
                  <a:pt x="137838" y="145906"/>
                </a:lnTo>
                <a:lnTo>
                  <a:pt x="140631" y="157238"/>
                </a:lnTo>
                <a:lnTo>
                  <a:pt x="141873" y="168625"/>
                </a:lnTo>
                <a:lnTo>
                  <a:pt x="142425" y="180035"/>
                </a:lnTo>
                <a:lnTo>
                  <a:pt x="142670" y="191456"/>
                </a:lnTo>
                <a:lnTo>
                  <a:pt x="142864" y="258866"/>
                </a:lnTo>
                <a:lnTo>
                  <a:pt x="142070" y="265921"/>
                </a:lnTo>
                <a:lnTo>
                  <a:pt x="140748" y="272530"/>
                </a:lnTo>
                <a:lnTo>
                  <a:pt x="139073" y="278841"/>
                </a:lnTo>
                <a:lnTo>
                  <a:pt x="137956" y="284953"/>
                </a:lnTo>
                <a:lnTo>
                  <a:pt x="137212" y="290933"/>
                </a:lnTo>
                <a:lnTo>
                  <a:pt x="136715" y="296824"/>
                </a:lnTo>
                <a:lnTo>
                  <a:pt x="138280" y="308450"/>
                </a:lnTo>
                <a:lnTo>
                  <a:pt x="140828" y="319015"/>
                </a:lnTo>
                <a:lnTo>
                  <a:pt x="141960" y="326885"/>
                </a:lnTo>
                <a:lnTo>
                  <a:pt x="142463" y="336098"/>
                </a:lnTo>
                <a:lnTo>
                  <a:pt x="142598" y="341222"/>
                </a:lnTo>
                <a:lnTo>
                  <a:pt x="143480" y="345591"/>
                </a:lnTo>
                <a:lnTo>
                  <a:pt x="147722" y="356289"/>
                </a:lnTo>
                <a:lnTo>
                  <a:pt x="149709" y="366803"/>
                </a:lnTo>
                <a:lnTo>
                  <a:pt x="149984" y="375837"/>
                </a:lnTo>
                <a:lnTo>
                  <a:pt x="150786" y="376287"/>
                </a:lnTo>
                <a:lnTo>
                  <a:pt x="154120" y="376920"/>
                </a:lnTo>
                <a:lnTo>
                  <a:pt x="150072" y="377184"/>
                </a:lnTo>
                <a:lnTo>
                  <a:pt x="150010" y="3686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14"/>
          <p:cNvSpPr/>
          <p:nvPr/>
        </p:nvSpPr>
        <p:spPr>
          <a:xfrm>
            <a:off x="4414837" y="2830148"/>
            <a:ext cx="135732" cy="24495"/>
          </a:xfrm>
          <a:custGeom>
            <a:avLst/>
            <a:gdLst/>
            <a:ahLst/>
            <a:cxnLst/>
            <a:rect l="0" t="0" r="0" b="0"/>
            <a:pathLst>
              <a:path w="135732" h="24495">
                <a:moveTo>
                  <a:pt x="0" y="24494"/>
                </a:moveTo>
                <a:lnTo>
                  <a:pt x="30287" y="24494"/>
                </a:lnTo>
                <a:lnTo>
                  <a:pt x="33685" y="23541"/>
                </a:lnTo>
                <a:lnTo>
                  <a:pt x="37538" y="21954"/>
                </a:lnTo>
                <a:lnTo>
                  <a:pt x="41694" y="19943"/>
                </a:lnTo>
                <a:lnTo>
                  <a:pt x="45258" y="18603"/>
                </a:lnTo>
                <a:lnTo>
                  <a:pt x="48429" y="17709"/>
                </a:lnTo>
                <a:lnTo>
                  <a:pt x="51336" y="17113"/>
                </a:lnTo>
                <a:lnTo>
                  <a:pt x="54861" y="16716"/>
                </a:lnTo>
                <a:lnTo>
                  <a:pt x="58799" y="16451"/>
                </a:lnTo>
                <a:lnTo>
                  <a:pt x="63012" y="16274"/>
                </a:lnTo>
                <a:lnTo>
                  <a:pt x="67408" y="15205"/>
                </a:lnTo>
                <a:lnTo>
                  <a:pt x="71927" y="13538"/>
                </a:lnTo>
                <a:lnTo>
                  <a:pt x="76526" y="11476"/>
                </a:lnTo>
                <a:lnTo>
                  <a:pt x="81180" y="10100"/>
                </a:lnTo>
                <a:lnTo>
                  <a:pt x="85870" y="9183"/>
                </a:lnTo>
                <a:lnTo>
                  <a:pt x="90584" y="8572"/>
                </a:lnTo>
                <a:lnTo>
                  <a:pt x="95315" y="8164"/>
                </a:lnTo>
                <a:lnTo>
                  <a:pt x="100056" y="7892"/>
                </a:lnTo>
                <a:lnTo>
                  <a:pt x="104804" y="7711"/>
                </a:lnTo>
                <a:lnTo>
                  <a:pt x="108763" y="6638"/>
                </a:lnTo>
                <a:lnTo>
                  <a:pt x="112197" y="4970"/>
                </a:lnTo>
                <a:lnTo>
                  <a:pt x="119617" y="0"/>
                </a:lnTo>
                <a:lnTo>
                  <a:pt x="121019" y="545"/>
                </a:lnTo>
                <a:lnTo>
                  <a:pt x="122749" y="1860"/>
                </a:lnTo>
                <a:lnTo>
                  <a:pt x="124695" y="3690"/>
                </a:lnTo>
                <a:lnTo>
                  <a:pt x="126786" y="4909"/>
                </a:lnTo>
                <a:lnTo>
                  <a:pt x="128974" y="5723"/>
                </a:lnTo>
                <a:lnTo>
                  <a:pt x="135731" y="73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15"/>
          <p:cNvSpPr/>
          <p:nvPr/>
        </p:nvSpPr>
        <p:spPr>
          <a:xfrm>
            <a:off x="4429125" y="2923222"/>
            <a:ext cx="157163" cy="8574"/>
          </a:xfrm>
          <a:custGeom>
            <a:avLst/>
            <a:gdLst/>
            <a:ahLst/>
            <a:cxnLst/>
            <a:rect l="0" t="0" r="0" b="0"/>
            <a:pathLst>
              <a:path w="157163" h="8574">
                <a:moveTo>
                  <a:pt x="0" y="8573"/>
                </a:moveTo>
                <a:lnTo>
                  <a:pt x="69180" y="8573"/>
                </a:lnTo>
                <a:lnTo>
                  <a:pt x="73901" y="7620"/>
                </a:lnTo>
                <a:lnTo>
                  <a:pt x="78636" y="6033"/>
                </a:lnTo>
                <a:lnTo>
                  <a:pt x="83380" y="4022"/>
                </a:lnTo>
                <a:lnTo>
                  <a:pt x="88131" y="2681"/>
                </a:lnTo>
                <a:lnTo>
                  <a:pt x="92885" y="1788"/>
                </a:lnTo>
                <a:lnTo>
                  <a:pt x="97642" y="1192"/>
                </a:lnTo>
                <a:lnTo>
                  <a:pt x="101607" y="795"/>
                </a:lnTo>
                <a:lnTo>
                  <a:pt x="105044" y="530"/>
                </a:lnTo>
                <a:lnTo>
                  <a:pt x="108129" y="353"/>
                </a:lnTo>
                <a:lnTo>
                  <a:pt x="115790" y="157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16"/>
          <p:cNvSpPr/>
          <p:nvPr/>
        </p:nvSpPr>
        <p:spPr>
          <a:xfrm>
            <a:off x="4864893" y="2648902"/>
            <a:ext cx="50008" cy="308611"/>
          </a:xfrm>
          <a:custGeom>
            <a:avLst/>
            <a:gdLst/>
            <a:ahLst/>
            <a:cxnLst/>
            <a:rect l="0" t="0" r="0" b="0"/>
            <a:pathLst>
              <a:path w="50008" h="308611">
                <a:moveTo>
                  <a:pt x="0" y="0"/>
                </a:moveTo>
                <a:lnTo>
                  <a:pt x="0" y="8468"/>
                </a:lnTo>
                <a:lnTo>
                  <a:pt x="3793" y="13092"/>
                </a:lnTo>
                <a:lnTo>
                  <a:pt x="4910" y="15396"/>
                </a:lnTo>
                <a:lnTo>
                  <a:pt x="6151" y="20495"/>
                </a:lnTo>
                <a:lnTo>
                  <a:pt x="6850" y="28721"/>
                </a:lnTo>
                <a:lnTo>
                  <a:pt x="7057" y="32640"/>
                </a:lnTo>
                <a:lnTo>
                  <a:pt x="7880" y="35095"/>
                </a:lnTo>
                <a:lnTo>
                  <a:pt x="9223" y="38637"/>
                </a:lnTo>
                <a:lnTo>
                  <a:pt x="10911" y="42903"/>
                </a:lnTo>
                <a:lnTo>
                  <a:pt x="12037" y="46699"/>
                </a:lnTo>
                <a:lnTo>
                  <a:pt x="13288" y="53458"/>
                </a:lnTo>
                <a:lnTo>
                  <a:pt x="13992" y="62618"/>
                </a:lnTo>
                <a:lnTo>
                  <a:pt x="14200" y="71364"/>
                </a:lnTo>
                <a:lnTo>
                  <a:pt x="14286" y="109923"/>
                </a:lnTo>
                <a:lnTo>
                  <a:pt x="15080" y="114239"/>
                </a:lnTo>
                <a:lnTo>
                  <a:pt x="16404" y="118070"/>
                </a:lnTo>
                <a:lnTo>
                  <a:pt x="18080" y="121576"/>
                </a:lnTo>
                <a:lnTo>
                  <a:pt x="19197" y="125818"/>
                </a:lnTo>
                <a:lnTo>
                  <a:pt x="19942" y="130551"/>
                </a:lnTo>
                <a:lnTo>
                  <a:pt x="20769" y="139938"/>
                </a:lnTo>
                <a:lnTo>
                  <a:pt x="21137" y="147285"/>
                </a:lnTo>
                <a:lnTo>
                  <a:pt x="22030" y="151530"/>
                </a:lnTo>
                <a:lnTo>
                  <a:pt x="23417" y="156265"/>
                </a:lnTo>
                <a:lnTo>
                  <a:pt x="25137" y="161327"/>
                </a:lnTo>
                <a:lnTo>
                  <a:pt x="26283" y="166606"/>
                </a:lnTo>
                <a:lnTo>
                  <a:pt x="27047" y="172031"/>
                </a:lnTo>
                <a:lnTo>
                  <a:pt x="27556" y="177552"/>
                </a:lnTo>
                <a:lnTo>
                  <a:pt x="28123" y="186227"/>
                </a:lnTo>
                <a:lnTo>
                  <a:pt x="28274" y="189874"/>
                </a:lnTo>
                <a:lnTo>
                  <a:pt x="29168" y="194210"/>
                </a:lnTo>
                <a:lnTo>
                  <a:pt x="30558" y="199006"/>
                </a:lnTo>
                <a:lnTo>
                  <a:pt x="32279" y="204108"/>
                </a:lnTo>
                <a:lnTo>
                  <a:pt x="33425" y="209415"/>
                </a:lnTo>
                <a:lnTo>
                  <a:pt x="34190" y="214857"/>
                </a:lnTo>
                <a:lnTo>
                  <a:pt x="34700" y="220391"/>
                </a:lnTo>
                <a:lnTo>
                  <a:pt x="35266" y="229079"/>
                </a:lnTo>
                <a:lnTo>
                  <a:pt x="35518" y="237068"/>
                </a:lnTo>
                <a:lnTo>
                  <a:pt x="35629" y="246969"/>
                </a:lnTo>
                <a:lnTo>
                  <a:pt x="36453" y="251323"/>
                </a:lnTo>
                <a:lnTo>
                  <a:pt x="37796" y="255179"/>
                </a:lnTo>
                <a:lnTo>
                  <a:pt x="39485" y="258702"/>
                </a:lnTo>
                <a:lnTo>
                  <a:pt x="40611" y="262955"/>
                </a:lnTo>
                <a:lnTo>
                  <a:pt x="41362" y="267696"/>
                </a:lnTo>
                <a:lnTo>
                  <a:pt x="41862" y="272762"/>
                </a:lnTo>
                <a:lnTo>
                  <a:pt x="42989" y="277091"/>
                </a:lnTo>
                <a:lnTo>
                  <a:pt x="44535" y="280930"/>
                </a:lnTo>
                <a:lnTo>
                  <a:pt x="48926" y="289384"/>
                </a:lnTo>
                <a:lnTo>
                  <a:pt x="49526" y="293080"/>
                </a:lnTo>
                <a:lnTo>
                  <a:pt x="49865" y="300516"/>
                </a:lnTo>
                <a:lnTo>
                  <a:pt x="50007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17"/>
          <p:cNvSpPr/>
          <p:nvPr/>
        </p:nvSpPr>
        <p:spPr>
          <a:xfrm>
            <a:off x="4986634" y="2648902"/>
            <a:ext cx="228267" cy="351474"/>
          </a:xfrm>
          <a:custGeom>
            <a:avLst/>
            <a:gdLst/>
            <a:ahLst/>
            <a:cxnLst/>
            <a:rect l="0" t="0" r="0" b="0"/>
            <a:pathLst>
              <a:path w="228267" h="351474">
                <a:moveTo>
                  <a:pt x="35422" y="0"/>
                </a:moveTo>
                <a:lnTo>
                  <a:pt x="35422" y="15923"/>
                </a:lnTo>
                <a:lnTo>
                  <a:pt x="30513" y="23747"/>
                </a:lnTo>
                <a:lnTo>
                  <a:pt x="28147" y="32648"/>
                </a:lnTo>
                <a:lnTo>
                  <a:pt x="24780" y="41815"/>
                </a:lnTo>
                <a:lnTo>
                  <a:pt x="22755" y="49700"/>
                </a:lnTo>
                <a:lnTo>
                  <a:pt x="21061" y="57331"/>
                </a:lnTo>
                <a:lnTo>
                  <a:pt x="17662" y="67073"/>
                </a:lnTo>
                <a:lnTo>
                  <a:pt x="15623" y="77753"/>
                </a:lnTo>
                <a:lnTo>
                  <a:pt x="15078" y="83268"/>
                </a:lnTo>
                <a:lnTo>
                  <a:pt x="12358" y="91936"/>
                </a:lnTo>
                <a:lnTo>
                  <a:pt x="10521" y="95580"/>
                </a:lnTo>
                <a:lnTo>
                  <a:pt x="8480" y="104710"/>
                </a:lnTo>
                <a:lnTo>
                  <a:pt x="7572" y="114165"/>
                </a:lnTo>
                <a:lnTo>
                  <a:pt x="7062" y="124844"/>
                </a:lnTo>
                <a:lnTo>
                  <a:pt x="6942" y="131051"/>
                </a:lnTo>
                <a:lnTo>
                  <a:pt x="4772" y="139525"/>
                </a:lnTo>
                <a:lnTo>
                  <a:pt x="1956" y="149641"/>
                </a:lnTo>
                <a:lnTo>
                  <a:pt x="705" y="160487"/>
                </a:lnTo>
                <a:lnTo>
                  <a:pt x="371" y="166046"/>
                </a:lnTo>
                <a:lnTo>
                  <a:pt x="148" y="171658"/>
                </a:lnTo>
                <a:lnTo>
                  <a:pt x="0" y="177303"/>
                </a:lnTo>
                <a:lnTo>
                  <a:pt x="694" y="184877"/>
                </a:lnTo>
                <a:lnTo>
                  <a:pt x="1952" y="193736"/>
                </a:lnTo>
                <a:lnTo>
                  <a:pt x="3584" y="203453"/>
                </a:lnTo>
                <a:lnTo>
                  <a:pt x="4671" y="211835"/>
                </a:lnTo>
                <a:lnTo>
                  <a:pt x="5396" y="219328"/>
                </a:lnTo>
                <a:lnTo>
                  <a:pt x="5880" y="226229"/>
                </a:lnTo>
                <a:lnTo>
                  <a:pt x="8534" y="236436"/>
                </a:lnTo>
                <a:lnTo>
                  <a:pt x="10353" y="240492"/>
                </a:lnTo>
                <a:lnTo>
                  <a:pt x="12374" y="250078"/>
                </a:lnTo>
                <a:lnTo>
                  <a:pt x="12913" y="255301"/>
                </a:lnTo>
                <a:lnTo>
                  <a:pt x="15628" y="263645"/>
                </a:lnTo>
                <a:lnTo>
                  <a:pt x="21620" y="273697"/>
                </a:lnTo>
                <a:lnTo>
                  <a:pt x="23839" y="276762"/>
                </a:lnTo>
                <a:lnTo>
                  <a:pt x="25319" y="279758"/>
                </a:lnTo>
                <a:lnTo>
                  <a:pt x="28195" y="289478"/>
                </a:lnTo>
                <a:lnTo>
                  <a:pt x="31681" y="298837"/>
                </a:lnTo>
                <a:lnTo>
                  <a:pt x="35876" y="306807"/>
                </a:lnTo>
                <a:lnTo>
                  <a:pt x="38105" y="310265"/>
                </a:lnTo>
                <a:lnTo>
                  <a:pt x="41180" y="312571"/>
                </a:lnTo>
                <a:lnTo>
                  <a:pt x="44817" y="314108"/>
                </a:lnTo>
                <a:lnTo>
                  <a:pt x="48829" y="315133"/>
                </a:lnTo>
                <a:lnTo>
                  <a:pt x="55403" y="318812"/>
                </a:lnTo>
                <a:lnTo>
                  <a:pt x="58268" y="321126"/>
                </a:lnTo>
                <a:lnTo>
                  <a:pt x="61765" y="322669"/>
                </a:lnTo>
                <a:lnTo>
                  <a:pt x="65685" y="323698"/>
                </a:lnTo>
                <a:lnTo>
                  <a:pt x="69884" y="324384"/>
                </a:lnTo>
                <a:lnTo>
                  <a:pt x="76668" y="327686"/>
                </a:lnTo>
                <a:lnTo>
                  <a:pt x="82329" y="331375"/>
                </a:lnTo>
                <a:lnTo>
                  <a:pt x="87491" y="333016"/>
                </a:lnTo>
                <a:lnTo>
                  <a:pt x="94546" y="333745"/>
                </a:lnTo>
                <a:lnTo>
                  <a:pt x="98651" y="333939"/>
                </a:lnTo>
                <a:lnTo>
                  <a:pt x="107445" y="334155"/>
                </a:lnTo>
                <a:lnTo>
                  <a:pt x="112012" y="334213"/>
                </a:lnTo>
                <a:lnTo>
                  <a:pt x="116645" y="333298"/>
                </a:lnTo>
                <a:lnTo>
                  <a:pt x="121320" y="331736"/>
                </a:lnTo>
                <a:lnTo>
                  <a:pt x="126025" y="329743"/>
                </a:lnTo>
                <a:lnTo>
                  <a:pt x="129956" y="328413"/>
                </a:lnTo>
                <a:lnTo>
                  <a:pt x="136439" y="326937"/>
                </a:lnTo>
                <a:lnTo>
                  <a:pt x="140073" y="326543"/>
                </a:lnTo>
                <a:lnTo>
                  <a:pt x="144083" y="326280"/>
                </a:lnTo>
                <a:lnTo>
                  <a:pt x="148345" y="326105"/>
                </a:lnTo>
                <a:lnTo>
                  <a:pt x="152772" y="325036"/>
                </a:lnTo>
                <a:lnTo>
                  <a:pt x="157312" y="323371"/>
                </a:lnTo>
                <a:lnTo>
                  <a:pt x="161926" y="321308"/>
                </a:lnTo>
                <a:lnTo>
                  <a:pt x="166589" y="318980"/>
                </a:lnTo>
                <a:lnTo>
                  <a:pt x="171286" y="316476"/>
                </a:lnTo>
                <a:lnTo>
                  <a:pt x="176004" y="313854"/>
                </a:lnTo>
                <a:lnTo>
                  <a:pt x="179943" y="311154"/>
                </a:lnTo>
                <a:lnTo>
                  <a:pt x="186437" y="305613"/>
                </a:lnTo>
                <a:lnTo>
                  <a:pt x="190074" y="302802"/>
                </a:lnTo>
                <a:lnTo>
                  <a:pt x="194086" y="299976"/>
                </a:lnTo>
                <a:lnTo>
                  <a:pt x="198348" y="297139"/>
                </a:lnTo>
                <a:lnTo>
                  <a:pt x="205200" y="291447"/>
                </a:lnTo>
                <a:lnTo>
                  <a:pt x="210892" y="285742"/>
                </a:lnTo>
                <a:lnTo>
                  <a:pt x="216067" y="280032"/>
                </a:lnTo>
                <a:lnTo>
                  <a:pt x="223443" y="271461"/>
                </a:lnTo>
                <a:lnTo>
                  <a:pt x="225064" y="267652"/>
                </a:lnTo>
                <a:lnTo>
                  <a:pt x="226864" y="258339"/>
                </a:lnTo>
                <a:lnTo>
                  <a:pt x="227664" y="250390"/>
                </a:lnTo>
                <a:lnTo>
                  <a:pt x="228114" y="240560"/>
                </a:lnTo>
                <a:lnTo>
                  <a:pt x="228247" y="231615"/>
                </a:lnTo>
                <a:lnTo>
                  <a:pt x="228266" y="228705"/>
                </a:lnTo>
                <a:lnTo>
                  <a:pt x="227484" y="225812"/>
                </a:lnTo>
                <a:lnTo>
                  <a:pt x="224500" y="220059"/>
                </a:lnTo>
                <a:lnTo>
                  <a:pt x="218357" y="211464"/>
                </a:lnTo>
                <a:lnTo>
                  <a:pt x="211510" y="202885"/>
                </a:lnTo>
                <a:lnTo>
                  <a:pt x="208376" y="200980"/>
                </a:lnTo>
                <a:lnTo>
                  <a:pt x="204700" y="199709"/>
                </a:lnTo>
                <a:lnTo>
                  <a:pt x="200662" y="198862"/>
                </a:lnTo>
                <a:lnTo>
                  <a:pt x="194058" y="197920"/>
                </a:lnTo>
                <a:lnTo>
                  <a:pt x="188477" y="197502"/>
                </a:lnTo>
                <a:lnTo>
                  <a:pt x="183350" y="197316"/>
                </a:lnTo>
                <a:lnTo>
                  <a:pt x="162647" y="197181"/>
                </a:lnTo>
                <a:lnTo>
                  <a:pt x="159133" y="198129"/>
                </a:lnTo>
                <a:lnTo>
                  <a:pt x="155202" y="199713"/>
                </a:lnTo>
                <a:lnTo>
                  <a:pt x="150994" y="201722"/>
                </a:lnTo>
                <a:lnTo>
                  <a:pt x="146602" y="204014"/>
                </a:lnTo>
                <a:lnTo>
                  <a:pt x="137488" y="209101"/>
                </a:lnTo>
                <a:lnTo>
                  <a:pt x="133628" y="211791"/>
                </a:lnTo>
                <a:lnTo>
                  <a:pt x="127224" y="217319"/>
                </a:lnTo>
                <a:lnTo>
                  <a:pt x="123611" y="220127"/>
                </a:lnTo>
                <a:lnTo>
                  <a:pt x="119615" y="222951"/>
                </a:lnTo>
                <a:lnTo>
                  <a:pt x="115363" y="225787"/>
                </a:lnTo>
                <a:lnTo>
                  <a:pt x="108522" y="234017"/>
                </a:lnTo>
                <a:lnTo>
                  <a:pt x="102836" y="243073"/>
                </a:lnTo>
                <a:lnTo>
                  <a:pt x="97663" y="250272"/>
                </a:lnTo>
                <a:lnTo>
                  <a:pt x="92718" y="259187"/>
                </a:lnTo>
                <a:lnTo>
                  <a:pt x="87874" y="268547"/>
                </a:lnTo>
                <a:lnTo>
                  <a:pt x="81479" y="279171"/>
                </a:lnTo>
                <a:lnTo>
                  <a:pt x="78438" y="289304"/>
                </a:lnTo>
                <a:lnTo>
                  <a:pt x="74912" y="298760"/>
                </a:lnTo>
                <a:lnTo>
                  <a:pt x="70701" y="306772"/>
                </a:lnTo>
                <a:lnTo>
                  <a:pt x="68466" y="310242"/>
                </a:lnTo>
                <a:lnTo>
                  <a:pt x="65983" y="316638"/>
                </a:lnTo>
                <a:lnTo>
                  <a:pt x="64585" y="325594"/>
                </a:lnTo>
                <a:lnTo>
                  <a:pt x="64172" y="334280"/>
                </a:lnTo>
                <a:lnTo>
                  <a:pt x="64049" y="340346"/>
                </a:lnTo>
                <a:lnTo>
                  <a:pt x="78284" y="3514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InkAnnotation218"/>
          <p:cNvSpPr/>
          <p:nvPr/>
        </p:nvSpPr>
        <p:spPr>
          <a:xfrm>
            <a:off x="5529262" y="2734627"/>
            <a:ext cx="14289" cy="205741"/>
          </a:xfrm>
          <a:custGeom>
            <a:avLst/>
            <a:gdLst/>
            <a:ahLst/>
            <a:cxnLst/>
            <a:rect l="0" t="0" r="0" b="0"/>
            <a:pathLst>
              <a:path w="14289" h="205741">
                <a:moveTo>
                  <a:pt x="0" y="0"/>
                </a:moveTo>
                <a:lnTo>
                  <a:pt x="0" y="4551"/>
                </a:lnTo>
                <a:lnTo>
                  <a:pt x="794" y="5892"/>
                </a:lnTo>
                <a:lnTo>
                  <a:pt x="2117" y="6785"/>
                </a:lnTo>
                <a:lnTo>
                  <a:pt x="3793" y="7381"/>
                </a:lnTo>
                <a:lnTo>
                  <a:pt x="4909" y="8731"/>
                </a:lnTo>
                <a:lnTo>
                  <a:pt x="5654" y="10583"/>
                </a:lnTo>
                <a:lnTo>
                  <a:pt x="6151" y="12770"/>
                </a:lnTo>
                <a:lnTo>
                  <a:pt x="6482" y="15181"/>
                </a:lnTo>
                <a:lnTo>
                  <a:pt x="6850" y="20400"/>
                </a:lnTo>
                <a:lnTo>
                  <a:pt x="7013" y="28434"/>
                </a:lnTo>
                <a:lnTo>
                  <a:pt x="7142" y="82076"/>
                </a:lnTo>
                <a:lnTo>
                  <a:pt x="7936" y="88055"/>
                </a:lnTo>
                <a:lnTo>
                  <a:pt x="9260" y="93946"/>
                </a:lnTo>
                <a:lnTo>
                  <a:pt x="10936" y="99778"/>
                </a:lnTo>
                <a:lnTo>
                  <a:pt x="11259" y="105571"/>
                </a:lnTo>
                <a:lnTo>
                  <a:pt x="10681" y="111339"/>
                </a:lnTo>
                <a:lnTo>
                  <a:pt x="9503" y="117088"/>
                </a:lnTo>
                <a:lnTo>
                  <a:pt x="8716" y="122826"/>
                </a:lnTo>
                <a:lnTo>
                  <a:pt x="8193" y="128557"/>
                </a:lnTo>
                <a:lnTo>
                  <a:pt x="7842" y="134282"/>
                </a:lnTo>
                <a:lnTo>
                  <a:pt x="7610" y="140004"/>
                </a:lnTo>
                <a:lnTo>
                  <a:pt x="7351" y="151442"/>
                </a:lnTo>
                <a:lnTo>
                  <a:pt x="7171" y="173237"/>
                </a:lnTo>
                <a:lnTo>
                  <a:pt x="7150" y="185562"/>
                </a:lnTo>
                <a:lnTo>
                  <a:pt x="7941" y="187525"/>
                </a:lnTo>
                <a:lnTo>
                  <a:pt x="9263" y="189787"/>
                </a:lnTo>
                <a:lnTo>
                  <a:pt x="13295" y="195710"/>
                </a:lnTo>
                <a:lnTo>
                  <a:pt x="13626" y="197148"/>
                </a:lnTo>
                <a:lnTo>
                  <a:pt x="13994" y="201287"/>
                </a:lnTo>
                <a:lnTo>
                  <a:pt x="14288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InkAnnotation219"/>
          <p:cNvSpPr/>
          <p:nvPr/>
        </p:nvSpPr>
        <p:spPr>
          <a:xfrm>
            <a:off x="5450681" y="2820353"/>
            <a:ext cx="157163" cy="17145"/>
          </a:xfrm>
          <a:custGeom>
            <a:avLst/>
            <a:gdLst/>
            <a:ahLst/>
            <a:cxnLst/>
            <a:rect l="0" t="0" r="0" b="0"/>
            <a:pathLst>
              <a:path w="157163" h="17145">
                <a:moveTo>
                  <a:pt x="0" y="17144"/>
                </a:moveTo>
                <a:lnTo>
                  <a:pt x="3793" y="17144"/>
                </a:lnTo>
                <a:lnTo>
                  <a:pt x="5703" y="16192"/>
                </a:lnTo>
                <a:lnTo>
                  <a:pt x="7771" y="14604"/>
                </a:lnTo>
                <a:lnTo>
                  <a:pt x="13001" y="9763"/>
                </a:lnTo>
                <a:lnTo>
                  <a:pt x="15017" y="9366"/>
                </a:lnTo>
                <a:lnTo>
                  <a:pt x="17949" y="9101"/>
                </a:lnTo>
                <a:lnTo>
                  <a:pt x="21491" y="8925"/>
                </a:lnTo>
                <a:lnTo>
                  <a:pt x="37853" y="8676"/>
                </a:lnTo>
                <a:lnTo>
                  <a:pt x="43492" y="7689"/>
                </a:lnTo>
                <a:lnTo>
                  <a:pt x="48838" y="6078"/>
                </a:lnTo>
                <a:lnTo>
                  <a:pt x="53990" y="4052"/>
                </a:lnTo>
                <a:lnTo>
                  <a:pt x="59805" y="2701"/>
                </a:lnTo>
                <a:lnTo>
                  <a:pt x="66064" y="1801"/>
                </a:lnTo>
                <a:lnTo>
                  <a:pt x="72617" y="1200"/>
                </a:lnTo>
                <a:lnTo>
                  <a:pt x="78574" y="800"/>
                </a:lnTo>
                <a:lnTo>
                  <a:pt x="89426" y="355"/>
                </a:lnTo>
                <a:lnTo>
                  <a:pt x="109328" y="69"/>
                </a:lnTo>
                <a:lnTo>
                  <a:pt x="151979" y="0"/>
                </a:lnTo>
                <a:lnTo>
                  <a:pt x="153707" y="952"/>
                </a:lnTo>
                <a:lnTo>
                  <a:pt x="154859" y="2540"/>
                </a:lnTo>
                <a:lnTo>
                  <a:pt x="157162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InkAnnotation220"/>
          <p:cNvSpPr/>
          <p:nvPr/>
        </p:nvSpPr>
        <p:spPr>
          <a:xfrm>
            <a:off x="5715002" y="2760345"/>
            <a:ext cx="185736" cy="179905"/>
          </a:xfrm>
          <a:custGeom>
            <a:avLst/>
            <a:gdLst/>
            <a:ahLst/>
            <a:cxnLst/>
            <a:rect l="0" t="0" r="0" b="0"/>
            <a:pathLst>
              <a:path w="185736" h="179905">
                <a:moveTo>
                  <a:pt x="107154" y="0"/>
                </a:moveTo>
                <a:lnTo>
                  <a:pt x="83037" y="0"/>
                </a:lnTo>
                <a:lnTo>
                  <a:pt x="80757" y="952"/>
                </a:lnTo>
                <a:lnTo>
                  <a:pt x="76107" y="4551"/>
                </a:lnTo>
                <a:lnTo>
                  <a:pt x="72963" y="5891"/>
                </a:lnTo>
                <a:lnTo>
                  <a:pt x="69279" y="6785"/>
                </a:lnTo>
                <a:lnTo>
                  <a:pt x="65235" y="7381"/>
                </a:lnTo>
                <a:lnTo>
                  <a:pt x="61745" y="7778"/>
                </a:lnTo>
                <a:lnTo>
                  <a:pt x="58625" y="8043"/>
                </a:lnTo>
                <a:lnTo>
                  <a:pt x="55752" y="8219"/>
                </a:lnTo>
                <a:lnTo>
                  <a:pt x="52248" y="9289"/>
                </a:lnTo>
                <a:lnTo>
                  <a:pt x="48325" y="10955"/>
                </a:lnTo>
                <a:lnTo>
                  <a:pt x="38207" y="15922"/>
                </a:lnTo>
                <a:lnTo>
                  <a:pt x="32662" y="21333"/>
                </a:lnTo>
                <a:lnTo>
                  <a:pt x="28274" y="26309"/>
                </a:lnTo>
                <a:lnTo>
                  <a:pt x="11886" y="45754"/>
                </a:lnTo>
                <a:lnTo>
                  <a:pt x="10305" y="48600"/>
                </a:lnTo>
                <a:lnTo>
                  <a:pt x="9250" y="51450"/>
                </a:lnTo>
                <a:lnTo>
                  <a:pt x="8547" y="54302"/>
                </a:lnTo>
                <a:lnTo>
                  <a:pt x="7285" y="58109"/>
                </a:lnTo>
                <a:lnTo>
                  <a:pt x="5650" y="62552"/>
                </a:lnTo>
                <a:lnTo>
                  <a:pt x="3765" y="67419"/>
                </a:lnTo>
                <a:lnTo>
                  <a:pt x="2510" y="71616"/>
                </a:lnTo>
                <a:lnTo>
                  <a:pt x="1673" y="75366"/>
                </a:lnTo>
                <a:lnTo>
                  <a:pt x="1114" y="78819"/>
                </a:lnTo>
                <a:lnTo>
                  <a:pt x="742" y="83026"/>
                </a:lnTo>
                <a:lnTo>
                  <a:pt x="494" y="87736"/>
                </a:lnTo>
                <a:lnTo>
                  <a:pt x="218" y="97096"/>
                </a:lnTo>
                <a:lnTo>
                  <a:pt x="63" y="107720"/>
                </a:lnTo>
                <a:lnTo>
                  <a:pt x="0" y="138792"/>
                </a:lnTo>
                <a:lnTo>
                  <a:pt x="793" y="142058"/>
                </a:lnTo>
                <a:lnTo>
                  <a:pt x="2115" y="145188"/>
                </a:lnTo>
                <a:lnTo>
                  <a:pt x="3791" y="148227"/>
                </a:lnTo>
                <a:lnTo>
                  <a:pt x="5701" y="151205"/>
                </a:lnTo>
                <a:lnTo>
                  <a:pt x="7769" y="154143"/>
                </a:lnTo>
                <a:lnTo>
                  <a:pt x="9941" y="157054"/>
                </a:lnTo>
                <a:lnTo>
                  <a:pt x="14471" y="162829"/>
                </a:lnTo>
                <a:lnTo>
                  <a:pt x="16791" y="165703"/>
                </a:lnTo>
                <a:lnTo>
                  <a:pt x="19924" y="167618"/>
                </a:lnTo>
                <a:lnTo>
                  <a:pt x="23601" y="168895"/>
                </a:lnTo>
                <a:lnTo>
                  <a:pt x="27640" y="169747"/>
                </a:lnTo>
                <a:lnTo>
                  <a:pt x="31919" y="171267"/>
                </a:lnTo>
                <a:lnTo>
                  <a:pt x="36360" y="173233"/>
                </a:lnTo>
                <a:lnTo>
                  <a:pt x="40908" y="175496"/>
                </a:lnTo>
                <a:lnTo>
                  <a:pt x="45528" y="177004"/>
                </a:lnTo>
                <a:lnTo>
                  <a:pt x="50195" y="178010"/>
                </a:lnTo>
                <a:lnTo>
                  <a:pt x="54893" y="178681"/>
                </a:lnTo>
                <a:lnTo>
                  <a:pt x="59614" y="179128"/>
                </a:lnTo>
                <a:lnTo>
                  <a:pt x="64348" y="179426"/>
                </a:lnTo>
                <a:lnTo>
                  <a:pt x="73842" y="179757"/>
                </a:lnTo>
                <a:lnTo>
                  <a:pt x="83353" y="179904"/>
                </a:lnTo>
                <a:lnTo>
                  <a:pt x="88111" y="178991"/>
                </a:lnTo>
                <a:lnTo>
                  <a:pt x="92872" y="177430"/>
                </a:lnTo>
                <a:lnTo>
                  <a:pt x="97632" y="175437"/>
                </a:lnTo>
                <a:lnTo>
                  <a:pt x="102394" y="174108"/>
                </a:lnTo>
                <a:lnTo>
                  <a:pt x="107156" y="173221"/>
                </a:lnTo>
                <a:lnTo>
                  <a:pt x="111918" y="172631"/>
                </a:lnTo>
                <a:lnTo>
                  <a:pt x="116680" y="172237"/>
                </a:lnTo>
                <a:lnTo>
                  <a:pt x="121442" y="171975"/>
                </a:lnTo>
                <a:lnTo>
                  <a:pt x="126204" y="171800"/>
                </a:lnTo>
                <a:lnTo>
                  <a:pt x="130967" y="170730"/>
                </a:lnTo>
                <a:lnTo>
                  <a:pt x="135729" y="169065"/>
                </a:lnTo>
                <a:lnTo>
                  <a:pt x="140492" y="167003"/>
                </a:lnTo>
                <a:lnTo>
                  <a:pt x="144460" y="165627"/>
                </a:lnTo>
                <a:lnTo>
                  <a:pt x="147900" y="164711"/>
                </a:lnTo>
                <a:lnTo>
                  <a:pt x="150986" y="164100"/>
                </a:lnTo>
                <a:lnTo>
                  <a:pt x="156533" y="163420"/>
                </a:lnTo>
                <a:lnTo>
                  <a:pt x="159123" y="163239"/>
                </a:lnTo>
                <a:lnTo>
                  <a:pt x="166235" y="163038"/>
                </a:lnTo>
                <a:lnTo>
                  <a:pt x="170353" y="162984"/>
                </a:lnTo>
                <a:lnTo>
                  <a:pt x="173100" y="161996"/>
                </a:lnTo>
                <a:lnTo>
                  <a:pt x="174930" y="160385"/>
                </a:lnTo>
                <a:lnTo>
                  <a:pt x="177868" y="155506"/>
                </a:lnTo>
                <a:lnTo>
                  <a:pt x="178903" y="155106"/>
                </a:lnTo>
                <a:lnTo>
                  <a:pt x="184151" y="154463"/>
                </a:lnTo>
                <a:lnTo>
                  <a:pt x="185735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InkAnnotation221"/>
          <p:cNvSpPr/>
          <p:nvPr/>
        </p:nvSpPr>
        <p:spPr>
          <a:xfrm>
            <a:off x="5886450" y="2648936"/>
            <a:ext cx="185738" cy="111410"/>
          </a:xfrm>
          <a:custGeom>
            <a:avLst/>
            <a:gdLst/>
            <a:ahLst/>
            <a:cxnLst/>
            <a:rect l="0" t="0" r="0" b="0"/>
            <a:pathLst>
              <a:path w="185738" h="111410">
                <a:moveTo>
                  <a:pt x="0" y="17111"/>
                </a:moveTo>
                <a:lnTo>
                  <a:pt x="3792" y="17111"/>
                </a:lnTo>
                <a:lnTo>
                  <a:pt x="4909" y="16159"/>
                </a:lnTo>
                <a:lnTo>
                  <a:pt x="5654" y="14571"/>
                </a:lnTo>
                <a:lnTo>
                  <a:pt x="6151" y="12560"/>
                </a:lnTo>
                <a:lnTo>
                  <a:pt x="8069" y="11220"/>
                </a:lnTo>
                <a:lnTo>
                  <a:pt x="10935" y="10326"/>
                </a:lnTo>
                <a:lnTo>
                  <a:pt x="14434" y="9730"/>
                </a:lnTo>
                <a:lnTo>
                  <a:pt x="17560" y="8381"/>
                </a:lnTo>
                <a:lnTo>
                  <a:pt x="20438" y="6528"/>
                </a:lnTo>
                <a:lnTo>
                  <a:pt x="23150" y="4341"/>
                </a:lnTo>
                <a:lnTo>
                  <a:pt x="26546" y="2882"/>
                </a:lnTo>
                <a:lnTo>
                  <a:pt x="30397" y="1910"/>
                </a:lnTo>
                <a:lnTo>
                  <a:pt x="34552" y="1262"/>
                </a:lnTo>
                <a:lnTo>
                  <a:pt x="38116" y="830"/>
                </a:lnTo>
                <a:lnTo>
                  <a:pt x="41286" y="542"/>
                </a:lnTo>
                <a:lnTo>
                  <a:pt x="44193" y="350"/>
                </a:lnTo>
                <a:lnTo>
                  <a:pt x="90193" y="0"/>
                </a:lnTo>
                <a:lnTo>
                  <a:pt x="94259" y="941"/>
                </a:lnTo>
                <a:lnTo>
                  <a:pt x="97764" y="2521"/>
                </a:lnTo>
                <a:lnTo>
                  <a:pt x="100895" y="4527"/>
                </a:lnTo>
                <a:lnTo>
                  <a:pt x="102982" y="6817"/>
                </a:lnTo>
                <a:lnTo>
                  <a:pt x="104373" y="9296"/>
                </a:lnTo>
                <a:lnTo>
                  <a:pt x="105301" y="11901"/>
                </a:lnTo>
                <a:lnTo>
                  <a:pt x="106713" y="13638"/>
                </a:lnTo>
                <a:lnTo>
                  <a:pt x="108448" y="14795"/>
                </a:lnTo>
                <a:lnTo>
                  <a:pt x="110399" y="15567"/>
                </a:lnTo>
                <a:lnTo>
                  <a:pt x="111698" y="17034"/>
                </a:lnTo>
                <a:lnTo>
                  <a:pt x="112566" y="18965"/>
                </a:lnTo>
                <a:lnTo>
                  <a:pt x="113144" y="21205"/>
                </a:lnTo>
                <a:lnTo>
                  <a:pt x="113529" y="23650"/>
                </a:lnTo>
                <a:lnTo>
                  <a:pt x="113786" y="26233"/>
                </a:lnTo>
                <a:lnTo>
                  <a:pt x="113958" y="28907"/>
                </a:lnTo>
                <a:lnTo>
                  <a:pt x="113278" y="31643"/>
                </a:lnTo>
                <a:lnTo>
                  <a:pt x="112031" y="34419"/>
                </a:lnTo>
                <a:lnTo>
                  <a:pt x="110406" y="37222"/>
                </a:lnTo>
                <a:lnTo>
                  <a:pt x="108529" y="40044"/>
                </a:lnTo>
                <a:lnTo>
                  <a:pt x="106484" y="42877"/>
                </a:lnTo>
                <a:lnTo>
                  <a:pt x="104327" y="45718"/>
                </a:lnTo>
                <a:lnTo>
                  <a:pt x="99814" y="51416"/>
                </a:lnTo>
                <a:lnTo>
                  <a:pt x="97498" y="54268"/>
                </a:lnTo>
                <a:lnTo>
                  <a:pt x="94367" y="57123"/>
                </a:lnTo>
                <a:lnTo>
                  <a:pt x="90692" y="59978"/>
                </a:lnTo>
                <a:lnTo>
                  <a:pt x="86655" y="62834"/>
                </a:lnTo>
                <a:lnTo>
                  <a:pt x="83964" y="65691"/>
                </a:lnTo>
                <a:lnTo>
                  <a:pt x="82170" y="68548"/>
                </a:lnTo>
                <a:lnTo>
                  <a:pt x="80974" y="71404"/>
                </a:lnTo>
                <a:lnTo>
                  <a:pt x="78588" y="73309"/>
                </a:lnTo>
                <a:lnTo>
                  <a:pt x="75411" y="74579"/>
                </a:lnTo>
                <a:lnTo>
                  <a:pt x="71706" y="75426"/>
                </a:lnTo>
                <a:lnTo>
                  <a:pt x="69235" y="76942"/>
                </a:lnTo>
                <a:lnTo>
                  <a:pt x="67588" y="78906"/>
                </a:lnTo>
                <a:lnTo>
                  <a:pt x="66490" y="81168"/>
                </a:lnTo>
                <a:lnTo>
                  <a:pt x="64964" y="83628"/>
                </a:lnTo>
                <a:lnTo>
                  <a:pt x="63153" y="86221"/>
                </a:lnTo>
                <a:lnTo>
                  <a:pt x="61152" y="88902"/>
                </a:lnTo>
                <a:lnTo>
                  <a:pt x="59024" y="90689"/>
                </a:lnTo>
                <a:lnTo>
                  <a:pt x="54543" y="92675"/>
                </a:lnTo>
                <a:lnTo>
                  <a:pt x="51350" y="93793"/>
                </a:lnTo>
                <a:lnTo>
                  <a:pt x="50902" y="94902"/>
                </a:lnTo>
                <a:lnTo>
                  <a:pt x="50604" y="96595"/>
                </a:lnTo>
                <a:lnTo>
                  <a:pt x="50017" y="102728"/>
                </a:lnTo>
                <a:lnTo>
                  <a:pt x="50009" y="107355"/>
                </a:lnTo>
                <a:lnTo>
                  <a:pt x="50802" y="108706"/>
                </a:lnTo>
                <a:lnTo>
                  <a:pt x="52124" y="109607"/>
                </a:lnTo>
                <a:lnTo>
                  <a:pt x="53799" y="110208"/>
                </a:lnTo>
                <a:lnTo>
                  <a:pt x="56503" y="110608"/>
                </a:lnTo>
                <a:lnTo>
                  <a:pt x="59894" y="110875"/>
                </a:lnTo>
                <a:lnTo>
                  <a:pt x="67100" y="111172"/>
                </a:lnTo>
                <a:lnTo>
                  <a:pt x="72950" y="111303"/>
                </a:lnTo>
                <a:lnTo>
                  <a:pt x="76414" y="110386"/>
                </a:lnTo>
                <a:lnTo>
                  <a:pt x="80312" y="108822"/>
                </a:lnTo>
                <a:lnTo>
                  <a:pt x="84497" y="106827"/>
                </a:lnTo>
                <a:lnTo>
                  <a:pt x="88875" y="105497"/>
                </a:lnTo>
                <a:lnTo>
                  <a:pt x="93381" y="104610"/>
                </a:lnTo>
                <a:lnTo>
                  <a:pt x="97973" y="104019"/>
                </a:lnTo>
                <a:lnTo>
                  <a:pt x="102622" y="103625"/>
                </a:lnTo>
                <a:lnTo>
                  <a:pt x="107308" y="103362"/>
                </a:lnTo>
                <a:lnTo>
                  <a:pt x="116749" y="103070"/>
                </a:lnTo>
                <a:lnTo>
                  <a:pt x="181171" y="102836"/>
                </a:lnTo>
                <a:lnTo>
                  <a:pt x="182693" y="103789"/>
                </a:lnTo>
                <a:lnTo>
                  <a:pt x="183708" y="105376"/>
                </a:lnTo>
                <a:lnTo>
                  <a:pt x="185737" y="1114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InkAnnotation222"/>
          <p:cNvSpPr/>
          <p:nvPr/>
        </p:nvSpPr>
        <p:spPr>
          <a:xfrm>
            <a:off x="6279356" y="2804399"/>
            <a:ext cx="178595" cy="15954"/>
          </a:xfrm>
          <a:custGeom>
            <a:avLst/>
            <a:gdLst/>
            <a:ahLst/>
            <a:cxnLst/>
            <a:rect l="0" t="0" r="0" b="0"/>
            <a:pathLst>
              <a:path w="178595" h="15954">
                <a:moveTo>
                  <a:pt x="0" y="15953"/>
                </a:moveTo>
                <a:lnTo>
                  <a:pt x="40849" y="15953"/>
                </a:lnTo>
                <a:lnTo>
                  <a:pt x="45489" y="15001"/>
                </a:lnTo>
                <a:lnTo>
                  <a:pt x="50170" y="13413"/>
                </a:lnTo>
                <a:lnTo>
                  <a:pt x="54878" y="11402"/>
                </a:lnTo>
                <a:lnTo>
                  <a:pt x="59603" y="10062"/>
                </a:lnTo>
                <a:lnTo>
                  <a:pt x="64342" y="9168"/>
                </a:lnTo>
                <a:lnTo>
                  <a:pt x="69089" y="8572"/>
                </a:lnTo>
                <a:lnTo>
                  <a:pt x="73841" y="8175"/>
                </a:lnTo>
                <a:lnTo>
                  <a:pt x="78596" y="7910"/>
                </a:lnTo>
                <a:lnTo>
                  <a:pt x="88113" y="7616"/>
                </a:lnTo>
                <a:lnTo>
                  <a:pt x="126206" y="7390"/>
                </a:lnTo>
                <a:lnTo>
                  <a:pt x="130969" y="6434"/>
                </a:lnTo>
                <a:lnTo>
                  <a:pt x="135731" y="4845"/>
                </a:lnTo>
                <a:lnTo>
                  <a:pt x="140494" y="2833"/>
                </a:lnTo>
                <a:lnTo>
                  <a:pt x="144462" y="1491"/>
                </a:lnTo>
                <a:lnTo>
                  <a:pt x="147903" y="597"/>
                </a:lnTo>
                <a:lnTo>
                  <a:pt x="150989" y="0"/>
                </a:lnTo>
                <a:lnTo>
                  <a:pt x="153840" y="556"/>
                </a:lnTo>
                <a:lnTo>
                  <a:pt x="156535" y="1878"/>
                </a:lnTo>
                <a:lnTo>
                  <a:pt x="159126" y="3712"/>
                </a:lnTo>
                <a:lnTo>
                  <a:pt x="161646" y="4935"/>
                </a:lnTo>
                <a:lnTo>
                  <a:pt x="164120" y="5750"/>
                </a:lnTo>
                <a:lnTo>
                  <a:pt x="170002" y="7059"/>
                </a:lnTo>
                <a:lnTo>
                  <a:pt x="174813" y="7285"/>
                </a:lnTo>
                <a:lnTo>
                  <a:pt x="178594" y="73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InkAnnotation223"/>
          <p:cNvSpPr/>
          <p:nvPr/>
        </p:nvSpPr>
        <p:spPr>
          <a:xfrm>
            <a:off x="6557971" y="2700337"/>
            <a:ext cx="185726" cy="274173"/>
          </a:xfrm>
          <a:custGeom>
            <a:avLst/>
            <a:gdLst/>
            <a:ahLst/>
            <a:cxnLst/>
            <a:rect l="0" t="0" r="0" b="0"/>
            <a:pathLst>
              <a:path w="185726" h="274173">
                <a:moveTo>
                  <a:pt x="21422" y="8573"/>
                </a:moveTo>
                <a:lnTo>
                  <a:pt x="28272" y="353"/>
                </a:lnTo>
                <a:lnTo>
                  <a:pt x="32272" y="105"/>
                </a:lnTo>
                <a:lnTo>
                  <a:pt x="47694" y="6"/>
                </a:lnTo>
                <a:lnTo>
                  <a:pt x="88010" y="0"/>
                </a:lnTo>
                <a:lnTo>
                  <a:pt x="91214" y="952"/>
                </a:lnTo>
                <a:lnTo>
                  <a:pt x="94938" y="2540"/>
                </a:lnTo>
                <a:lnTo>
                  <a:pt x="99007" y="4551"/>
                </a:lnTo>
                <a:lnTo>
                  <a:pt x="102514" y="5892"/>
                </a:lnTo>
                <a:lnTo>
                  <a:pt x="105647" y="6785"/>
                </a:lnTo>
                <a:lnTo>
                  <a:pt x="108528" y="7381"/>
                </a:lnTo>
                <a:lnTo>
                  <a:pt x="113846" y="10583"/>
                </a:lnTo>
                <a:lnTo>
                  <a:pt x="118856" y="15181"/>
                </a:lnTo>
                <a:lnTo>
                  <a:pt x="123728" y="20400"/>
                </a:lnTo>
                <a:lnTo>
                  <a:pt x="126138" y="22172"/>
                </a:lnTo>
                <a:lnTo>
                  <a:pt x="130934" y="24142"/>
                </a:lnTo>
                <a:lnTo>
                  <a:pt x="135711" y="27558"/>
                </a:lnTo>
                <a:lnTo>
                  <a:pt x="138096" y="29802"/>
                </a:lnTo>
                <a:lnTo>
                  <a:pt x="142862" y="37375"/>
                </a:lnTo>
                <a:lnTo>
                  <a:pt x="145246" y="42062"/>
                </a:lnTo>
                <a:lnTo>
                  <a:pt x="147893" y="49809"/>
                </a:lnTo>
                <a:lnTo>
                  <a:pt x="149069" y="56428"/>
                </a:lnTo>
                <a:lnTo>
                  <a:pt x="149591" y="62544"/>
                </a:lnTo>
                <a:lnTo>
                  <a:pt x="149824" y="70977"/>
                </a:lnTo>
                <a:lnTo>
                  <a:pt x="150003" y="100724"/>
                </a:lnTo>
                <a:lnTo>
                  <a:pt x="150007" y="110171"/>
                </a:lnTo>
                <a:lnTo>
                  <a:pt x="149214" y="114405"/>
                </a:lnTo>
                <a:lnTo>
                  <a:pt x="146217" y="121650"/>
                </a:lnTo>
                <a:lnTo>
                  <a:pt x="145100" y="125867"/>
                </a:lnTo>
                <a:lnTo>
                  <a:pt x="144355" y="130584"/>
                </a:lnTo>
                <a:lnTo>
                  <a:pt x="143859" y="135634"/>
                </a:lnTo>
                <a:lnTo>
                  <a:pt x="141191" y="143784"/>
                </a:lnTo>
                <a:lnTo>
                  <a:pt x="137359" y="151534"/>
                </a:lnTo>
                <a:lnTo>
                  <a:pt x="133010" y="161329"/>
                </a:lnTo>
                <a:lnTo>
                  <a:pt x="128432" y="169492"/>
                </a:lnTo>
                <a:lnTo>
                  <a:pt x="123750" y="176295"/>
                </a:lnTo>
                <a:lnTo>
                  <a:pt x="119025" y="182493"/>
                </a:lnTo>
                <a:lnTo>
                  <a:pt x="114279" y="190964"/>
                </a:lnTo>
                <a:lnTo>
                  <a:pt x="111901" y="195889"/>
                </a:lnTo>
                <a:lnTo>
                  <a:pt x="107143" y="203902"/>
                </a:lnTo>
                <a:lnTo>
                  <a:pt x="104764" y="207372"/>
                </a:lnTo>
                <a:lnTo>
                  <a:pt x="101589" y="210638"/>
                </a:lnTo>
                <a:lnTo>
                  <a:pt x="97886" y="213768"/>
                </a:lnTo>
                <a:lnTo>
                  <a:pt x="93829" y="216807"/>
                </a:lnTo>
                <a:lnTo>
                  <a:pt x="90331" y="218833"/>
                </a:lnTo>
                <a:lnTo>
                  <a:pt x="87205" y="220184"/>
                </a:lnTo>
                <a:lnTo>
                  <a:pt x="84328" y="221085"/>
                </a:lnTo>
                <a:lnTo>
                  <a:pt x="79013" y="224625"/>
                </a:lnTo>
                <a:lnTo>
                  <a:pt x="74006" y="229373"/>
                </a:lnTo>
                <a:lnTo>
                  <a:pt x="69135" y="234659"/>
                </a:lnTo>
                <a:lnTo>
                  <a:pt x="66724" y="236450"/>
                </a:lnTo>
                <a:lnTo>
                  <a:pt x="61930" y="238439"/>
                </a:lnTo>
                <a:lnTo>
                  <a:pt x="57153" y="239323"/>
                </a:lnTo>
                <a:lnTo>
                  <a:pt x="54768" y="239559"/>
                </a:lnTo>
                <a:lnTo>
                  <a:pt x="53178" y="240668"/>
                </a:lnTo>
                <a:lnTo>
                  <a:pt x="52117" y="242361"/>
                </a:lnTo>
                <a:lnTo>
                  <a:pt x="51410" y="244441"/>
                </a:lnTo>
                <a:lnTo>
                  <a:pt x="50146" y="245828"/>
                </a:lnTo>
                <a:lnTo>
                  <a:pt x="48508" y="246753"/>
                </a:lnTo>
                <a:lnTo>
                  <a:pt x="44574" y="247781"/>
                </a:lnTo>
                <a:lnTo>
                  <a:pt x="40178" y="248237"/>
                </a:lnTo>
                <a:lnTo>
                  <a:pt x="35580" y="248441"/>
                </a:lnTo>
                <a:lnTo>
                  <a:pt x="26159" y="248571"/>
                </a:lnTo>
                <a:lnTo>
                  <a:pt x="23786" y="247629"/>
                </a:lnTo>
                <a:lnTo>
                  <a:pt x="19033" y="244042"/>
                </a:lnTo>
                <a:lnTo>
                  <a:pt x="14275" y="241814"/>
                </a:lnTo>
                <a:lnTo>
                  <a:pt x="8546" y="240382"/>
                </a:lnTo>
                <a:lnTo>
                  <a:pt x="3761" y="235584"/>
                </a:lnTo>
                <a:lnTo>
                  <a:pt x="1108" y="232680"/>
                </a:lnTo>
                <a:lnTo>
                  <a:pt x="736" y="231321"/>
                </a:lnTo>
                <a:lnTo>
                  <a:pt x="56" y="222799"/>
                </a:lnTo>
                <a:lnTo>
                  <a:pt x="0" y="215618"/>
                </a:lnTo>
                <a:lnTo>
                  <a:pt x="3786" y="210149"/>
                </a:lnTo>
                <a:lnTo>
                  <a:pt x="7763" y="205160"/>
                </a:lnTo>
                <a:lnTo>
                  <a:pt x="9935" y="202496"/>
                </a:lnTo>
                <a:lnTo>
                  <a:pt x="12177" y="200720"/>
                </a:lnTo>
                <a:lnTo>
                  <a:pt x="16785" y="198746"/>
                </a:lnTo>
                <a:lnTo>
                  <a:pt x="19918" y="197268"/>
                </a:lnTo>
                <a:lnTo>
                  <a:pt x="23594" y="195329"/>
                </a:lnTo>
                <a:lnTo>
                  <a:pt x="27633" y="193085"/>
                </a:lnTo>
                <a:lnTo>
                  <a:pt x="31119" y="191588"/>
                </a:lnTo>
                <a:lnTo>
                  <a:pt x="34237" y="190590"/>
                </a:lnTo>
                <a:lnTo>
                  <a:pt x="37109" y="189926"/>
                </a:lnTo>
                <a:lnTo>
                  <a:pt x="40611" y="189482"/>
                </a:lnTo>
                <a:lnTo>
                  <a:pt x="44534" y="189187"/>
                </a:lnTo>
                <a:lnTo>
                  <a:pt x="53126" y="188858"/>
                </a:lnTo>
                <a:lnTo>
                  <a:pt x="76289" y="188630"/>
                </a:lnTo>
                <a:lnTo>
                  <a:pt x="90507" y="188606"/>
                </a:lnTo>
                <a:lnTo>
                  <a:pt x="95260" y="189555"/>
                </a:lnTo>
                <a:lnTo>
                  <a:pt x="100017" y="191140"/>
                </a:lnTo>
                <a:lnTo>
                  <a:pt x="104775" y="193149"/>
                </a:lnTo>
                <a:lnTo>
                  <a:pt x="109535" y="194489"/>
                </a:lnTo>
                <a:lnTo>
                  <a:pt x="114295" y="195382"/>
                </a:lnTo>
                <a:lnTo>
                  <a:pt x="119057" y="195977"/>
                </a:lnTo>
                <a:lnTo>
                  <a:pt x="123025" y="197327"/>
                </a:lnTo>
                <a:lnTo>
                  <a:pt x="126463" y="199179"/>
                </a:lnTo>
                <a:lnTo>
                  <a:pt x="129550" y="201366"/>
                </a:lnTo>
                <a:lnTo>
                  <a:pt x="133194" y="204729"/>
                </a:lnTo>
                <a:lnTo>
                  <a:pt x="137212" y="208876"/>
                </a:lnTo>
                <a:lnTo>
                  <a:pt x="145116" y="217611"/>
                </a:lnTo>
                <a:lnTo>
                  <a:pt x="154027" y="227885"/>
                </a:lnTo>
                <a:lnTo>
                  <a:pt x="180957" y="260024"/>
                </a:lnTo>
                <a:lnTo>
                  <a:pt x="182547" y="262885"/>
                </a:lnTo>
                <a:lnTo>
                  <a:pt x="184786" y="270508"/>
                </a:lnTo>
                <a:lnTo>
                  <a:pt x="185691" y="274172"/>
                </a:lnTo>
                <a:lnTo>
                  <a:pt x="185725" y="266926"/>
                </a:lnTo>
                <a:lnTo>
                  <a:pt x="180074" y="259118"/>
                </a:lnTo>
                <a:lnTo>
                  <a:pt x="178585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InkAnnotation224"/>
          <p:cNvSpPr/>
          <p:nvPr/>
        </p:nvSpPr>
        <p:spPr>
          <a:xfrm>
            <a:off x="6900862" y="2631757"/>
            <a:ext cx="92862" cy="437199"/>
          </a:xfrm>
          <a:custGeom>
            <a:avLst/>
            <a:gdLst/>
            <a:ahLst/>
            <a:cxnLst/>
            <a:rect l="0" t="0" r="0" b="0"/>
            <a:pathLst>
              <a:path w="92862" h="437199">
                <a:moveTo>
                  <a:pt x="71438" y="0"/>
                </a:moveTo>
                <a:lnTo>
                  <a:pt x="71438" y="8468"/>
                </a:lnTo>
                <a:lnTo>
                  <a:pt x="69321" y="8526"/>
                </a:lnTo>
                <a:lnTo>
                  <a:pt x="64588" y="8570"/>
                </a:lnTo>
                <a:lnTo>
                  <a:pt x="62308" y="11111"/>
                </a:lnTo>
                <a:lnTo>
                  <a:pt x="60589" y="13123"/>
                </a:lnTo>
                <a:lnTo>
                  <a:pt x="59442" y="15416"/>
                </a:lnTo>
                <a:lnTo>
                  <a:pt x="57036" y="23194"/>
                </a:lnTo>
                <a:lnTo>
                  <a:pt x="55487" y="25941"/>
                </a:lnTo>
                <a:lnTo>
                  <a:pt x="53660" y="28724"/>
                </a:lnTo>
                <a:lnTo>
                  <a:pt x="51648" y="30579"/>
                </a:lnTo>
                <a:lnTo>
                  <a:pt x="49513" y="31817"/>
                </a:lnTo>
                <a:lnTo>
                  <a:pt x="47296" y="32641"/>
                </a:lnTo>
                <a:lnTo>
                  <a:pt x="45024" y="34143"/>
                </a:lnTo>
                <a:lnTo>
                  <a:pt x="42717" y="36097"/>
                </a:lnTo>
                <a:lnTo>
                  <a:pt x="40384" y="38353"/>
                </a:lnTo>
                <a:lnTo>
                  <a:pt x="38036" y="40808"/>
                </a:lnTo>
                <a:lnTo>
                  <a:pt x="35676" y="43398"/>
                </a:lnTo>
                <a:lnTo>
                  <a:pt x="33309" y="46077"/>
                </a:lnTo>
                <a:lnTo>
                  <a:pt x="31731" y="48816"/>
                </a:lnTo>
                <a:lnTo>
                  <a:pt x="29978" y="54399"/>
                </a:lnTo>
                <a:lnTo>
                  <a:pt x="28990" y="62896"/>
                </a:lnTo>
                <a:lnTo>
                  <a:pt x="28058" y="64791"/>
                </a:lnTo>
                <a:lnTo>
                  <a:pt x="26643" y="66054"/>
                </a:lnTo>
                <a:lnTo>
                  <a:pt x="24906" y="66896"/>
                </a:lnTo>
                <a:lnTo>
                  <a:pt x="22954" y="68410"/>
                </a:lnTo>
                <a:lnTo>
                  <a:pt x="20859" y="70372"/>
                </a:lnTo>
                <a:lnTo>
                  <a:pt x="18669" y="72632"/>
                </a:lnTo>
                <a:lnTo>
                  <a:pt x="17208" y="75092"/>
                </a:lnTo>
                <a:lnTo>
                  <a:pt x="15586" y="80364"/>
                </a:lnTo>
                <a:lnTo>
                  <a:pt x="14673" y="88688"/>
                </a:lnTo>
                <a:lnTo>
                  <a:pt x="13750" y="91510"/>
                </a:lnTo>
                <a:lnTo>
                  <a:pt x="12343" y="94344"/>
                </a:lnTo>
                <a:lnTo>
                  <a:pt x="10609" y="97186"/>
                </a:lnTo>
                <a:lnTo>
                  <a:pt x="8685" y="102884"/>
                </a:lnTo>
                <a:lnTo>
                  <a:pt x="7600" y="111447"/>
                </a:lnTo>
                <a:lnTo>
                  <a:pt x="7448" y="114303"/>
                </a:lnTo>
                <a:lnTo>
                  <a:pt x="6553" y="117160"/>
                </a:lnTo>
                <a:lnTo>
                  <a:pt x="5162" y="120016"/>
                </a:lnTo>
                <a:lnTo>
                  <a:pt x="3442" y="122873"/>
                </a:lnTo>
                <a:lnTo>
                  <a:pt x="1529" y="128588"/>
                </a:lnTo>
                <a:lnTo>
                  <a:pt x="453" y="137161"/>
                </a:lnTo>
                <a:lnTo>
                  <a:pt x="90" y="148590"/>
                </a:lnTo>
                <a:lnTo>
                  <a:pt x="0" y="249884"/>
                </a:lnTo>
                <a:lnTo>
                  <a:pt x="2117" y="259015"/>
                </a:lnTo>
                <a:lnTo>
                  <a:pt x="4910" y="269423"/>
                </a:lnTo>
                <a:lnTo>
                  <a:pt x="6152" y="280399"/>
                </a:lnTo>
                <a:lnTo>
                  <a:pt x="6850" y="292737"/>
                </a:lnTo>
                <a:lnTo>
                  <a:pt x="9130" y="301873"/>
                </a:lnTo>
                <a:lnTo>
                  <a:pt x="10850" y="306976"/>
                </a:lnTo>
                <a:lnTo>
                  <a:pt x="12789" y="311331"/>
                </a:lnTo>
                <a:lnTo>
                  <a:pt x="14877" y="315187"/>
                </a:lnTo>
                <a:lnTo>
                  <a:pt x="17061" y="318710"/>
                </a:lnTo>
                <a:lnTo>
                  <a:pt x="18518" y="322963"/>
                </a:lnTo>
                <a:lnTo>
                  <a:pt x="20137" y="332769"/>
                </a:lnTo>
                <a:lnTo>
                  <a:pt x="22973" y="340938"/>
                </a:lnTo>
                <a:lnTo>
                  <a:pt x="24840" y="344449"/>
                </a:lnTo>
                <a:lnTo>
                  <a:pt x="26915" y="353431"/>
                </a:lnTo>
                <a:lnTo>
                  <a:pt x="27468" y="358493"/>
                </a:lnTo>
                <a:lnTo>
                  <a:pt x="30200" y="366658"/>
                </a:lnTo>
                <a:lnTo>
                  <a:pt x="32039" y="370169"/>
                </a:lnTo>
                <a:lnTo>
                  <a:pt x="34060" y="373462"/>
                </a:lnTo>
                <a:lnTo>
                  <a:pt x="36200" y="376610"/>
                </a:lnTo>
                <a:lnTo>
                  <a:pt x="38421" y="379661"/>
                </a:lnTo>
                <a:lnTo>
                  <a:pt x="40695" y="382647"/>
                </a:lnTo>
                <a:lnTo>
                  <a:pt x="45339" y="388505"/>
                </a:lnTo>
                <a:lnTo>
                  <a:pt x="52416" y="397159"/>
                </a:lnTo>
                <a:lnTo>
                  <a:pt x="53994" y="400028"/>
                </a:lnTo>
                <a:lnTo>
                  <a:pt x="55748" y="405755"/>
                </a:lnTo>
                <a:lnTo>
                  <a:pt x="57009" y="407664"/>
                </a:lnTo>
                <a:lnTo>
                  <a:pt x="58644" y="408936"/>
                </a:lnTo>
                <a:lnTo>
                  <a:pt x="60527" y="409784"/>
                </a:lnTo>
                <a:lnTo>
                  <a:pt x="62577" y="411302"/>
                </a:lnTo>
                <a:lnTo>
                  <a:pt x="64736" y="413266"/>
                </a:lnTo>
                <a:lnTo>
                  <a:pt x="66970" y="415528"/>
                </a:lnTo>
                <a:lnTo>
                  <a:pt x="68460" y="417989"/>
                </a:lnTo>
                <a:lnTo>
                  <a:pt x="70114" y="423263"/>
                </a:lnTo>
                <a:lnTo>
                  <a:pt x="71349" y="425051"/>
                </a:lnTo>
                <a:lnTo>
                  <a:pt x="72967" y="426242"/>
                </a:lnTo>
                <a:lnTo>
                  <a:pt x="74838" y="427037"/>
                </a:lnTo>
                <a:lnTo>
                  <a:pt x="76880" y="427566"/>
                </a:lnTo>
                <a:lnTo>
                  <a:pt x="79035" y="427919"/>
                </a:lnTo>
                <a:lnTo>
                  <a:pt x="84403" y="428486"/>
                </a:lnTo>
                <a:lnTo>
                  <a:pt x="84844" y="429485"/>
                </a:lnTo>
                <a:lnTo>
                  <a:pt x="85691" y="436841"/>
                </a:lnTo>
                <a:lnTo>
                  <a:pt x="87826" y="437039"/>
                </a:lnTo>
                <a:lnTo>
                  <a:pt x="92858" y="437197"/>
                </a:lnTo>
                <a:lnTo>
                  <a:pt x="92861" y="437197"/>
                </a:lnTo>
                <a:lnTo>
                  <a:pt x="85725" y="437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InkAnnotation225"/>
          <p:cNvSpPr/>
          <p:nvPr/>
        </p:nvSpPr>
        <p:spPr>
          <a:xfrm>
            <a:off x="6980759" y="2743200"/>
            <a:ext cx="170135" cy="119661"/>
          </a:xfrm>
          <a:custGeom>
            <a:avLst/>
            <a:gdLst/>
            <a:ahLst/>
            <a:cxnLst/>
            <a:rect l="0" t="0" r="0" b="0"/>
            <a:pathLst>
              <a:path w="170135" h="119661">
                <a:moveTo>
                  <a:pt x="48691" y="0"/>
                </a:moveTo>
                <a:lnTo>
                  <a:pt x="42540" y="0"/>
                </a:lnTo>
                <a:lnTo>
                  <a:pt x="42210" y="952"/>
                </a:lnTo>
                <a:lnTo>
                  <a:pt x="41842" y="4550"/>
                </a:lnTo>
                <a:lnTo>
                  <a:pt x="40950" y="6844"/>
                </a:lnTo>
                <a:lnTo>
                  <a:pt x="39562" y="9325"/>
                </a:lnTo>
                <a:lnTo>
                  <a:pt x="37842" y="11931"/>
                </a:lnTo>
                <a:lnTo>
                  <a:pt x="36696" y="14622"/>
                </a:lnTo>
                <a:lnTo>
                  <a:pt x="35932" y="17368"/>
                </a:lnTo>
                <a:lnTo>
                  <a:pt x="35422" y="20151"/>
                </a:lnTo>
                <a:lnTo>
                  <a:pt x="35083" y="22959"/>
                </a:lnTo>
                <a:lnTo>
                  <a:pt x="34856" y="25783"/>
                </a:lnTo>
                <a:lnTo>
                  <a:pt x="34705" y="28619"/>
                </a:lnTo>
                <a:lnTo>
                  <a:pt x="33812" y="31462"/>
                </a:lnTo>
                <a:lnTo>
                  <a:pt x="32421" y="34309"/>
                </a:lnTo>
                <a:lnTo>
                  <a:pt x="30700" y="37160"/>
                </a:lnTo>
                <a:lnTo>
                  <a:pt x="29554" y="40966"/>
                </a:lnTo>
                <a:lnTo>
                  <a:pt x="28789" y="45408"/>
                </a:lnTo>
                <a:lnTo>
                  <a:pt x="28279" y="50274"/>
                </a:lnTo>
                <a:lnTo>
                  <a:pt x="27146" y="54471"/>
                </a:lnTo>
                <a:lnTo>
                  <a:pt x="25597" y="58222"/>
                </a:lnTo>
                <a:lnTo>
                  <a:pt x="23770" y="61674"/>
                </a:lnTo>
                <a:lnTo>
                  <a:pt x="22552" y="64928"/>
                </a:lnTo>
                <a:lnTo>
                  <a:pt x="21739" y="68051"/>
                </a:lnTo>
                <a:lnTo>
                  <a:pt x="21198" y="71085"/>
                </a:lnTo>
                <a:lnTo>
                  <a:pt x="20044" y="75012"/>
                </a:lnTo>
                <a:lnTo>
                  <a:pt x="18481" y="79535"/>
                </a:lnTo>
                <a:lnTo>
                  <a:pt x="16644" y="84456"/>
                </a:lnTo>
                <a:lnTo>
                  <a:pt x="15420" y="88689"/>
                </a:lnTo>
                <a:lnTo>
                  <a:pt x="14604" y="92463"/>
                </a:lnTo>
                <a:lnTo>
                  <a:pt x="14060" y="95932"/>
                </a:lnTo>
                <a:lnTo>
                  <a:pt x="12904" y="99197"/>
                </a:lnTo>
                <a:lnTo>
                  <a:pt x="11339" y="102326"/>
                </a:lnTo>
                <a:lnTo>
                  <a:pt x="9502" y="105365"/>
                </a:lnTo>
                <a:lnTo>
                  <a:pt x="7484" y="107390"/>
                </a:lnTo>
                <a:lnTo>
                  <a:pt x="5344" y="108741"/>
                </a:lnTo>
                <a:lnTo>
                  <a:pt x="0" y="110909"/>
                </a:lnTo>
                <a:lnTo>
                  <a:pt x="355" y="111087"/>
                </a:lnTo>
                <a:lnTo>
                  <a:pt x="4951" y="111395"/>
                </a:lnTo>
                <a:lnTo>
                  <a:pt x="5244" y="112364"/>
                </a:lnTo>
                <a:lnTo>
                  <a:pt x="5568" y="115979"/>
                </a:lnTo>
                <a:lnTo>
                  <a:pt x="5806" y="119660"/>
                </a:lnTo>
                <a:lnTo>
                  <a:pt x="7935" y="117317"/>
                </a:lnTo>
                <a:lnTo>
                  <a:pt x="9615" y="115359"/>
                </a:lnTo>
                <a:lnTo>
                  <a:pt x="11528" y="114053"/>
                </a:lnTo>
                <a:lnTo>
                  <a:pt x="15770" y="112603"/>
                </a:lnTo>
                <a:lnTo>
                  <a:pt x="18828" y="111786"/>
                </a:lnTo>
                <a:lnTo>
                  <a:pt x="23777" y="111595"/>
                </a:lnTo>
                <a:lnTo>
                  <a:pt x="27319" y="111544"/>
                </a:lnTo>
                <a:lnTo>
                  <a:pt x="30475" y="110558"/>
                </a:lnTo>
                <a:lnTo>
                  <a:pt x="33372" y="108948"/>
                </a:lnTo>
                <a:lnTo>
                  <a:pt x="36097" y="106921"/>
                </a:lnTo>
                <a:lnTo>
                  <a:pt x="39501" y="105571"/>
                </a:lnTo>
                <a:lnTo>
                  <a:pt x="43358" y="104671"/>
                </a:lnTo>
                <a:lnTo>
                  <a:pt x="47517" y="104070"/>
                </a:lnTo>
                <a:lnTo>
                  <a:pt x="51877" y="103670"/>
                </a:lnTo>
                <a:lnTo>
                  <a:pt x="56371" y="103403"/>
                </a:lnTo>
                <a:lnTo>
                  <a:pt x="65598" y="103107"/>
                </a:lnTo>
                <a:lnTo>
                  <a:pt x="74990" y="102975"/>
                </a:lnTo>
                <a:lnTo>
                  <a:pt x="79717" y="101987"/>
                </a:lnTo>
                <a:lnTo>
                  <a:pt x="84457" y="100377"/>
                </a:lnTo>
                <a:lnTo>
                  <a:pt x="89204" y="98350"/>
                </a:lnTo>
                <a:lnTo>
                  <a:pt x="93956" y="96999"/>
                </a:lnTo>
                <a:lnTo>
                  <a:pt x="98711" y="96099"/>
                </a:lnTo>
                <a:lnTo>
                  <a:pt x="103469" y="95498"/>
                </a:lnTo>
                <a:lnTo>
                  <a:pt x="107435" y="95098"/>
                </a:lnTo>
                <a:lnTo>
                  <a:pt x="110872" y="94831"/>
                </a:lnTo>
                <a:lnTo>
                  <a:pt x="113958" y="94653"/>
                </a:lnTo>
                <a:lnTo>
                  <a:pt x="121619" y="94455"/>
                </a:lnTo>
                <a:lnTo>
                  <a:pt x="170134" y="942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InkAnnotation226"/>
          <p:cNvSpPr/>
          <p:nvPr/>
        </p:nvSpPr>
        <p:spPr>
          <a:xfrm>
            <a:off x="7079456" y="2743200"/>
            <a:ext cx="50007" cy="231458"/>
          </a:xfrm>
          <a:custGeom>
            <a:avLst/>
            <a:gdLst/>
            <a:ahLst/>
            <a:cxnLst/>
            <a:rect l="0" t="0" r="0" b="0"/>
            <a:pathLst>
              <a:path w="50007" h="231458">
                <a:moveTo>
                  <a:pt x="0" y="0"/>
                </a:moveTo>
                <a:lnTo>
                  <a:pt x="6151" y="7380"/>
                </a:lnTo>
                <a:lnTo>
                  <a:pt x="6702" y="10583"/>
                </a:lnTo>
                <a:lnTo>
                  <a:pt x="6850" y="12770"/>
                </a:lnTo>
                <a:lnTo>
                  <a:pt x="7742" y="15181"/>
                </a:lnTo>
                <a:lnTo>
                  <a:pt x="9129" y="17740"/>
                </a:lnTo>
                <a:lnTo>
                  <a:pt x="10849" y="20399"/>
                </a:lnTo>
                <a:lnTo>
                  <a:pt x="11995" y="23124"/>
                </a:lnTo>
                <a:lnTo>
                  <a:pt x="13269" y="28693"/>
                </a:lnTo>
                <a:lnTo>
                  <a:pt x="13608" y="32463"/>
                </a:lnTo>
                <a:lnTo>
                  <a:pt x="13835" y="36882"/>
                </a:lnTo>
                <a:lnTo>
                  <a:pt x="13986" y="41733"/>
                </a:lnTo>
                <a:lnTo>
                  <a:pt x="14880" y="45919"/>
                </a:lnTo>
                <a:lnTo>
                  <a:pt x="16270" y="49663"/>
                </a:lnTo>
                <a:lnTo>
                  <a:pt x="17991" y="53111"/>
                </a:lnTo>
                <a:lnTo>
                  <a:pt x="19137" y="57315"/>
                </a:lnTo>
                <a:lnTo>
                  <a:pt x="19902" y="62022"/>
                </a:lnTo>
                <a:lnTo>
                  <a:pt x="20412" y="67065"/>
                </a:lnTo>
                <a:lnTo>
                  <a:pt x="20751" y="72333"/>
                </a:lnTo>
                <a:lnTo>
                  <a:pt x="20978" y="77749"/>
                </a:lnTo>
                <a:lnTo>
                  <a:pt x="21129" y="83265"/>
                </a:lnTo>
                <a:lnTo>
                  <a:pt x="22023" y="88848"/>
                </a:lnTo>
                <a:lnTo>
                  <a:pt x="23414" y="94474"/>
                </a:lnTo>
                <a:lnTo>
                  <a:pt x="25134" y="100130"/>
                </a:lnTo>
                <a:lnTo>
                  <a:pt x="26281" y="104853"/>
                </a:lnTo>
                <a:lnTo>
                  <a:pt x="27046" y="108955"/>
                </a:lnTo>
                <a:lnTo>
                  <a:pt x="27555" y="112641"/>
                </a:lnTo>
                <a:lnTo>
                  <a:pt x="27895" y="117004"/>
                </a:lnTo>
                <a:lnTo>
                  <a:pt x="28122" y="121818"/>
                </a:lnTo>
                <a:lnTo>
                  <a:pt x="28374" y="132246"/>
                </a:lnTo>
                <a:lnTo>
                  <a:pt x="28486" y="143231"/>
                </a:lnTo>
                <a:lnTo>
                  <a:pt x="29309" y="147875"/>
                </a:lnTo>
                <a:lnTo>
                  <a:pt x="30652" y="151923"/>
                </a:lnTo>
                <a:lnTo>
                  <a:pt x="32341" y="155574"/>
                </a:lnTo>
                <a:lnTo>
                  <a:pt x="33467" y="159914"/>
                </a:lnTo>
                <a:lnTo>
                  <a:pt x="34218" y="164712"/>
                </a:lnTo>
                <a:lnTo>
                  <a:pt x="34718" y="169815"/>
                </a:lnTo>
                <a:lnTo>
                  <a:pt x="35845" y="174170"/>
                </a:lnTo>
                <a:lnTo>
                  <a:pt x="37390" y="178026"/>
                </a:lnTo>
                <a:lnTo>
                  <a:pt x="39215" y="181549"/>
                </a:lnTo>
                <a:lnTo>
                  <a:pt x="40431" y="185802"/>
                </a:lnTo>
                <a:lnTo>
                  <a:pt x="41241" y="190543"/>
                </a:lnTo>
                <a:lnTo>
                  <a:pt x="41782" y="195609"/>
                </a:lnTo>
                <a:lnTo>
                  <a:pt x="42142" y="199938"/>
                </a:lnTo>
                <a:lnTo>
                  <a:pt x="42382" y="203777"/>
                </a:lnTo>
                <a:lnTo>
                  <a:pt x="42768" y="212232"/>
                </a:lnTo>
                <a:lnTo>
                  <a:pt x="42834" y="218247"/>
                </a:lnTo>
                <a:lnTo>
                  <a:pt x="42860" y="229859"/>
                </a:lnTo>
                <a:lnTo>
                  <a:pt x="43654" y="230391"/>
                </a:lnTo>
                <a:lnTo>
                  <a:pt x="44978" y="230747"/>
                </a:lnTo>
                <a:lnTo>
                  <a:pt x="50006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InkAnnotation227"/>
          <p:cNvSpPr/>
          <p:nvPr/>
        </p:nvSpPr>
        <p:spPr>
          <a:xfrm>
            <a:off x="7143750" y="2623185"/>
            <a:ext cx="142777" cy="411480"/>
          </a:xfrm>
          <a:custGeom>
            <a:avLst/>
            <a:gdLst/>
            <a:ahLst/>
            <a:cxnLst/>
            <a:rect l="0" t="0" r="0" b="0"/>
            <a:pathLst>
              <a:path w="142777" h="411480">
                <a:moveTo>
                  <a:pt x="0" y="0"/>
                </a:moveTo>
                <a:lnTo>
                  <a:pt x="10642" y="0"/>
                </a:lnTo>
                <a:lnTo>
                  <a:pt x="12651" y="952"/>
                </a:lnTo>
                <a:lnTo>
                  <a:pt x="16999" y="4551"/>
                </a:lnTo>
                <a:lnTo>
                  <a:pt x="20064" y="5891"/>
                </a:lnTo>
                <a:lnTo>
                  <a:pt x="23695" y="6785"/>
                </a:lnTo>
                <a:lnTo>
                  <a:pt x="27703" y="7381"/>
                </a:lnTo>
                <a:lnTo>
                  <a:pt x="31169" y="8730"/>
                </a:lnTo>
                <a:lnTo>
                  <a:pt x="34273" y="10583"/>
                </a:lnTo>
                <a:lnTo>
                  <a:pt x="37136" y="12770"/>
                </a:lnTo>
                <a:lnTo>
                  <a:pt x="39838" y="14228"/>
                </a:lnTo>
                <a:lnTo>
                  <a:pt x="42433" y="15200"/>
                </a:lnTo>
                <a:lnTo>
                  <a:pt x="44958" y="15849"/>
                </a:lnTo>
                <a:lnTo>
                  <a:pt x="47434" y="17233"/>
                </a:lnTo>
                <a:lnTo>
                  <a:pt x="49879" y="19108"/>
                </a:lnTo>
                <a:lnTo>
                  <a:pt x="52303" y="21311"/>
                </a:lnTo>
                <a:lnTo>
                  <a:pt x="54712" y="23732"/>
                </a:lnTo>
                <a:lnTo>
                  <a:pt x="57112" y="26299"/>
                </a:lnTo>
                <a:lnTo>
                  <a:pt x="61895" y="31691"/>
                </a:lnTo>
                <a:lnTo>
                  <a:pt x="66668" y="37262"/>
                </a:lnTo>
                <a:lnTo>
                  <a:pt x="69051" y="41034"/>
                </a:lnTo>
                <a:lnTo>
                  <a:pt x="71434" y="45453"/>
                </a:lnTo>
                <a:lnTo>
                  <a:pt x="73817" y="50305"/>
                </a:lnTo>
                <a:lnTo>
                  <a:pt x="76199" y="54491"/>
                </a:lnTo>
                <a:lnTo>
                  <a:pt x="78580" y="58235"/>
                </a:lnTo>
                <a:lnTo>
                  <a:pt x="80961" y="61683"/>
                </a:lnTo>
                <a:lnTo>
                  <a:pt x="83342" y="64935"/>
                </a:lnTo>
                <a:lnTo>
                  <a:pt x="88106" y="71087"/>
                </a:lnTo>
                <a:lnTo>
                  <a:pt x="90487" y="75014"/>
                </a:lnTo>
                <a:lnTo>
                  <a:pt x="92868" y="79537"/>
                </a:lnTo>
                <a:lnTo>
                  <a:pt x="95250" y="84457"/>
                </a:lnTo>
                <a:lnTo>
                  <a:pt x="97631" y="88690"/>
                </a:lnTo>
                <a:lnTo>
                  <a:pt x="100012" y="92464"/>
                </a:lnTo>
                <a:lnTo>
                  <a:pt x="102393" y="95933"/>
                </a:lnTo>
                <a:lnTo>
                  <a:pt x="104775" y="100150"/>
                </a:lnTo>
                <a:lnTo>
                  <a:pt x="107156" y="104867"/>
                </a:lnTo>
                <a:lnTo>
                  <a:pt x="109537" y="109916"/>
                </a:lnTo>
                <a:lnTo>
                  <a:pt x="114300" y="120607"/>
                </a:lnTo>
                <a:lnTo>
                  <a:pt x="130967" y="160054"/>
                </a:lnTo>
                <a:lnTo>
                  <a:pt x="133614" y="171465"/>
                </a:lnTo>
                <a:lnTo>
                  <a:pt x="135584" y="182886"/>
                </a:lnTo>
                <a:lnTo>
                  <a:pt x="139105" y="194313"/>
                </a:lnTo>
                <a:lnTo>
                  <a:pt x="141199" y="205741"/>
                </a:lnTo>
                <a:lnTo>
                  <a:pt x="142130" y="217170"/>
                </a:lnTo>
                <a:lnTo>
                  <a:pt x="142544" y="228600"/>
                </a:lnTo>
                <a:lnTo>
                  <a:pt x="142776" y="245745"/>
                </a:lnTo>
                <a:lnTo>
                  <a:pt x="140715" y="257175"/>
                </a:lnTo>
                <a:lnTo>
                  <a:pt x="137945" y="269557"/>
                </a:lnTo>
                <a:lnTo>
                  <a:pt x="137207" y="276860"/>
                </a:lnTo>
                <a:lnTo>
                  <a:pt x="136715" y="284586"/>
                </a:lnTo>
                <a:lnTo>
                  <a:pt x="135594" y="291641"/>
                </a:lnTo>
                <a:lnTo>
                  <a:pt x="134051" y="298250"/>
                </a:lnTo>
                <a:lnTo>
                  <a:pt x="130223" y="310673"/>
                </a:lnTo>
                <a:lnTo>
                  <a:pt x="125875" y="322544"/>
                </a:lnTo>
                <a:lnTo>
                  <a:pt x="121296" y="334170"/>
                </a:lnTo>
                <a:lnTo>
                  <a:pt x="118964" y="339937"/>
                </a:lnTo>
                <a:lnTo>
                  <a:pt x="116615" y="344735"/>
                </a:lnTo>
                <a:lnTo>
                  <a:pt x="114256" y="348886"/>
                </a:lnTo>
                <a:lnTo>
                  <a:pt x="111890" y="352605"/>
                </a:lnTo>
                <a:lnTo>
                  <a:pt x="109518" y="356990"/>
                </a:lnTo>
                <a:lnTo>
                  <a:pt x="107143" y="361819"/>
                </a:lnTo>
                <a:lnTo>
                  <a:pt x="104766" y="366942"/>
                </a:lnTo>
                <a:lnTo>
                  <a:pt x="102388" y="371311"/>
                </a:lnTo>
                <a:lnTo>
                  <a:pt x="100008" y="375175"/>
                </a:lnTo>
                <a:lnTo>
                  <a:pt x="97628" y="378704"/>
                </a:lnTo>
                <a:lnTo>
                  <a:pt x="95249" y="382010"/>
                </a:lnTo>
                <a:lnTo>
                  <a:pt x="92867" y="385166"/>
                </a:lnTo>
                <a:lnTo>
                  <a:pt x="87135" y="392524"/>
                </a:lnTo>
                <a:lnTo>
                  <a:pt x="78912" y="402507"/>
                </a:lnTo>
                <a:lnTo>
                  <a:pt x="78678" y="407340"/>
                </a:lnTo>
                <a:lnTo>
                  <a:pt x="77853" y="408720"/>
                </a:lnTo>
                <a:lnTo>
                  <a:pt x="76508" y="409640"/>
                </a:lnTo>
                <a:lnTo>
                  <a:pt x="71449" y="411476"/>
                </a:lnTo>
                <a:lnTo>
                  <a:pt x="71441" y="411478"/>
                </a:lnTo>
                <a:lnTo>
                  <a:pt x="71440" y="411479"/>
                </a:lnTo>
                <a:lnTo>
                  <a:pt x="71438" y="411479"/>
                </a:lnTo>
                <a:lnTo>
                  <a:pt x="71437" y="4029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InkAnnotation228"/>
          <p:cNvSpPr/>
          <p:nvPr/>
        </p:nvSpPr>
        <p:spPr>
          <a:xfrm>
            <a:off x="7393784" y="2777489"/>
            <a:ext cx="121352" cy="111441"/>
          </a:xfrm>
          <a:custGeom>
            <a:avLst/>
            <a:gdLst/>
            <a:ahLst/>
            <a:cxnLst/>
            <a:rect l="0" t="0" r="0" b="0"/>
            <a:pathLst>
              <a:path w="121352" h="111441">
                <a:moveTo>
                  <a:pt x="64291" y="25718"/>
                </a:moveTo>
                <a:lnTo>
                  <a:pt x="64291" y="17250"/>
                </a:lnTo>
                <a:lnTo>
                  <a:pt x="62174" y="17192"/>
                </a:lnTo>
                <a:lnTo>
                  <a:pt x="60498" y="17177"/>
                </a:lnTo>
                <a:lnTo>
                  <a:pt x="59381" y="16214"/>
                </a:lnTo>
                <a:lnTo>
                  <a:pt x="58637" y="14620"/>
                </a:lnTo>
                <a:lnTo>
                  <a:pt x="57442" y="9767"/>
                </a:lnTo>
                <a:lnTo>
                  <a:pt x="56550" y="9369"/>
                </a:lnTo>
                <a:lnTo>
                  <a:pt x="53442" y="8927"/>
                </a:lnTo>
                <a:lnTo>
                  <a:pt x="51022" y="8678"/>
                </a:lnTo>
                <a:lnTo>
                  <a:pt x="48340" y="6080"/>
                </a:lnTo>
                <a:lnTo>
                  <a:pt x="43942" y="1201"/>
                </a:lnTo>
                <a:lnTo>
                  <a:pt x="41224" y="534"/>
                </a:lnTo>
                <a:lnTo>
                  <a:pt x="36804" y="106"/>
                </a:lnTo>
                <a:lnTo>
                  <a:pt x="34083" y="47"/>
                </a:lnTo>
                <a:lnTo>
                  <a:pt x="15287" y="0"/>
                </a:lnTo>
                <a:lnTo>
                  <a:pt x="14953" y="953"/>
                </a:lnTo>
                <a:lnTo>
                  <a:pt x="14730" y="2541"/>
                </a:lnTo>
                <a:lnTo>
                  <a:pt x="14582" y="4551"/>
                </a:lnTo>
                <a:lnTo>
                  <a:pt x="13689" y="5892"/>
                </a:lnTo>
                <a:lnTo>
                  <a:pt x="12300" y="6786"/>
                </a:lnTo>
                <a:lnTo>
                  <a:pt x="8160" y="8220"/>
                </a:lnTo>
                <a:lnTo>
                  <a:pt x="7820" y="9290"/>
                </a:lnTo>
                <a:lnTo>
                  <a:pt x="7595" y="10956"/>
                </a:lnTo>
                <a:lnTo>
                  <a:pt x="7442" y="13019"/>
                </a:lnTo>
                <a:lnTo>
                  <a:pt x="7342" y="15347"/>
                </a:lnTo>
                <a:lnTo>
                  <a:pt x="7167" y="24164"/>
                </a:lnTo>
                <a:lnTo>
                  <a:pt x="5036" y="27567"/>
                </a:lnTo>
                <a:lnTo>
                  <a:pt x="3357" y="29809"/>
                </a:lnTo>
                <a:lnTo>
                  <a:pt x="2237" y="32255"/>
                </a:lnTo>
                <a:lnTo>
                  <a:pt x="1490" y="34839"/>
                </a:lnTo>
                <a:lnTo>
                  <a:pt x="292" y="41278"/>
                </a:lnTo>
                <a:lnTo>
                  <a:pt x="129" y="44699"/>
                </a:lnTo>
                <a:lnTo>
                  <a:pt x="23" y="50105"/>
                </a:lnTo>
                <a:lnTo>
                  <a:pt x="0" y="63250"/>
                </a:lnTo>
                <a:lnTo>
                  <a:pt x="792" y="65027"/>
                </a:lnTo>
                <a:lnTo>
                  <a:pt x="2115" y="66212"/>
                </a:lnTo>
                <a:lnTo>
                  <a:pt x="3790" y="67001"/>
                </a:lnTo>
                <a:lnTo>
                  <a:pt x="4907" y="68480"/>
                </a:lnTo>
                <a:lnTo>
                  <a:pt x="5651" y="70419"/>
                </a:lnTo>
                <a:lnTo>
                  <a:pt x="6847" y="75823"/>
                </a:lnTo>
                <a:lnTo>
                  <a:pt x="7010" y="79102"/>
                </a:lnTo>
                <a:lnTo>
                  <a:pt x="7054" y="81310"/>
                </a:lnTo>
                <a:lnTo>
                  <a:pt x="7877" y="82781"/>
                </a:lnTo>
                <a:lnTo>
                  <a:pt x="9219" y="83763"/>
                </a:lnTo>
                <a:lnTo>
                  <a:pt x="10907" y="84417"/>
                </a:lnTo>
                <a:lnTo>
                  <a:pt x="12032" y="85806"/>
                </a:lnTo>
                <a:lnTo>
                  <a:pt x="12784" y="87684"/>
                </a:lnTo>
                <a:lnTo>
                  <a:pt x="13988" y="92991"/>
                </a:lnTo>
                <a:lnTo>
                  <a:pt x="16269" y="96257"/>
                </a:lnTo>
                <a:lnTo>
                  <a:pt x="17989" y="98462"/>
                </a:lnTo>
                <a:lnTo>
                  <a:pt x="19930" y="99931"/>
                </a:lnTo>
                <a:lnTo>
                  <a:pt x="22017" y="100911"/>
                </a:lnTo>
                <a:lnTo>
                  <a:pt x="27277" y="102483"/>
                </a:lnTo>
                <a:lnTo>
                  <a:pt x="30113" y="105239"/>
                </a:lnTo>
                <a:lnTo>
                  <a:pt x="34609" y="110218"/>
                </a:lnTo>
                <a:lnTo>
                  <a:pt x="37340" y="110898"/>
                </a:lnTo>
                <a:lnTo>
                  <a:pt x="39180" y="111080"/>
                </a:lnTo>
                <a:lnTo>
                  <a:pt x="41200" y="111201"/>
                </a:lnTo>
                <a:lnTo>
                  <a:pt x="45562" y="111336"/>
                </a:lnTo>
                <a:lnTo>
                  <a:pt x="66680" y="111440"/>
                </a:lnTo>
                <a:lnTo>
                  <a:pt x="69059" y="110489"/>
                </a:lnTo>
                <a:lnTo>
                  <a:pt x="71438" y="108902"/>
                </a:lnTo>
                <a:lnTo>
                  <a:pt x="73819" y="106892"/>
                </a:lnTo>
                <a:lnTo>
                  <a:pt x="76198" y="105551"/>
                </a:lnTo>
                <a:lnTo>
                  <a:pt x="78579" y="104658"/>
                </a:lnTo>
                <a:lnTo>
                  <a:pt x="80961" y="104062"/>
                </a:lnTo>
                <a:lnTo>
                  <a:pt x="83341" y="103665"/>
                </a:lnTo>
                <a:lnTo>
                  <a:pt x="85723" y="103400"/>
                </a:lnTo>
                <a:lnTo>
                  <a:pt x="88104" y="103223"/>
                </a:lnTo>
                <a:lnTo>
                  <a:pt x="89692" y="102154"/>
                </a:lnTo>
                <a:lnTo>
                  <a:pt x="90749" y="100487"/>
                </a:lnTo>
                <a:lnTo>
                  <a:pt x="91456" y="98424"/>
                </a:lnTo>
                <a:lnTo>
                  <a:pt x="92720" y="97049"/>
                </a:lnTo>
                <a:lnTo>
                  <a:pt x="94355" y="96132"/>
                </a:lnTo>
                <a:lnTo>
                  <a:pt x="96241" y="95521"/>
                </a:lnTo>
                <a:lnTo>
                  <a:pt x="98291" y="95113"/>
                </a:lnTo>
                <a:lnTo>
                  <a:pt x="100450" y="94842"/>
                </a:lnTo>
                <a:lnTo>
                  <a:pt x="102686" y="94661"/>
                </a:lnTo>
                <a:lnTo>
                  <a:pt x="104175" y="93587"/>
                </a:lnTo>
                <a:lnTo>
                  <a:pt x="105168" y="91919"/>
                </a:lnTo>
                <a:lnTo>
                  <a:pt x="105830" y="89854"/>
                </a:lnTo>
                <a:lnTo>
                  <a:pt x="107064" y="88478"/>
                </a:lnTo>
                <a:lnTo>
                  <a:pt x="108682" y="87561"/>
                </a:lnTo>
                <a:lnTo>
                  <a:pt x="113188" y="86088"/>
                </a:lnTo>
                <a:lnTo>
                  <a:pt x="113557" y="85015"/>
                </a:lnTo>
                <a:lnTo>
                  <a:pt x="113805" y="83347"/>
                </a:lnTo>
                <a:lnTo>
                  <a:pt x="113968" y="81282"/>
                </a:lnTo>
                <a:lnTo>
                  <a:pt x="114872" y="79906"/>
                </a:lnTo>
                <a:lnTo>
                  <a:pt x="116268" y="78988"/>
                </a:lnTo>
                <a:lnTo>
                  <a:pt x="121351" y="77185"/>
                </a:lnTo>
                <a:lnTo>
                  <a:pt x="114297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InkAnnotation229"/>
          <p:cNvSpPr/>
          <p:nvPr/>
        </p:nvSpPr>
        <p:spPr>
          <a:xfrm>
            <a:off x="7659102" y="2606039"/>
            <a:ext cx="77580" cy="428626"/>
          </a:xfrm>
          <a:custGeom>
            <a:avLst/>
            <a:gdLst/>
            <a:ahLst/>
            <a:cxnLst/>
            <a:rect l="0" t="0" r="0" b="0"/>
            <a:pathLst>
              <a:path w="77580" h="428626">
                <a:moveTo>
                  <a:pt x="63291" y="0"/>
                </a:moveTo>
                <a:lnTo>
                  <a:pt x="56443" y="0"/>
                </a:lnTo>
                <a:lnTo>
                  <a:pt x="56235" y="4551"/>
                </a:lnTo>
                <a:lnTo>
                  <a:pt x="55413" y="5892"/>
                </a:lnTo>
                <a:lnTo>
                  <a:pt x="54069" y="6786"/>
                </a:lnTo>
                <a:lnTo>
                  <a:pt x="50004" y="8220"/>
                </a:lnTo>
                <a:lnTo>
                  <a:pt x="49671" y="9290"/>
                </a:lnTo>
                <a:lnTo>
                  <a:pt x="49301" y="13019"/>
                </a:lnTo>
                <a:lnTo>
                  <a:pt x="48408" y="15347"/>
                </a:lnTo>
                <a:lnTo>
                  <a:pt x="47019" y="17852"/>
                </a:lnTo>
                <a:lnTo>
                  <a:pt x="45299" y="20474"/>
                </a:lnTo>
                <a:lnTo>
                  <a:pt x="43359" y="22222"/>
                </a:lnTo>
                <a:lnTo>
                  <a:pt x="41272" y="23387"/>
                </a:lnTo>
                <a:lnTo>
                  <a:pt x="39087" y="24164"/>
                </a:lnTo>
                <a:lnTo>
                  <a:pt x="36836" y="27540"/>
                </a:lnTo>
                <a:lnTo>
                  <a:pt x="34542" y="32647"/>
                </a:lnTo>
                <a:lnTo>
                  <a:pt x="32219" y="38910"/>
                </a:lnTo>
                <a:lnTo>
                  <a:pt x="29877" y="44038"/>
                </a:lnTo>
                <a:lnTo>
                  <a:pt x="27521" y="48409"/>
                </a:lnTo>
                <a:lnTo>
                  <a:pt x="25157" y="52275"/>
                </a:lnTo>
                <a:lnTo>
                  <a:pt x="23580" y="55805"/>
                </a:lnTo>
                <a:lnTo>
                  <a:pt x="21830" y="62267"/>
                </a:lnTo>
                <a:lnTo>
                  <a:pt x="20844" y="71261"/>
                </a:lnTo>
                <a:lnTo>
                  <a:pt x="20614" y="87234"/>
                </a:lnTo>
                <a:lnTo>
                  <a:pt x="20552" y="98161"/>
                </a:lnTo>
                <a:lnTo>
                  <a:pt x="19717" y="107351"/>
                </a:lnTo>
                <a:lnTo>
                  <a:pt x="18368" y="115383"/>
                </a:lnTo>
                <a:lnTo>
                  <a:pt x="16673" y="122642"/>
                </a:lnTo>
                <a:lnTo>
                  <a:pt x="14791" y="135788"/>
                </a:lnTo>
                <a:lnTo>
                  <a:pt x="13160" y="147981"/>
                </a:lnTo>
                <a:lnTo>
                  <a:pt x="11615" y="153899"/>
                </a:lnTo>
                <a:lnTo>
                  <a:pt x="9790" y="159749"/>
                </a:lnTo>
                <a:lnTo>
                  <a:pt x="8574" y="166507"/>
                </a:lnTo>
                <a:lnTo>
                  <a:pt x="7764" y="173870"/>
                </a:lnTo>
                <a:lnTo>
                  <a:pt x="7223" y="181636"/>
                </a:lnTo>
                <a:lnTo>
                  <a:pt x="6862" y="189671"/>
                </a:lnTo>
                <a:lnTo>
                  <a:pt x="6461" y="206218"/>
                </a:lnTo>
                <a:lnTo>
                  <a:pt x="6237" y="227049"/>
                </a:lnTo>
                <a:lnTo>
                  <a:pt x="5411" y="234233"/>
                </a:lnTo>
                <a:lnTo>
                  <a:pt x="4067" y="241881"/>
                </a:lnTo>
                <a:lnTo>
                  <a:pt x="2378" y="249836"/>
                </a:lnTo>
                <a:lnTo>
                  <a:pt x="1251" y="257046"/>
                </a:lnTo>
                <a:lnTo>
                  <a:pt x="0" y="270135"/>
                </a:lnTo>
                <a:lnTo>
                  <a:pt x="1559" y="282303"/>
                </a:lnTo>
                <a:lnTo>
                  <a:pt x="3086" y="288214"/>
                </a:lnTo>
                <a:lnTo>
                  <a:pt x="4899" y="294061"/>
                </a:lnTo>
                <a:lnTo>
                  <a:pt x="6901" y="299863"/>
                </a:lnTo>
                <a:lnTo>
                  <a:pt x="9029" y="305637"/>
                </a:lnTo>
                <a:lnTo>
                  <a:pt x="11394" y="317131"/>
                </a:lnTo>
                <a:lnTo>
                  <a:pt x="13238" y="328590"/>
                </a:lnTo>
                <a:lnTo>
                  <a:pt x="14841" y="334313"/>
                </a:lnTo>
                <a:lnTo>
                  <a:pt x="16703" y="340033"/>
                </a:lnTo>
                <a:lnTo>
                  <a:pt x="18773" y="351469"/>
                </a:lnTo>
                <a:lnTo>
                  <a:pt x="19325" y="357185"/>
                </a:lnTo>
                <a:lnTo>
                  <a:pt x="20487" y="361949"/>
                </a:lnTo>
                <a:lnTo>
                  <a:pt x="22056" y="366077"/>
                </a:lnTo>
                <a:lnTo>
                  <a:pt x="23894" y="369781"/>
                </a:lnTo>
                <a:lnTo>
                  <a:pt x="25914" y="374156"/>
                </a:lnTo>
                <a:lnTo>
                  <a:pt x="30275" y="384097"/>
                </a:lnTo>
                <a:lnTo>
                  <a:pt x="32549" y="388462"/>
                </a:lnTo>
                <a:lnTo>
                  <a:pt x="34860" y="392325"/>
                </a:lnTo>
                <a:lnTo>
                  <a:pt x="40477" y="400818"/>
                </a:lnTo>
                <a:lnTo>
                  <a:pt x="41732" y="402467"/>
                </a:lnTo>
                <a:lnTo>
                  <a:pt x="45243" y="406840"/>
                </a:lnTo>
                <a:lnTo>
                  <a:pt x="47291" y="408387"/>
                </a:lnTo>
                <a:lnTo>
                  <a:pt x="49449" y="409418"/>
                </a:lnTo>
                <a:lnTo>
                  <a:pt x="51682" y="410105"/>
                </a:lnTo>
                <a:lnTo>
                  <a:pt x="53964" y="411516"/>
                </a:lnTo>
                <a:lnTo>
                  <a:pt x="56279" y="413410"/>
                </a:lnTo>
                <a:lnTo>
                  <a:pt x="61907" y="418741"/>
                </a:lnTo>
                <a:lnTo>
                  <a:pt x="63163" y="420131"/>
                </a:lnTo>
                <a:lnTo>
                  <a:pt x="66674" y="424215"/>
                </a:lnTo>
                <a:lnTo>
                  <a:pt x="68722" y="425685"/>
                </a:lnTo>
                <a:lnTo>
                  <a:pt x="70880" y="426665"/>
                </a:lnTo>
                <a:lnTo>
                  <a:pt x="77579" y="42862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InkAnnotation230"/>
          <p:cNvSpPr/>
          <p:nvPr/>
        </p:nvSpPr>
        <p:spPr>
          <a:xfrm>
            <a:off x="7793832" y="2906077"/>
            <a:ext cx="21318" cy="25719"/>
          </a:xfrm>
          <a:custGeom>
            <a:avLst/>
            <a:gdLst/>
            <a:ahLst/>
            <a:cxnLst/>
            <a:rect l="0" t="0" r="0" b="0"/>
            <a:pathLst>
              <a:path w="21318" h="25719">
                <a:moveTo>
                  <a:pt x="7143" y="25718"/>
                </a:moveTo>
                <a:lnTo>
                  <a:pt x="0" y="25718"/>
                </a:lnTo>
                <a:lnTo>
                  <a:pt x="10848" y="12699"/>
                </a:lnTo>
                <a:lnTo>
                  <a:pt x="12788" y="11324"/>
                </a:lnTo>
                <a:lnTo>
                  <a:pt x="14875" y="10406"/>
                </a:lnTo>
                <a:lnTo>
                  <a:pt x="21317" y="8604"/>
                </a:lnTo>
                <a:lnTo>
                  <a:pt x="14578" y="8573"/>
                </a:lnTo>
                <a:lnTo>
                  <a:pt x="14481" y="7620"/>
                </a:lnTo>
                <a:lnTo>
                  <a:pt x="14416" y="6033"/>
                </a:lnTo>
                <a:lnTo>
                  <a:pt x="1428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InkAnnotation231"/>
          <p:cNvSpPr/>
          <p:nvPr/>
        </p:nvSpPr>
        <p:spPr>
          <a:xfrm>
            <a:off x="7854016" y="2657475"/>
            <a:ext cx="111257" cy="300038"/>
          </a:xfrm>
          <a:custGeom>
            <a:avLst/>
            <a:gdLst/>
            <a:ahLst/>
            <a:cxnLst/>
            <a:rect l="0" t="0" r="0" b="0"/>
            <a:pathLst>
              <a:path w="111257" h="300038">
                <a:moveTo>
                  <a:pt x="32684" y="0"/>
                </a:moveTo>
                <a:lnTo>
                  <a:pt x="32684" y="4550"/>
                </a:lnTo>
                <a:lnTo>
                  <a:pt x="33478" y="5891"/>
                </a:lnTo>
                <a:lnTo>
                  <a:pt x="34800" y="6785"/>
                </a:lnTo>
                <a:lnTo>
                  <a:pt x="36476" y="7380"/>
                </a:lnTo>
                <a:lnTo>
                  <a:pt x="36800" y="8730"/>
                </a:lnTo>
                <a:lnTo>
                  <a:pt x="36222" y="10583"/>
                </a:lnTo>
                <a:lnTo>
                  <a:pt x="33383" y="15849"/>
                </a:lnTo>
                <a:lnTo>
                  <a:pt x="30878" y="19108"/>
                </a:lnTo>
                <a:lnTo>
                  <a:pt x="29099" y="21311"/>
                </a:lnTo>
                <a:lnTo>
                  <a:pt x="27912" y="23732"/>
                </a:lnTo>
                <a:lnTo>
                  <a:pt x="26595" y="28962"/>
                </a:lnTo>
                <a:lnTo>
                  <a:pt x="26009" y="37002"/>
                </a:lnTo>
                <a:lnTo>
                  <a:pt x="25854" y="41813"/>
                </a:lnTo>
                <a:lnTo>
                  <a:pt x="24955" y="45972"/>
                </a:lnTo>
                <a:lnTo>
                  <a:pt x="21842" y="53135"/>
                </a:lnTo>
                <a:lnTo>
                  <a:pt x="19928" y="62033"/>
                </a:lnTo>
                <a:lnTo>
                  <a:pt x="19417" y="67073"/>
                </a:lnTo>
                <a:lnTo>
                  <a:pt x="18284" y="73290"/>
                </a:lnTo>
                <a:lnTo>
                  <a:pt x="16734" y="80292"/>
                </a:lnTo>
                <a:lnTo>
                  <a:pt x="14907" y="87818"/>
                </a:lnTo>
                <a:lnTo>
                  <a:pt x="12895" y="93788"/>
                </a:lnTo>
                <a:lnTo>
                  <a:pt x="10760" y="98720"/>
                </a:lnTo>
                <a:lnTo>
                  <a:pt x="8544" y="102961"/>
                </a:lnTo>
                <a:lnTo>
                  <a:pt x="7066" y="107693"/>
                </a:lnTo>
                <a:lnTo>
                  <a:pt x="6080" y="112753"/>
                </a:lnTo>
                <a:lnTo>
                  <a:pt x="5423" y="118031"/>
                </a:lnTo>
                <a:lnTo>
                  <a:pt x="4986" y="123455"/>
                </a:lnTo>
                <a:lnTo>
                  <a:pt x="4694" y="128975"/>
                </a:lnTo>
                <a:lnTo>
                  <a:pt x="4369" y="140190"/>
                </a:lnTo>
                <a:lnTo>
                  <a:pt x="4186" y="158166"/>
                </a:lnTo>
                <a:lnTo>
                  <a:pt x="4143" y="173165"/>
                </a:lnTo>
                <a:lnTo>
                  <a:pt x="3338" y="179261"/>
                </a:lnTo>
                <a:lnTo>
                  <a:pt x="327" y="188574"/>
                </a:lnTo>
                <a:lnTo>
                  <a:pt x="0" y="194296"/>
                </a:lnTo>
                <a:lnTo>
                  <a:pt x="577" y="200968"/>
                </a:lnTo>
                <a:lnTo>
                  <a:pt x="1754" y="208273"/>
                </a:lnTo>
                <a:lnTo>
                  <a:pt x="2539" y="214096"/>
                </a:lnTo>
                <a:lnTo>
                  <a:pt x="3411" y="223106"/>
                </a:lnTo>
                <a:lnTo>
                  <a:pt x="3644" y="227795"/>
                </a:lnTo>
                <a:lnTo>
                  <a:pt x="3902" y="238084"/>
                </a:lnTo>
                <a:lnTo>
                  <a:pt x="5559" y="245400"/>
                </a:lnTo>
                <a:lnTo>
                  <a:pt x="8251" y="254088"/>
                </a:lnTo>
                <a:lnTo>
                  <a:pt x="11633" y="263689"/>
                </a:lnTo>
                <a:lnTo>
                  <a:pt x="14681" y="271042"/>
                </a:lnTo>
                <a:lnTo>
                  <a:pt x="17507" y="276898"/>
                </a:lnTo>
                <a:lnTo>
                  <a:pt x="20185" y="281753"/>
                </a:lnTo>
                <a:lnTo>
                  <a:pt x="23161" y="289689"/>
                </a:lnTo>
                <a:lnTo>
                  <a:pt x="23954" y="293138"/>
                </a:lnTo>
                <a:lnTo>
                  <a:pt x="26070" y="295438"/>
                </a:lnTo>
                <a:lnTo>
                  <a:pt x="29069" y="296971"/>
                </a:lnTo>
                <a:lnTo>
                  <a:pt x="37703" y="299431"/>
                </a:lnTo>
                <a:lnTo>
                  <a:pt x="39999" y="299634"/>
                </a:lnTo>
                <a:lnTo>
                  <a:pt x="43116" y="299768"/>
                </a:lnTo>
                <a:lnTo>
                  <a:pt x="55736" y="299984"/>
                </a:lnTo>
                <a:lnTo>
                  <a:pt x="70718" y="300033"/>
                </a:lnTo>
                <a:lnTo>
                  <a:pt x="73121" y="299081"/>
                </a:lnTo>
                <a:lnTo>
                  <a:pt x="75517" y="297495"/>
                </a:lnTo>
                <a:lnTo>
                  <a:pt x="77908" y="295485"/>
                </a:lnTo>
                <a:lnTo>
                  <a:pt x="80295" y="293192"/>
                </a:lnTo>
                <a:lnTo>
                  <a:pt x="82681" y="290711"/>
                </a:lnTo>
                <a:lnTo>
                  <a:pt x="85066" y="288105"/>
                </a:lnTo>
                <a:lnTo>
                  <a:pt x="86655" y="285415"/>
                </a:lnTo>
                <a:lnTo>
                  <a:pt x="88421" y="279886"/>
                </a:lnTo>
                <a:lnTo>
                  <a:pt x="90479" y="277078"/>
                </a:lnTo>
                <a:lnTo>
                  <a:pt x="93439" y="274253"/>
                </a:lnTo>
                <a:lnTo>
                  <a:pt x="97000" y="271418"/>
                </a:lnTo>
                <a:lnTo>
                  <a:pt x="99374" y="267623"/>
                </a:lnTo>
                <a:lnTo>
                  <a:pt x="100957" y="263188"/>
                </a:lnTo>
                <a:lnTo>
                  <a:pt x="102012" y="258326"/>
                </a:lnTo>
                <a:lnTo>
                  <a:pt x="105301" y="250384"/>
                </a:lnTo>
                <a:lnTo>
                  <a:pt x="107288" y="246932"/>
                </a:lnTo>
                <a:lnTo>
                  <a:pt x="109497" y="240558"/>
                </a:lnTo>
                <a:lnTo>
                  <a:pt x="110742" y="231614"/>
                </a:lnTo>
                <a:lnTo>
                  <a:pt x="111110" y="222931"/>
                </a:lnTo>
                <a:lnTo>
                  <a:pt x="111219" y="214326"/>
                </a:lnTo>
                <a:lnTo>
                  <a:pt x="111256" y="207436"/>
                </a:lnTo>
                <a:lnTo>
                  <a:pt x="109144" y="203953"/>
                </a:lnTo>
                <a:lnTo>
                  <a:pt x="107470" y="201691"/>
                </a:lnTo>
                <a:lnTo>
                  <a:pt x="105560" y="201136"/>
                </a:lnTo>
                <a:lnTo>
                  <a:pt x="103493" y="201718"/>
                </a:lnTo>
                <a:lnTo>
                  <a:pt x="98265" y="204945"/>
                </a:lnTo>
                <a:lnTo>
                  <a:pt x="95433" y="207927"/>
                </a:lnTo>
                <a:lnTo>
                  <a:pt x="91528" y="212426"/>
                </a:lnTo>
                <a:lnTo>
                  <a:pt x="73138" y="234353"/>
                </a:lnTo>
                <a:lnTo>
                  <a:pt x="71559" y="237197"/>
                </a:lnTo>
                <a:lnTo>
                  <a:pt x="69806" y="242898"/>
                </a:lnTo>
                <a:lnTo>
                  <a:pt x="66909" y="251147"/>
                </a:lnTo>
                <a:lnTo>
                  <a:pt x="63770" y="260211"/>
                </a:lnTo>
                <a:lnTo>
                  <a:pt x="62375" y="267414"/>
                </a:lnTo>
                <a:lnTo>
                  <a:pt x="61755" y="273790"/>
                </a:lnTo>
                <a:lnTo>
                  <a:pt x="61407" y="282736"/>
                </a:lnTo>
                <a:lnTo>
                  <a:pt x="61358" y="285645"/>
                </a:lnTo>
                <a:lnTo>
                  <a:pt x="60531" y="287585"/>
                </a:lnTo>
                <a:lnTo>
                  <a:pt x="59186" y="288878"/>
                </a:lnTo>
                <a:lnTo>
                  <a:pt x="57496" y="289740"/>
                </a:lnTo>
                <a:lnTo>
                  <a:pt x="56370" y="291268"/>
                </a:lnTo>
                <a:lnTo>
                  <a:pt x="55618" y="293238"/>
                </a:lnTo>
                <a:lnTo>
                  <a:pt x="55117" y="295505"/>
                </a:lnTo>
                <a:lnTo>
                  <a:pt x="55577" y="297015"/>
                </a:lnTo>
                <a:lnTo>
                  <a:pt x="56677" y="298023"/>
                </a:lnTo>
                <a:lnTo>
                  <a:pt x="61259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InkAnnotation232"/>
          <p:cNvSpPr/>
          <p:nvPr/>
        </p:nvSpPr>
        <p:spPr>
          <a:xfrm>
            <a:off x="8001000" y="2683192"/>
            <a:ext cx="85697" cy="291422"/>
          </a:xfrm>
          <a:custGeom>
            <a:avLst/>
            <a:gdLst/>
            <a:ahLst/>
            <a:cxnLst/>
            <a:rect l="0" t="0" r="0" b="0"/>
            <a:pathLst>
              <a:path w="85697" h="291422">
                <a:moveTo>
                  <a:pt x="35718" y="0"/>
                </a:moveTo>
                <a:lnTo>
                  <a:pt x="31926" y="0"/>
                </a:lnTo>
                <a:lnTo>
                  <a:pt x="30809" y="953"/>
                </a:lnTo>
                <a:lnTo>
                  <a:pt x="30064" y="2540"/>
                </a:lnTo>
                <a:lnTo>
                  <a:pt x="28870" y="7381"/>
                </a:lnTo>
                <a:lnTo>
                  <a:pt x="28662" y="12771"/>
                </a:lnTo>
                <a:lnTo>
                  <a:pt x="27839" y="15181"/>
                </a:lnTo>
                <a:lnTo>
                  <a:pt x="26496" y="17741"/>
                </a:lnTo>
                <a:lnTo>
                  <a:pt x="24808" y="20400"/>
                </a:lnTo>
                <a:lnTo>
                  <a:pt x="22932" y="25894"/>
                </a:lnTo>
                <a:lnTo>
                  <a:pt x="22431" y="28693"/>
                </a:lnTo>
                <a:lnTo>
                  <a:pt x="19760" y="34343"/>
                </a:lnTo>
                <a:lnTo>
                  <a:pt x="17935" y="37183"/>
                </a:lnTo>
                <a:lnTo>
                  <a:pt x="16719" y="40981"/>
                </a:lnTo>
                <a:lnTo>
                  <a:pt x="15909" y="45418"/>
                </a:lnTo>
                <a:lnTo>
                  <a:pt x="15368" y="50281"/>
                </a:lnTo>
                <a:lnTo>
                  <a:pt x="14214" y="55429"/>
                </a:lnTo>
                <a:lnTo>
                  <a:pt x="12651" y="60765"/>
                </a:lnTo>
                <a:lnTo>
                  <a:pt x="10814" y="66227"/>
                </a:lnTo>
                <a:lnTo>
                  <a:pt x="8775" y="74837"/>
                </a:lnTo>
                <a:lnTo>
                  <a:pt x="7869" y="82791"/>
                </a:lnTo>
                <a:lnTo>
                  <a:pt x="7627" y="87579"/>
                </a:lnTo>
                <a:lnTo>
                  <a:pt x="7466" y="92676"/>
                </a:lnTo>
                <a:lnTo>
                  <a:pt x="6564" y="97979"/>
                </a:lnTo>
                <a:lnTo>
                  <a:pt x="5171" y="103420"/>
                </a:lnTo>
                <a:lnTo>
                  <a:pt x="3447" y="108951"/>
                </a:lnTo>
                <a:lnTo>
                  <a:pt x="2297" y="114544"/>
                </a:lnTo>
                <a:lnTo>
                  <a:pt x="1532" y="120178"/>
                </a:lnTo>
                <a:lnTo>
                  <a:pt x="1021" y="125839"/>
                </a:lnTo>
                <a:lnTo>
                  <a:pt x="681" y="131517"/>
                </a:lnTo>
                <a:lnTo>
                  <a:pt x="455" y="137209"/>
                </a:lnTo>
                <a:lnTo>
                  <a:pt x="202" y="148612"/>
                </a:lnTo>
                <a:lnTo>
                  <a:pt x="0" y="220346"/>
                </a:lnTo>
                <a:lnTo>
                  <a:pt x="0" y="224049"/>
                </a:lnTo>
                <a:lnTo>
                  <a:pt x="794" y="228424"/>
                </a:lnTo>
                <a:lnTo>
                  <a:pt x="2116" y="233246"/>
                </a:lnTo>
                <a:lnTo>
                  <a:pt x="3792" y="238364"/>
                </a:lnTo>
                <a:lnTo>
                  <a:pt x="5702" y="242730"/>
                </a:lnTo>
                <a:lnTo>
                  <a:pt x="7770" y="246593"/>
                </a:lnTo>
                <a:lnTo>
                  <a:pt x="9942" y="250120"/>
                </a:lnTo>
                <a:lnTo>
                  <a:pt x="12356" y="256580"/>
                </a:lnTo>
                <a:lnTo>
                  <a:pt x="13000" y="259636"/>
                </a:lnTo>
                <a:lnTo>
                  <a:pt x="14223" y="262626"/>
                </a:lnTo>
                <a:lnTo>
                  <a:pt x="15831" y="265572"/>
                </a:lnTo>
                <a:lnTo>
                  <a:pt x="17698" y="268488"/>
                </a:lnTo>
                <a:lnTo>
                  <a:pt x="19737" y="271384"/>
                </a:lnTo>
                <a:lnTo>
                  <a:pt x="21889" y="274268"/>
                </a:lnTo>
                <a:lnTo>
                  <a:pt x="26397" y="280012"/>
                </a:lnTo>
                <a:lnTo>
                  <a:pt x="34335" y="289769"/>
                </a:lnTo>
                <a:lnTo>
                  <a:pt x="35590" y="290334"/>
                </a:lnTo>
                <a:lnTo>
                  <a:pt x="37220" y="290711"/>
                </a:lnTo>
                <a:lnTo>
                  <a:pt x="39101" y="290963"/>
                </a:lnTo>
                <a:lnTo>
                  <a:pt x="41149" y="291130"/>
                </a:lnTo>
                <a:lnTo>
                  <a:pt x="43307" y="291242"/>
                </a:lnTo>
                <a:lnTo>
                  <a:pt x="47823" y="291366"/>
                </a:lnTo>
                <a:lnTo>
                  <a:pt x="52475" y="291421"/>
                </a:lnTo>
                <a:lnTo>
                  <a:pt x="54828" y="290484"/>
                </a:lnTo>
                <a:lnTo>
                  <a:pt x="57189" y="288906"/>
                </a:lnTo>
                <a:lnTo>
                  <a:pt x="59557" y="286901"/>
                </a:lnTo>
                <a:lnTo>
                  <a:pt x="61930" y="285565"/>
                </a:lnTo>
                <a:lnTo>
                  <a:pt x="64305" y="284674"/>
                </a:lnTo>
                <a:lnTo>
                  <a:pt x="66683" y="284081"/>
                </a:lnTo>
                <a:lnTo>
                  <a:pt x="68267" y="282732"/>
                </a:lnTo>
                <a:lnTo>
                  <a:pt x="69325" y="280881"/>
                </a:lnTo>
                <a:lnTo>
                  <a:pt x="70029" y="278694"/>
                </a:lnTo>
                <a:lnTo>
                  <a:pt x="71292" y="276283"/>
                </a:lnTo>
                <a:lnTo>
                  <a:pt x="72928" y="273724"/>
                </a:lnTo>
                <a:lnTo>
                  <a:pt x="74813" y="271066"/>
                </a:lnTo>
                <a:lnTo>
                  <a:pt x="76069" y="267388"/>
                </a:lnTo>
                <a:lnTo>
                  <a:pt x="76906" y="263031"/>
                </a:lnTo>
                <a:lnTo>
                  <a:pt x="77464" y="258222"/>
                </a:lnTo>
                <a:lnTo>
                  <a:pt x="78631" y="254063"/>
                </a:lnTo>
                <a:lnTo>
                  <a:pt x="80202" y="250338"/>
                </a:lnTo>
                <a:lnTo>
                  <a:pt x="82043" y="246902"/>
                </a:lnTo>
                <a:lnTo>
                  <a:pt x="84088" y="240544"/>
                </a:lnTo>
                <a:lnTo>
                  <a:pt x="85240" y="231610"/>
                </a:lnTo>
                <a:lnTo>
                  <a:pt x="85582" y="222931"/>
                </a:lnTo>
                <a:lnTo>
                  <a:pt x="85696" y="216015"/>
                </a:lnTo>
                <a:lnTo>
                  <a:pt x="83595" y="212530"/>
                </a:lnTo>
                <a:lnTo>
                  <a:pt x="79571" y="207081"/>
                </a:lnTo>
                <a:lnTo>
                  <a:pt x="78447" y="206634"/>
                </a:lnTo>
                <a:lnTo>
                  <a:pt x="76906" y="206336"/>
                </a:lnTo>
                <a:lnTo>
                  <a:pt x="75083" y="206138"/>
                </a:lnTo>
                <a:lnTo>
                  <a:pt x="73073" y="206005"/>
                </a:lnTo>
                <a:lnTo>
                  <a:pt x="65607" y="205775"/>
                </a:lnTo>
                <a:lnTo>
                  <a:pt x="63581" y="206716"/>
                </a:lnTo>
                <a:lnTo>
                  <a:pt x="60644" y="208296"/>
                </a:lnTo>
                <a:lnTo>
                  <a:pt x="57098" y="210301"/>
                </a:lnTo>
                <a:lnTo>
                  <a:pt x="53940" y="212591"/>
                </a:lnTo>
                <a:lnTo>
                  <a:pt x="51041" y="215070"/>
                </a:lnTo>
                <a:lnTo>
                  <a:pt x="44478" y="221342"/>
                </a:lnTo>
                <a:lnTo>
                  <a:pt x="43146" y="222809"/>
                </a:lnTo>
                <a:lnTo>
                  <a:pt x="39548" y="226979"/>
                </a:lnTo>
                <a:lnTo>
                  <a:pt x="38272" y="229424"/>
                </a:lnTo>
                <a:lnTo>
                  <a:pt x="35681" y="237417"/>
                </a:lnTo>
                <a:lnTo>
                  <a:pt x="34106" y="240193"/>
                </a:lnTo>
                <a:lnTo>
                  <a:pt x="32262" y="242997"/>
                </a:lnTo>
                <a:lnTo>
                  <a:pt x="31033" y="245818"/>
                </a:lnTo>
                <a:lnTo>
                  <a:pt x="29061" y="254650"/>
                </a:lnTo>
                <a:lnTo>
                  <a:pt x="28575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InkAnnotation233"/>
          <p:cNvSpPr/>
          <p:nvPr/>
        </p:nvSpPr>
        <p:spPr>
          <a:xfrm>
            <a:off x="8087049" y="2684526"/>
            <a:ext cx="99689" cy="281560"/>
          </a:xfrm>
          <a:custGeom>
            <a:avLst/>
            <a:gdLst/>
            <a:ahLst/>
            <a:cxnLst/>
            <a:rect l="0" t="0" r="0" b="0"/>
            <a:pathLst>
              <a:path w="99689" h="281560">
                <a:moveTo>
                  <a:pt x="63969" y="15811"/>
                </a:moveTo>
                <a:lnTo>
                  <a:pt x="46909" y="15811"/>
                </a:lnTo>
                <a:lnTo>
                  <a:pt x="45452" y="16763"/>
                </a:lnTo>
                <a:lnTo>
                  <a:pt x="44481" y="18351"/>
                </a:lnTo>
                <a:lnTo>
                  <a:pt x="43833" y="20362"/>
                </a:lnTo>
                <a:lnTo>
                  <a:pt x="42608" y="21703"/>
                </a:lnTo>
                <a:lnTo>
                  <a:pt x="40998" y="22596"/>
                </a:lnTo>
                <a:lnTo>
                  <a:pt x="39129" y="23192"/>
                </a:lnTo>
                <a:lnTo>
                  <a:pt x="37091" y="24542"/>
                </a:lnTo>
                <a:lnTo>
                  <a:pt x="34938" y="26394"/>
                </a:lnTo>
                <a:lnTo>
                  <a:pt x="32709" y="28581"/>
                </a:lnTo>
                <a:lnTo>
                  <a:pt x="30429" y="30992"/>
                </a:lnTo>
                <a:lnTo>
                  <a:pt x="28116" y="33552"/>
                </a:lnTo>
                <a:lnTo>
                  <a:pt x="23428" y="38936"/>
                </a:lnTo>
                <a:lnTo>
                  <a:pt x="18699" y="44504"/>
                </a:lnTo>
                <a:lnTo>
                  <a:pt x="17121" y="48275"/>
                </a:lnTo>
                <a:lnTo>
                  <a:pt x="16068" y="52694"/>
                </a:lnTo>
                <a:lnTo>
                  <a:pt x="15367" y="57544"/>
                </a:lnTo>
                <a:lnTo>
                  <a:pt x="12470" y="65474"/>
                </a:lnTo>
                <a:lnTo>
                  <a:pt x="10586" y="68922"/>
                </a:lnTo>
                <a:lnTo>
                  <a:pt x="8494" y="75294"/>
                </a:lnTo>
                <a:lnTo>
                  <a:pt x="7935" y="78326"/>
                </a:lnTo>
                <a:lnTo>
                  <a:pt x="5199" y="84236"/>
                </a:lnTo>
                <a:lnTo>
                  <a:pt x="3357" y="87145"/>
                </a:lnTo>
                <a:lnTo>
                  <a:pt x="1313" y="92918"/>
                </a:lnTo>
                <a:lnTo>
                  <a:pt x="161" y="101522"/>
                </a:lnTo>
                <a:lnTo>
                  <a:pt x="0" y="104384"/>
                </a:lnTo>
                <a:lnTo>
                  <a:pt x="686" y="106293"/>
                </a:lnTo>
                <a:lnTo>
                  <a:pt x="1936" y="107565"/>
                </a:lnTo>
                <a:lnTo>
                  <a:pt x="3564" y="108413"/>
                </a:lnTo>
                <a:lnTo>
                  <a:pt x="5443" y="109931"/>
                </a:lnTo>
                <a:lnTo>
                  <a:pt x="7489" y="111895"/>
                </a:lnTo>
                <a:lnTo>
                  <a:pt x="9647" y="114157"/>
                </a:lnTo>
                <a:lnTo>
                  <a:pt x="11879" y="115665"/>
                </a:lnTo>
                <a:lnTo>
                  <a:pt x="14162" y="116670"/>
                </a:lnTo>
                <a:lnTo>
                  <a:pt x="16477" y="117341"/>
                </a:lnTo>
                <a:lnTo>
                  <a:pt x="18020" y="116835"/>
                </a:lnTo>
                <a:lnTo>
                  <a:pt x="19050" y="115546"/>
                </a:lnTo>
                <a:lnTo>
                  <a:pt x="19735" y="113733"/>
                </a:lnTo>
                <a:lnTo>
                  <a:pt x="20986" y="112525"/>
                </a:lnTo>
                <a:lnTo>
                  <a:pt x="22614" y="111719"/>
                </a:lnTo>
                <a:lnTo>
                  <a:pt x="24493" y="111183"/>
                </a:lnTo>
                <a:lnTo>
                  <a:pt x="26539" y="109872"/>
                </a:lnTo>
                <a:lnTo>
                  <a:pt x="28697" y="108046"/>
                </a:lnTo>
                <a:lnTo>
                  <a:pt x="30929" y="105876"/>
                </a:lnTo>
                <a:lnTo>
                  <a:pt x="33212" y="103477"/>
                </a:lnTo>
                <a:lnTo>
                  <a:pt x="35528" y="100925"/>
                </a:lnTo>
                <a:lnTo>
                  <a:pt x="37864" y="98271"/>
                </a:lnTo>
                <a:lnTo>
                  <a:pt x="41009" y="95550"/>
                </a:lnTo>
                <a:lnTo>
                  <a:pt x="44694" y="92782"/>
                </a:lnTo>
                <a:lnTo>
                  <a:pt x="48738" y="89985"/>
                </a:lnTo>
                <a:lnTo>
                  <a:pt x="52227" y="87168"/>
                </a:lnTo>
                <a:lnTo>
                  <a:pt x="55347" y="84337"/>
                </a:lnTo>
                <a:lnTo>
                  <a:pt x="58222" y="81498"/>
                </a:lnTo>
                <a:lnTo>
                  <a:pt x="60931" y="77700"/>
                </a:lnTo>
                <a:lnTo>
                  <a:pt x="63532" y="73263"/>
                </a:lnTo>
                <a:lnTo>
                  <a:pt x="66059" y="68400"/>
                </a:lnTo>
                <a:lnTo>
                  <a:pt x="68867" y="60456"/>
                </a:lnTo>
                <a:lnTo>
                  <a:pt x="69615" y="57005"/>
                </a:lnTo>
                <a:lnTo>
                  <a:pt x="72564" y="50629"/>
                </a:lnTo>
                <a:lnTo>
                  <a:pt x="74462" y="47595"/>
                </a:lnTo>
                <a:lnTo>
                  <a:pt x="76521" y="43669"/>
                </a:lnTo>
                <a:lnTo>
                  <a:pt x="78687" y="39145"/>
                </a:lnTo>
                <a:lnTo>
                  <a:pt x="84075" y="27299"/>
                </a:lnTo>
                <a:lnTo>
                  <a:pt x="86929" y="23140"/>
                </a:lnTo>
                <a:lnTo>
                  <a:pt x="88800" y="20697"/>
                </a:lnTo>
                <a:lnTo>
                  <a:pt x="90048" y="18116"/>
                </a:lnTo>
                <a:lnTo>
                  <a:pt x="92051" y="9670"/>
                </a:lnTo>
                <a:lnTo>
                  <a:pt x="92216" y="8859"/>
                </a:lnTo>
                <a:lnTo>
                  <a:pt x="92502" y="667"/>
                </a:lnTo>
                <a:lnTo>
                  <a:pt x="92516" y="0"/>
                </a:lnTo>
                <a:lnTo>
                  <a:pt x="91732" y="508"/>
                </a:lnTo>
                <a:lnTo>
                  <a:pt x="88744" y="3612"/>
                </a:lnTo>
                <a:lnTo>
                  <a:pt x="86391" y="6164"/>
                </a:lnTo>
                <a:lnTo>
                  <a:pt x="86061" y="7475"/>
                </a:lnTo>
                <a:lnTo>
                  <a:pt x="85596" y="13870"/>
                </a:lnTo>
                <a:lnTo>
                  <a:pt x="85488" y="19076"/>
                </a:lnTo>
                <a:lnTo>
                  <a:pt x="86252" y="20845"/>
                </a:lnTo>
                <a:lnTo>
                  <a:pt x="87557" y="22025"/>
                </a:lnTo>
                <a:lnTo>
                  <a:pt x="89219" y="22811"/>
                </a:lnTo>
                <a:lnTo>
                  <a:pt x="90328" y="25240"/>
                </a:lnTo>
                <a:lnTo>
                  <a:pt x="91559" y="33019"/>
                </a:lnTo>
                <a:lnTo>
                  <a:pt x="91888" y="37761"/>
                </a:lnTo>
                <a:lnTo>
                  <a:pt x="92107" y="42827"/>
                </a:lnTo>
                <a:lnTo>
                  <a:pt x="92414" y="56518"/>
                </a:lnTo>
                <a:lnTo>
                  <a:pt x="92538" y="90482"/>
                </a:lnTo>
                <a:lnTo>
                  <a:pt x="93334" y="97024"/>
                </a:lnTo>
                <a:lnTo>
                  <a:pt x="94659" y="104243"/>
                </a:lnTo>
                <a:lnTo>
                  <a:pt x="96335" y="111913"/>
                </a:lnTo>
                <a:lnTo>
                  <a:pt x="97453" y="118932"/>
                </a:lnTo>
                <a:lnTo>
                  <a:pt x="98198" y="125516"/>
                </a:lnTo>
                <a:lnTo>
                  <a:pt x="98695" y="131810"/>
                </a:lnTo>
                <a:lnTo>
                  <a:pt x="99026" y="137911"/>
                </a:lnTo>
                <a:lnTo>
                  <a:pt x="99247" y="143884"/>
                </a:lnTo>
                <a:lnTo>
                  <a:pt x="99493" y="155600"/>
                </a:lnTo>
                <a:lnTo>
                  <a:pt x="99688" y="231287"/>
                </a:lnTo>
                <a:lnTo>
                  <a:pt x="98893" y="235662"/>
                </a:lnTo>
                <a:lnTo>
                  <a:pt x="97572" y="240483"/>
                </a:lnTo>
                <a:lnTo>
                  <a:pt x="95896" y="245602"/>
                </a:lnTo>
                <a:lnTo>
                  <a:pt x="94034" y="253831"/>
                </a:lnTo>
                <a:lnTo>
                  <a:pt x="93206" y="260663"/>
                </a:lnTo>
                <a:lnTo>
                  <a:pt x="92740" y="268911"/>
                </a:lnTo>
                <a:lnTo>
                  <a:pt x="92632" y="271175"/>
                </a:lnTo>
                <a:lnTo>
                  <a:pt x="93396" y="271779"/>
                </a:lnTo>
                <a:lnTo>
                  <a:pt x="96363" y="272450"/>
                </a:lnTo>
                <a:lnTo>
                  <a:pt x="97472" y="273581"/>
                </a:lnTo>
                <a:lnTo>
                  <a:pt x="98210" y="275288"/>
                </a:lnTo>
                <a:lnTo>
                  <a:pt x="99688" y="2815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InkAnnotation234"/>
          <p:cNvSpPr/>
          <p:nvPr/>
        </p:nvSpPr>
        <p:spPr>
          <a:xfrm>
            <a:off x="8236743" y="2708910"/>
            <a:ext cx="28576" cy="248603"/>
          </a:xfrm>
          <a:custGeom>
            <a:avLst/>
            <a:gdLst/>
            <a:ahLst/>
            <a:cxnLst/>
            <a:rect l="0" t="0" r="0" b="0"/>
            <a:pathLst>
              <a:path w="28576" h="248603">
                <a:moveTo>
                  <a:pt x="0" y="0"/>
                </a:moveTo>
                <a:lnTo>
                  <a:pt x="0" y="27780"/>
                </a:lnTo>
                <a:lnTo>
                  <a:pt x="794" y="31855"/>
                </a:lnTo>
                <a:lnTo>
                  <a:pt x="2116" y="36477"/>
                </a:lnTo>
                <a:lnTo>
                  <a:pt x="3793" y="41463"/>
                </a:lnTo>
                <a:lnTo>
                  <a:pt x="4910" y="46691"/>
                </a:lnTo>
                <a:lnTo>
                  <a:pt x="5655" y="52083"/>
                </a:lnTo>
                <a:lnTo>
                  <a:pt x="6152" y="57581"/>
                </a:lnTo>
                <a:lnTo>
                  <a:pt x="6483" y="62200"/>
                </a:lnTo>
                <a:lnTo>
                  <a:pt x="6851" y="69872"/>
                </a:lnTo>
                <a:lnTo>
                  <a:pt x="7014" y="81537"/>
                </a:lnTo>
                <a:lnTo>
                  <a:pt x="7057" y="88648"/>
                </a:lnTo>
                <a:lnTo>
                  <a:pt x="7880" y="101008"/>
                </a:lnTo>
                <a:lnTo>
                  <a:pt x="10911" y="135062"/>
                </a:lnTo>
                <a:lnTo>
                  <a:pt x="12831" y="149097"/>
                </a:lnTo>
                <a:lnTo>
                  <a:pt x="14904" y="160358"/>
                </a:lnTo>
                <a:lnTo>
                  <a:pt x="17079" y="169770"/>
                </a:lnTo>
                <a:lnTo>
                  <a:pt x="18530" y="177950"/>
                </a:lnTo>
                <a:lnTo>
                  <a:pt x="19498" y="185308"/>
                </a:lnTo>
                <a:lnTo>
                  <a:pt x="20143" y="192118"/>
                </a:lnTo>
                <a:lnTo>
                  <a:pt x="20572" y="197611"/>
                </a:lnTo>
                <a:lnTo>
                  <a:pt x="20859" y="202226"/>
                </a:lnTo>
                <a:lnTo>
                  <a:pt x="21050" y="206255"/>
                </a:lnTo>
                <a:lnTo>
                  <a:pt x="21263" y="215811"/>
                </a:lnTo>
                <a:lnTo>
                  <a:pt x="21399" y="232917"/>
                </a:lnTo>
                <a:lnTo>
                  <a:pt x="22204" y="235288"/>
                </a:lnTo>
                <a:lnTo>
                  <a:pt x="23534" y="236869"/>
                </a:lnTo>
                <a:lnTo>
                  <a:pt x="25213" y="237922"/>
                </a:lnTo>
                <a:lnTo>
                  <a:pt x="26334" y="239577"/>
                </a:lnTo>
                <a:lnTo>
                  <a:pt x="27082" y="241633"/>
                </a:lnTo>
                <a:lnTo>
                  <a:pt x="28575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InkAnnotation235"/>
          <p:cNvSpPr/>
          <p:nvPr/>
        </p:nvSpPr>
        <p:spPr>
          <a:xfrm>
            <a:off x="8243887" y="2597467"/>
            <a:ext cx="121436" cy="445771"/>
          </a:xfrm>
          <a:custGeom>
            <a:avLst/>
            <a:gdLst/>
            <a:ahLst/>
            <a:cxnLst/>
            <a:rect l="0" t="0" r="0" b="0"/>
            <a:pathLst>
              <a:path w="121436" h="445771">
                <a:moveTo>
                  <a:pt x="0" y="0"/>
                </a:moveTo>
                <a:lnTo>
                  <a:pt x="3793" y="0"/>
                </a:lnTo>
                <a:lnTo>
                  <a:pt x="4910" y="953"/>
                </a:lnTo>
                <a:lnTo>
                  <a:pt x="5655" y="2540"/>
                </a:lnTo>
                <a:lnTo>
                  <a:pt x="6851" y="7381"/>
                </a:lnTo>
                <a:lnTo>
                  <a:pt x="9130" y="10583"/>
                </a:lnTo>
                <a:lnTo>
                  <a:pt x="12790" y="15181"/>
                </a:lnTo>
                <a:lnTo>
                  <a:pt x="17062" y="20400"/>
                </a:lnTo>
                <a:lnTo>
                  <a:pt x="19311" y="22173"/>
                </a:lnTo>
                <a:lnTo>
                  <a:pt x="21606" y="23354"/>
                </a:lnTo>
                <a:lnTo>
                  <a:pt x="23929" y="24142"/>
                </a:lnTo>
                <a:lnTo>
                  <a:pt x="26271" y="25620"/>
                </a:lnTo>
                <a:lnTo>
                  <a:pt x="28626" y="27558"/>
                </a:lnTo>
                <a:lnTo>
                  <a:pt x="30991" y="29802"/>
                </a:lnTo>
                <a:lnTo>
                  <a:pt x="33361" y="32250"/>
                </a:lnTo>
                <a:lnTo>
                  <a:pt x="35735" y="34835"/>
                </a:lnTo>
                <a:lnTo>
                  <a:pt x="38111" y="37511"/>
                </a:lnTo>
                <a:lnTo>
                  <a:pt x="58540" y="61705"/>
                </a:lnTo>
                <a:lnTo>
                  <a:pt x="61252" y="65902"/>
                </a:lnTo>
                <a:lnTo>
                  <a:pt x="63853" y="70605"/>
                </a:lnTo>
                <a:lnTo>
                  <a:pt x="66382" y="75645"/>
                </a:lnTo>
                <a:lnTo>
                  <a:pt x="68861" y="79957"/>
                </a:lnTo>
                <a:lnTo>
                  <a:pt x="71307" y="83785"/>
                </a:lnTo>
                <a:lnTo>
                  <a:pt x="73732" y="87289"/>
                </a:lnTo>
                <a:lnTo>
                  <a:pt x="76143" y="91531"/>
                </a:lnTo>
                <a:lnTo>
                  <a:pt x="78543" y="96263"/>
                </a:lnTo>
                <a:lnTo>
                  <a:pt x="80937" y="101323"/>
                </a:lnTo>
                <a:lnTo>
                  <a:pt x="85714" y="112025"/>
                </a:lnTo>
                <a:lnTo>
                  <a:pt x="95248" y="134418"/>
                </a:lnTo>
                <a:lnTo>
                  <a:pt x="97630" y="139142"/>
                </a:lnTo>
                <a:lnTo>
                  <a:pt x="100013" y="143244"/>
                </a:lnTo>
                <a:lnTo>
                  <a:pt x="102394" y="146931"/>
                </a:lnTo>
                <a:lnTo>
                  <a:pt x="104775" y="152246"/>
                </a:lnTo>
                <a:lnTo>
                  <a:pt x="107156" y="158648"/>
                </a:lnTo>
                <a:lnTo>
                  <a:pt x="109538" y="165773"/>
                </a:lnTo>
                <a:lnTo>
                  <a:pt x="112184" y="178769"/>
                </a:lnTo>
                <a:lnTo>
                  <a:pt x="114153" y="190896"/>
                </a:lnTo>
                <a:lnTo>
                  <a:pt x="117675" y="202635"/>
                </a:lnTo>
                <a:lnTo>
                  <a:pt x="118931" y="209385"/>
                </a:lnTo>
                <a:lnTo>
                  <a:pt x="119769" y="216743"/>
                </a:lnTo>
                <a:lnTo>
                  <a:pt x="120328" y="224505"/>
                </a:lnTo>
                <a:lnTo>
                  <a:pt x="120948" y="238210"/>
                </a:lnTo>
                <a:lnTo>
                  <a:pt x="121224" y="250651"/>
                </a:lnTo>
                <a:lnTo>
                  <a:pt x="121435" y="297149"/>
                </a:lnTo>
                <a:lnTo>
                  <a:pt x="119323" y="308596"/>
                </a:lnTo>
                <a:lnTo>
                  <a:pt x="115739" y="320034"/>
                </a:lnTo>
                <a:lnTo>
                  <a:pt x="113672" y="325751"/>
                </a:lnTo>
                <a:lnTo>
                  <a:pt x="111500" y="331467"/>
                </a:lnTo>
                <a:lnTo>
                  <a:pt x="110053" y="338136"/>
                </a:lnTo>
                <a:lnTo>
                  <a:pt x="109087" y="345439"/>
                </a:lnTo>
                <a:lnTo>
                  <a:pt x="108444" y="353165"/>
                </a:lnTo>
                <a:lnTo>
                  <a:pt x="105612" y="366830"/>
                </a:lnTo>
                <a:lnTo>
                  <a:pt x="103746" y="373141"/>
                </a:lnTo>
                <a:lnTo>
                  <a:pt x="101707" y="378301"/>
                </a:lnTo>
                <a:lnTo>
                  <a:pt x="99555" y="382693"/>
                </a:lnTo>
                <a:lnTo>
                  <a:pt x="97327" y="386574"/>
                </a:lnTo>
                <a:lnTo>
                  <a:pt x="95048" y="391066"/>
                </a:lnTo>
                <a:lnTo>
                  <a:pt x="92734" y="395966"/>
                </a:lnTo>
                <a:lnTo>
                  <a:pt x="90398" y="401137"/>
                </a:lnTo>
                <a:lnTo>
                  <a:pt x="88047" y="405537"/>
                </a:lnTo>
                <a:lnTo>
                  <a:pt x="85685" y="409424"/>
                </a:lnTo>
                <a:lnTo>
                  <a:pt x="83317" y="412966"/>
                </a:lnTo>
                <a:lnTo>
                  <a:pt x="80687" y="419444"/>
                </a:lnTo>
                <a:lnTo>
                  <a:pt x="79985" y="422504"/>
                </a:lnTo>
                <a:lnTo>
                  <a:pt x="77088" y="428445"/>
                </a:lnTo>
                <a:lnTo>
                  <a:pt x="75205" y="431362"/>
                </a:lnTo>
                <a:lnTo>
                  <a:pt x="73156" y="434260"/>
                </a:lnTo>
                <a:lnTo>
                  <a:pt x="70996" y="437144"/>
                </a:lnTo>
                <a:lnTo>
                  <a:pt x="64346" y="445704"/>
                </a:lnTo>
                <a:lnTo>
                  <a:pt x="64298" y="445764"/>
                </a:lnTo>
                <a:lnTo>
                  <a:pt x="64298" y="445766"/>
                </a:lnTo>
                <a:lnTo>
                  <a:pt x="64296" y="445767"/>
                </a:lnTo>
                <a:lnTo>
                  <a:pt x="64296" y="445768"/>
                </a:lnTo>
                <a:lnTo>
                  <a:pt x="64295" y="445769"/>
                </a:lnTo>
                <a:lnTo>
                  <a:pt x="71438" y="4457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InkAnnotation236"/>
          <p:cNvSpPr/>
          <p:nvPr/>
        </p:nvSpPr>
        <p:spPr>
          <a:xfrm>
            <a:off x="3979079" y="3257551"/>
            <a:ext cx="142865" cy="385762"/>
          </a:xfrm>
          <a:custGeom>
            <a:avLst/>
            <a:gdLst/>
            <a:ahLst/>
            <a:cxnLst/>
            <a:rect l="0" t="0" r="0" b="0"/>
            <a:pathLst>
              <a:path w="142865" h="385762">
                <a:moveTo>
                  <a:pt x="135721" y="42861"/>
                </a:moveTo>
                <a:lnTo>
                  <a:pt x="135721" y="38310"/>
                </a:lnTo>
                <a:lnTo>
                  <a:pt x="134928" y="36969"/>
                </a:lnTo>
                <a:lnTo>
                  <a:pt x="133604" y="36076"/>
                </a:lnTo>
                <a:lnTo>
                  <a:pt x="128871" y="34393"/>
                </a:lnTo>
                <a:lnTo>
                  <a:pt x="128588" y="23710"/>
                </a:lnTo>
                <a:lnTo>
                  <a:pt x="128585" y="21521"/>
                </a:lnTo>
                <a:lnTo>
                  <a:pt x="127788" y="20062"/>
                </a:lnTo>
                <a:lnTo>
                  <a:pt x="126464" y="19089"/>
                </a:lnTo>
                <a:lnTo>
                  <a:pt x="124787" y="18441"/>
                </a:lnTo>
                <a:lnTo>
                  <a:pt x="120807" y="15180"/>
                </a:lnTo>
                <a:lnTo>
                  <a:pt x="118635" y="12977"/>
                </a:lnTo>
                <a:lnTo>
                  <a:pt x="116392" y="11509"/>
                </a:lnTo>
                <a:lnTo>
                  <a:pt x="114104" y="10530"/>
                </a:lnTo>
                <a:lnTo>
                  <a:pt x="111785" y="9877"/>
                </a:lnTo>
                <a:lnTo>
                  <a:pt x="110238" y="8489"/>
                </a:lnTo>
                <a:lnTo>
                  <a:pt x="109207" y="6611"/>
                </a:lnTo>
                <a:lnTo>
                  <a:pt x="108520" y="4407"/>
                </a:lnTo>
                <a:lnTo>
                  <a:pt x="107268" y="2937"/>
                </a:lnTo>
                <a:lnTo>
                  <a:pt x="105640" y="1958"/>
                </a:lnTo>
                <a:lnTo>
                  <a:pt x="101714" y="869"/>
                </a:lnTo>
                <a:lnTo>
                  <a:pt x="97324" y="386"/>
                </a:lnTo>
                <a:lnTo>
                  <a:pt x="95042" y="257"/>
                </a:lnTo>
                <a:lnTo>
                  <a:pt x="90389" y="114"/>
                </a:lnTo>
                <a:lnTo>
                  <a:pt x="61901" y="0"/>
                </a:lnTo>
                <a:lnTo>
                  <a:pt x="59520" y="952"/>
                </a:lnTo>
                <a:lnTo>
                  <a:pt x="57139" y="2539"/>
                </a:lnTo>
                <a:lnTo>
                  <a:pt x="54758" y="4550"/>
                </a:lnTo>
                <a:lnTo>
                  <a:pt x="52377" y="6843"/>
                </a:lnTo>
                <a:lnTo>
                  <a:pt x="49996" y="9324"/>
                </a:lnTo>
                <a:lnTo>
                  <a:pt x="47614" y="11930"/>
                </a:lnTo>
                <a:lnTo>
                  <a:pt x="45233" y="13668"/>
                </a:lnTo>
                <a:lnTo>
                  <a:pt x="42852" y="14827"/>
                </a:lnTo>
                <a:lnTo>
                  <a:pt x="40471" y="15599"/>
                </a:lnTo>
                <a:lnTo>
                  <a:pt x="38883" y="17066"/>
                </a:lnTo>
                <a:lnTo>
                  <a:pt x="37825" y="18997"/>
                </a:lnTo>
                <a:lnTo>
                  <a:pt x="37119" y="21237"/>
                </a:lnTo>
                <a:lnTo>
                  <a:pt x="35061" y="24635"/>
                </a:lnTo>
                <a:lnTo>
                  <a:pt x="32102" y="28806"/>
                </a:lnTo>
                <a:lnTo>
                  <a:pt x="28541" y="33491"/>
                </a:lnTo>
                <a:lnTo>
                  <a:pt x="24585" y="41236"/>
                </a:lnTo>
                <a:lnTo>
                  <a:pt x="23530" y="44635"/>
                </a:lnTo>
                <a:lnTo>
                  <a:pt x="20241" y="50952"/>
                </a:lnTo>
                <a:lnTo>
                  <a:pt x="16134" y="57888"/>
                </a:lnTo>
                <a:lnTo>
                  <a:pt x="13928" y="62404"/>
                </a:lnTo>
                <a:lnTo>
                  <a:pt x="11663" y="67319"/>
                </a:lnTo>
                <a:lnTo>
                  <a:pt x="9359" y="71549"/>
                </a:lnTo>
                <a:lnTo>
                  <a:pt x="7030" y="75321"/>
                </a:lnTo>
                <a:lnTo>
                  <a:pt x="4683" y="78789"/>
                </a:lnTo>
                <a:lnTo>
                  <a:pt x="2075" y="85181"/>
                </a:lnTo>
                <a:lnTo>
                  <a:pt x="607" y="94135"/>
                </a:lnTo>
                <a:lnTo>
                  <a:pt x="111" y="105694"/>
                </a:lnTo>
                <a:lnTo>
                  <a:pt x="5" y="120009"/>
                </a:lnTo>
                <a:lnTo>
                  <a:pt x="0" y="122868"/>
                </a:lnTo>
                <a:lnTo>
                  <a:pt x="790" y="125727"/>
                </a:lnTo>
                <a:lnTo>
                  <a:pt x="4901" y="134300"/>
                </a:lnTo>
                <a:lnTo>
                  <a:pt x="7265" y="142874"/>
                </a:lnTo>
                <a:lnTo>
                  <a:pt x="10631" y="148589"/>
                </a:lnTo>
                <a:lnTo>
                  <a:pt x="12640" y="150494"/>
                </a:lnTo>
                <a:lnTo>
                  <a:pt x="14773" y="151763"/>
                </a:lnTo>
                <a:lnTo>
                  <a:pt x="16989" y="152610"/>
                </a:lnTo>
                <a:lnTo>
                  <a:pt x="19260" y="153175"/>
                </a:lnTo>
                <a:lnTo>
                  <a:pt x="21567" y="153551"/>
                </a:lnTo>
                <a:lnTo>
                  <a:pt x="27182" y="154155"/>
                </a:lnTo>
                <a:lnTo>
                  <a:pt x="32183" y="154238"/>
                </a:lnTo>
                <a:lnTo>
                  <a:pt x="52171" y="154300"/>
                </a:lnTo>
                <a:lnTo>
                  <a:pt x="54620" y="153348"/>
                </a:lnTo>
                <a:lnTo>
                  <a:pt x="57048" y="151762"/>
                </a:lnTo>
                <a:lnTo>
                  <a:pt x="59460" y="149752"/>
                </a:lnTo>
                <a:lnTo>
                  <a:pt x="61861" y="148412"/>
                </a:lnTo>
                <a:lnTo>
                  <a:pt x="64256" y="147518"/>
                </a:lnTo>
                <a:lnTo>
                  <a:pt x="66646" y="146922"/>
                </a:lnTo>
                <a:lnTo>
                  <a:pt x="69828" y="145573"/>
                </a:lnTo>
                <a:lnTo>
                  <a:pt x="73535" y="143721"/>
                </a:lnTo>
                <a:lnTo>
                  <a:pt x="77595" y="141533"/>
                </a:lnTo>
                <a:lnTo>
                  <a:pt x="81096" y="139122"/>
                </a:lnTo>
                <a:lnTo>
                  <a:pt x="84223" y="136563"/>
                </a:lnTo>
                <a:lnTo>
                  <a:pt x="87101" y="133904"/>
                </a:lnTo>
                <a:lnTo>
                  <a:pt x="89814" y="131179"/>
                </a:lnTo>
                <a:lnTo>
                  <a:pt x="92416" y="128409"/>
                </a:lnTo>
                <a:lnTo>
                  <a:pt x="97424" y="122793"/>
                </a:lnTo>
                <a:lnTo>
                  <a:pt x="102295" y="117121"/>
                </a:lnTo>
                <a:lnTo>
                  <a:pt x="104706" y="113323"/>
                </a:lnTo>
                <a:lnTo>
                  <a:pt x="107106" y="108886"/>
                </a:lnTo>
                <a:lnTo>
                  <a:pt x="109501" y="104022"/>
                </a:lnTo>
                <a:lnTo>
                  <a:pt x="111891" y="99828"/>
                </a:lnTo>
                <a:lnTo>
                  <a:pt x="114278" y="96079"/>
                </a:lnTo>
                <a:lnTo>
                  <a:pt x="116664" y="92627"/>
                </a:lnTo>
                <a:lnTo>
                  <a:pt x="119047" y="89374"/>
                </a:lnTo>
                <a:lnTo>
                  <a:pt x="121430" y="86252"/>
                </a:lnTo>
                <a:lnTo>
                  <a:pt x="123812" y="83219"/>
                </a:lnTo>
                <a:lnTo>
                  <a:pt x="125400" y="80243"/>
                </a:lnTo>
                <a:lnTo>
                  <a:pt x="127165" y="74398"/>
                </a:lnTo>
                <a:lnTo>
                  <a:pt x="128159" y="65752"/>
                </a:lnTo>
                <a:lnTo>
                  <a:pt x="129092" y="63837"/>
                </a:lnTo>
                <a:lnTo>
                  <a:pt x="130508" y="62560"/>
                </a:lnTo>
                <a:lnTo>
                  <a:pt x="132246" y="61709"/>
                </a:lnTo>
                <a:lnTo>
                  <a:pt x="132610" y="60189"/>
                </a:lnTo>
                <a:lnTo>
                  <a:pt x="132059" y="58223"/>
                </a:lnTo>
                <a:lnTo>
                  <a:pt x="129265" y="52774"/>
                </a:lnTo>
                <a:lnTo>
                  <a:pt x="128637" y="44170"/>
                </a:lnTo>
                <a:lnTo>
                  <a:pt x="128579" y="55665"/>
                </a:lnTo>
                <a:lnTo>
                  <a:pt x="128578" y="58720"/>
                </a:lnTo>
                <a:lnTo>
                  <a:pt x="132370" y="68726"/>
                </a:lnTo>
                <a:lnTo>
                  <a:pt x="134231" y="75947"/>
                </a:lnTo>
                <a:lnTo>
                  <a:pt x="135279" y="87907"/>
                </a:lnTo>
                <a:lnTo>
                  <a:pt x="135525" y="98124"/>
                </a:lnTo>
                <a:lnTo>
                  <a:pt x="135634" y="109015"/>
                </a:lnTo>
                <a:lnTo>
                  <a:pt x="137799" y="120205"/>
                </a:lnTo>
                <a:lnTo>
                  <a:pt x="140613" y="131529"/>
                </a:lnTo>
                <a:lnTo>
                  <a:pt x="141864" y="142911"/>
                </a:lnTo>
                <a:lnTo>
                  <a:pt x="142197" y="149566"/>
                </a:lnTo>
                <a:lnTo>
                  <a:pt x="142568" y="164581"/>
                </a:lnTo>
                <a:lnTo>
                  <a:pt x="142853" y="224738"/>
                </a:lnTo>
                <a:lnTo>
                  <a:pt x="142856" y="232692"/>
                </a:lnTo>
                <a:lnTo>
                  <a:pt x="142066" y="240853"/>
                </a:lnTo>
                <a:lnTo>
                  <a:pt x="140744" y="249150"/>
                </a:lnTo>
                <a:lnTo>
                  <a:pt x="139070" y="257540"/>
                </a:lnTo>
                <a:lnTo>
                  <a:pt x="138747" y="265038"/>
                </a:lnTo>
                <a:lnTo>
                  <a:pt x="139326" y="271942"/>
                </a:lnTo>
                <a:lnTo>
                  <a:pt x="140506" y="278449"/>
                </a:lnTo>
                <a:lnTo>
                  <a:pt x="140499" y="285645"/>
                </a:lnTo>
                <a:lnTo>
                  <a:pt x="139699" y="293299"/>
                </a:lnTo>
                <a:lnTo>
                  <a:pt x="138374" y="301260"/>
                </a:lnTo>
                <a:lnTo>
                  <a:pt x="137489" y="308472"/>
                </a:lnTo>
                <a:lnTo>
                  <a:pt x="136899" y="315185"/>
                </a:lnTo>
                <a:lnTo>
                  <a:pt x="136245" y="326772"/>
                </a:lnTo>
                <a:lnTo>
                  <a:pt x="135953" y="335096"/>
                </a:lnTo>
                <a:lnTo>
                  <a:pt x="135790" y="349688"/>
                </a:lnTo>
                <a:lnTo>
                  <a:pt x="135741" y="361526"/>
                </a:lnTo>
                <a:lnTo>
                  <a:pt x="136528" y="364842"/>
                </a:lnTo>
                <a:lnTo>
                  <a:pt x="140634" y="373107"/>
                </a:lnTo>
                <a:lnTo>
                  <a:pt x="141873" y="375375"/>
                </a:lnTo>
                <a:lnTo>
                  <a:pt x="142424" y="378922"/>
                </a:lnTo>
                <a:lnTo>
                  <a:pt x="142864" y="38576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InkAnnotation237"/>
          <p:cNvSpPr/>
          <p:nvPr/>
        </p:nvSpPr>
        <p:spPr>
          <a:xfrm>
            <a:off x="4271962" y="3394710"/>
            <a:ext cx="107157" cy="25718"/>
          </a:xfrm>
          <a:custGeom>
            <a:avLst/>
            <a:gdLst/>
            <a:ahLst/>
            <a:cxnLst/>
            <a:rect l="0" t="0" r="0" b="0"/>
            <a:pathLst>
              <a:path w="107157" h="25718">
                <a:moveTo>
                  <a:pt x="0" y="25717"/>
                </a:moveTo>
                <a:lnTo>
                  <a:pt x="3793" y="25717"/>
                </a:lnTo>
                <a:lnTo>
                  <a:pt x="5704" y="24765"/>
                </a:lnTo>
                <a:lnTo>
                  <a:pt x="7771" y="23177"/>
                </a:lnTo>
                <a:lnTo>
                  <a:pt x="9943" y="21167"/>
                </a:lnTo>
                <a:lnTo>
                  <a:pt x="12185" y="19826"/>
                </a:lnTo>
                <a:lnTo>
                  <a:pt x="14474" y="18932"/>
                </a:lnTo>
                <a:lnTo>
                  <a:pt x="16792" y="18337"/>
                </a:lnTo>
                <a:lnTo>
                  <a:pt x="19133" y="17939"/>
                </a:lnTo>
                <a:lnTo>
                  <a:pt x="21487" y="17674"/>
                </a:lnTo>
                <a:lnTo>
                  <a:pt x="23850" y="17498"/>
                </a:lnTo>
                <a:lnTo>
                  <a:pt x="30708" y="17302"/>
                </a:lnTo>
                <a:lnTo>
                  <a:pt x="34760" y="17249"/>
                </a:lnTo>
                <a:lnTo>
                  <a:pt x="38254" y="16262"/>
                </a:lnTo>
                <a:lnTo>
                  <a:pt x="41378" y="14651"/>
                </a:lnTo>
                <a:lnTo>
                  <a:pt x="44254" y="12625"/>
                </a:lnTo>
                <a:lnTo>
                  <a:pt x="47759" y="11274"/>
                </a:lnTo>
                <a:lnTo>
                  <a:pt x="51683" y="10374"/>
                </a:lnTo>
                <a:lnTo>
                  <a:pt x="55887" y="9773"/>
                </a:lnTo>
                <a:lnTo>
                  <a:pt x="59483" y="9372"/>
                </a:lnTo>
                <a:lnTo>
                  <a:pt x="62674" y="9106"/>
                </a:lnTo>
                <a:lnTo>
                  <a:pt x="65596" y="8928"/>
                </a:lnTo>
                <a:lnTo>
                  <a:pt x="69130" y="7857"/>
                </a:lnTo>
                <a:lnTo>
                  <a:pt x="73075" y="6190"/>
                </a:lnTo>
                <a:lnTo>
                  <a:pt x="77291" y="4127"/>
                </a:lnTo>
                <a:lnTo>
                  <a:pt x="80896" y="2751"/>
                </a:lnTo>
                <a:lnTo>
                  <a:pt x="84093" y="1834"/>
                </a:lnTo>
                <a:lnTo>
                  <a:pt x="87019" y="1223"/>
                </a:lnTo>
                <a:lnTo>
                  <a:pt x="89763" y="815"/>
                </a:lnTo>
                <a:lnTo>
                  <a:pt x="92385" y="543"/>
                </a:lnTo>
                <a:lnTo>
                  <a:pt x="94928" y="362"/>
                </a:lnTo>
                <a:lnTo>
                  <a:pt x="99870" y="161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InkAnnotation238"/>
          <p:cNvSpPr/>
          <p:nvPr/>
        </p:nvSpPr>
        <p:spPr>
          <a:xfrm>
            <a:off x="4286250" y="3454717"/>
            <a:ext cx="107157" cy="25719"/>
          </a:xfrm>
          <a:custGeom>
            <a:avLst/>
            <a:gdLst/>
            <a:ahLst/>
            <a:cxnLst/>
            <a:rect l="0" t="0" r="0" b="0"/>
            <a:pathLst>
              <a:path w="107157" h="25719">
                <a:moveTo>
                  <a:pt x="0" y="25718"/>
                </a:moveTo>
                <a:lnTo>
                  <a:pt x="13000" y="25718"/>
                </a:lnTo>
                <a:lnTo>
                  <a:pt x="15017" y="24765"/>
                </a:lnTo>
                <a:lnTo>
                  <a:pt x="17949" y="23178"/>
                </a:lnTo>
                <a:lnTo>
                  <a:pt x="21491" y="21167"/>
                </a:lnTo>
                <a:lnTo>
                  <a:pt x="24646" y="19826"/>
                </a:lnTo>
                <a:lnTo>
                  <a:pt x="27543" y="18933"/>
                </a:lnTo>
                <a:lnTo>
                  <a:pt x="30268" y="18337"/>
                </a:lnTo>
                <a:lnTo>
                  <a:pt x="33673" y="17940"/>
                </a:lnTo>
                <a:lnTo>
                  <a:pt x="37530" y="17675"/>
                </a:lnTo>
                <a:lnTo>
                  <a:pt x="41688" y="17498"/>
                </a:lnTo>
                <a:lnTo>
                  <a:pt x="46049" y="16428"/>
                </a:lnTo>
                <a:lnTo>
                  <a:pt x="50543" y="14762"/>
                </a:lnTo>
                <a:lnTo>
                  <a:pt x="55126" y="12699"/>
                </a:lnTo>
                <a:lnTo>
                  <a:pt x="59769" y="11324"/>
                </a:lnTo>
                <a:lnTo>
                  <a:pt x="64453" y="10407"/>
                </a:lnTo>
                <a:lnTo>
                  <a:pt x="69162" y="9795"/>
                </a:lnTo>
                <a:lnTo>
                  <a:pt x="73889" y="9388"/>
                </a:lnTo>
                <a:lnTo>
                  <a:pt x="78628" y="9116"/>
                </a:lnTo>
                <a:lnTo>
                  <a:pt x="83375" y="8935"/>
                </a:lnTo>
                <a:lnTo>
                  <a:pt x="87333" y="7861"/>
                </a:lnTo>
                <a:lnTo>
                  <a:pt x="90766" y="6194"/>
                </a:lnTo>
                <a:lnTo>
                  <a:pt x="93848" y="4129"/>
                </a:lnTo>
                <a:lnTo>
                  <a:pt x="96697" y="2753"/>
                </a:lnTo>
                <a:lnTo>
                  <a:pt x="99389" y="1835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InkAnnotation239"/>
          <p:cNvSpPr/>
          <p:nvPr/>
        </p:nvSpPr>
        <p:spPr>
          <a:xfrm>
            <a:off x="4600575" y="3317557"/>
            <a:ext cx="14288" cy="257176"/>
          </a:xfrm>
          <a:custGeom>
            <a:avLst/>
            <a:gdLst/>
            <a:ahLst/>
            <a:cxnLst/>
            <a:rect l="0" t="0" r="0" b="0"/>
            <a:pathLst>
              <a:path w="14288" h="257176">
                <a:moveTo>
                  <a:pt x="0" y="0"/>
                </a:moveTo>
                <a:lnTo>
                  <a:pt x="0" y="91561"/>
                </a:lnTo>
                <a:lnTo>
                  <a:pt x="794" y="96283"/>
                </a:lnTo>
                <a:lnTo>
                  <a:pt x="2116" y="100384"/>
                </a:lnTo>
                <a:lnTo>
                  <a:pt x="3792" y="104070"/>
                </a:lnTo>
                <a:lnTo>
                  <a:pt x="4909" y="108433"/>
                </a:lnTo>
                <a:lnTo>
                  <a:pt x="5654" y="113246"/>
                </a:lnTo>
                <a:lnTo>
                  <a:pt x="6151" y="118360"/>
                </a:lnTo>
                <a:lnTo>
                  <a:pt x="6482" y="123674"/>
                </a:lnTo>
                <a:lnTo>
                  <a:pt x="6702" y="129122"/>
                </a:lnTo>
                <a:lnTo>
                  <a:pt x="6948" y="140255"/>
                </a:lnTo>
                <a:lnTo>
                  <a:pt x="7143" y="215861"/>
                </a:lnTo>
                <a:lnTo>
                  <a:pt x="7937" y="219155"/>
                </a:lnTo>
                <a:lnTo>
                  <a:pt x="9259" y="222304"/>
                </a:lnTo>
                <a:lnTo>
                  <a:pt x="10936" y="225355"/>
                </a:lnTo>
                <a:lnTo>
                  <a:pt x="12053" y="228342"/>
                </a:lnTo>
                <a:lnTo>
                  <a:pt x="12798" y="231286"/>
                </a:lnTo>
                <a:lnTo>
                  <a:pt x="13294" y="234201"/>
                </a:lnTo>
                <a:lnTo>
                  <a:pt x="13625" y="237096"/>
                </a:lnTo>
                <a:lnTo>
                  <a:pt x="13993" y="242854"/>
                </a:lnTo>
                <a:lnTo>
                  <a:pt x="14270" y="249219"/>
                </a:lnTo>
                <a:lnTo>
                  <a:pt x="14287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InkAnnotation240"/>
          <p:cNvSpPr/>
          <p:nvPr/>
        </p:nvSpPr>
        <p:spPr>
          <a:xfrm>
            <a:off x="4722109" y="3300412"/>
            <a:ext cx="155957" cy="282894"/>
          </a:xfrm>
          <a:custGeom>
            <a:avLst/>
            <a:gdLst/>
            <a:ahLst/>
            <a:cxnLst/>
            <a:rect l="0" t="0" r="0" b="0"/>
            <a:pathLst>
              <a:path w="155957" h="282894">
                <a:moveTo>
                  <a:pt x="42772" y="0"/>
                </a:moveTo>
                <a:lnTo>
                  <a:pt x="38980" y="0"/>
                </a:lnTo>
                <a:lnTo>
                  <a:pt x="37863" y="953"/>
                </a:lnTo>
                <a:lnTo>
                  <a:pt x="37118" y="2540"/>
                </a:lnTo>
                <a:lnTo>
                  <a:pt x="36290" y="6844"/>
                </a:lnTo>
                <a:lnTo>
                  <a:pt x="35923" y="11932"/>
                </a:lnTo>
                <a:lnTo>
                  <a:pt x="35031" y="14622"/>
                </a:lnTo>
                <a:lnTo>
                  <a:pt x="30777" y="22959"/>
                </a:lnTo>
                <a:lnTo>
                  <a:pt x="29504" y="28619"/>
                </a:lnTo>
                <a:lnTo>
                  <a:pt x="26821" y="36850"/>
                </a:lnTo>
                <a:lnTo>
                  <a:pt x="24994" y="41711"/>
                </a:lnTo>
                <a:lnTo>
                  <a:pt x="23776" y="46858"/>
                </a:lnTo>
                <a:lnTo>
                  <a:pt x="22964" y="52194"/>
                </a:lnTo>
                <a:lnTo>
                  <a:pt x="22423" y="57656"/>
                </a:lnTo>
                <a:lnTo>
                  <a:pt x="19706" y="66265"/>
                </a:lnTo>
                <a:lnTo>
                  <a:pt x="15851" y="74219"/>
                </a:lnTo>
                <a:lnTo>
                  <a:pt x="11493" y="84104"/>
                </a:lnTo>
                <a:lnTo>
                  <a:pt x="10013" y="89407"/>
                </a:lnTo>
                <a:lnTo>
                  <a:pt x="9027" y="94847"/>
                </a:lnTo>
                <a:lnTo>
                  <a:pt x="8369" y="100379"/>
                </a:lnTo>
                <a:lnTo>
                  <a:pt x="7930" y="105972"/>
                </a:lnTo>
                <a:lnTo>
                  <a:pt x="7638" y="111605"/>
                </a:lnTo>
                <a:lnTo>
                  <a:pt x="7443" y="117266"/>
                </a:lnTo>
                <a:lnTo>
                  <a:pt x="6520" y="121992"/>
                </a:lnTo>
                <a:lnTo>
                  <a:pt x="3376" y="129784"/>
                </a:lnTo>
                <a:lnTo>
                  <a:pt x="2221" y="134148"/>
                </a:lnTo>
                <a:lnTo>
                  <a:pt x="1450" y="138962"/>
                </a:lnTo>
                <a:lnTo>
                  <a:pt x="937" y="144076"/>
                </a:lnTo>
                <a:lnTo>
                  <a:pt x="366" y="152299"/>
                </a:lnTo>
                <a:lnTo>
                  <a:pt x="112" y="160081"/>
                </a:lnTo>
                <a:lnTo>
                  <a:pt x="0" y="169890"/>
                </a:lnTo>
                <a:lnTo>
                  <a:pt x="763" y="174220"/>
                </a:lnTo>
                <a:lnTo>
                  <a:pt x="4837" y="184865"/>
                </a:lnTo>
                <a:lnTo>
                  <a:pt x="6069" y="191065"/>
                </a:lnTo>
                <a:lnTo>
                  <a:pt x="8732" y="196995"/>
                </a:lnTo>
                <a:lnTo>
                  <a:pt x="10554" y="199911"/>
                </a:lnTo>
                <a:lnTo>
                  <a:pt x="11769" y="203759"/>
                </a:lnTo>
                <a:lnTo>
                  <a:pt x="12578" y="208229"/>
                </a:lnTo>
                <a:lnTo>
                  <a:pt x="13117" y="213115"/>
                </a:lnTo>
                <a:lnTo>
                  <a:pt x="14271" y="216371"/>
                </a:lnTo>
                <a:lnTo>
                  <a:pt x="15834" y="218543"/>
                </a:lnTo>
                <a:lnTo>
                  <a:pt x="19687" y="221908"/>
                </a:lnTo>
                <a:lnTo>
                  <a:pt x="24045" y="226578"/>
                </a:lnTo>
                <a:lnTo>
                  <a:pt x="25525" y="229158"/>
                </a:lnTo>
                <a:lnTo>
                  <a:pt x="28401" y="237338"/>
                </a:lnTo>
                <a:lnTo>
                  <a:pt x="31887" y="242961"/>
                </a:lnTo>
                <a:lnTo>
                  <a:pt x="33928" y="244842"/>
                </a:lnTo>
                <a:lnTo>
                  <a:pt x="36082" y="246095"/>
                </a:lnTo>
                <a:lnTo>
                  <a:pt x="38312" y="246931"/>
                </a:lnTo>
                <a:lnTo>
                  <a:pt x="42907" y="250400"/>
                </a:lnTo>
                <a:lnTo>
                  <a:pt x="45243" y="252659"/>
                </a:lnTo>
                <a:lnTo>
                  <a:pt x="47594" y="254164"/>
                </a:lnTo>
                <a:lnTo>
                  <a:pt x="52323" y="255837"/>
                </a:lnTo>
                <a:lnTo>
                  <a:pt x="57071" y="256580"/>
                </a:lnTo>
                <a:lnTo>
                  <a:pt x="59449" y="256779"/>
                </a:lnTo>
                <a:lnTo>
                  <a:pt x="62621" y="257863"/>
                </a:lnTo>
                <a:lnTo>
                  <a:pt x="66323" y="259539"/>
                </a:lnTo>
                <a:lnTo>
                  <a:pt x="70379" y="261609"/>
                </a:lnTo>
                <a:lnTo>
                  <a:pt x="73876" y="262036"/>
                </a:lnTo>
                <a:lnTo>
                  <a:pt x="77002" y="261368"/>
                </a:lnTo>
                <a:lnTo>
                  <a:pt x="79880" y="259971"/>
                </a:lnTo>
                <a:lnTo>
                  <a:pt x="82592" y="259039"/>
                </a:lnTo>
                <a:lnTo>
                  <a:pt x="85193" y="258418"/>
                </a:lnTo>
                <a:lnTo>
                  <a:pt x="87721" y="258004"/>
                </a:lnTo>
                <a:lnTo>
                  <a:pt x="90201" y="257728"/>
                </a:lnTo>
                <a:lnTo>
                  <a:pt x="95072" y="257421"/>
                </a:lnTo>
                <a:lnTo>
                  <a:pt x="97483" y="256386"/>
                </a:lnTo>
                <a:lnTo>
                  <a:pt x="102277" y="252697"/>
                </a:lnTo>
                <a:lnTo>
                  <a:pt x="107054" y="247883"/>
                </a:lnTo>
                <a:lnTo>
                  <a:pt x="109439" y="245265"/>
                </a:lnTo>
                <a:lnTo>
                  <a:pt x="112617" y="242568"/>
                </a:lnTo>
                <a:lnTo>
                  <a:pt x="116323" y="239817"/>
                </a:lnTo>
                <a:lnTo>
                  <a:pt x="126092" y="233109"/>
                </a:lnTo>
                <a:lnTo>
                  <a:pt x="129545" y="229651"/>
                </a:lnTo>
                <a:lnTo>
                  <a:pt x="133725" y="224940"/>
                </a:lnTo>
                <a:lnTo>
                  <a:pt x="138229" y="219671"/>
                </a:lnTo>
                <a:lnTo>
                  <a:pt x="142876" y="211614"/>
                </a:lnTo>
                <a:lnTo>
                  <a:pt x="148535" y="200022"/>
                </a:lnTo>
                <a:lnTo>
                  <a:pt x="151426" y="193356"/>
                </a:lnTo>
                <a:lnTo>
                  <a:pt x="155956" y="182657"/>
                </a:lnTo>
                <a:lnTo>
                  <a:pt x="155535" y="178921"/>
                </a:lnTo>
                <a:lnTo>
                  <a:pt x="154460" y="173574"/>
                </a:lnTo>
                <a:lnTo>
                  <a:pt x="152949" y="167151"/>
                </a:lnTo>
                <a:lnTo>
                  <a:pt x="151149" y="162869"/>
                </a:lnTo>
                <a:lnTo>
                  <a:pt x="149154" y="160014"/>
                </a:lnTo>
                <a:lnTo>
                  <a:pt x="147031" y="158111"/>
                </a:lnTo>
                <a:lnTo>
                  <a:pt x="142555" y="155997"/>
                </a:lnTo>
                <a:lnTo>
                  <a:pt x="140250" y="155433"/>
                </a:lnTo>
                <a:lnTo>
                  <a:pt x="138714" y="154105"/>
                </a:lnTo>
                <a:lnTo>
                  <a:pt x="137689" y="152267"/>
                </a:lnTo>
                <a:lnTo>
                  <a:pt x="137007" y="150089"/>
                </a:lnTo>
                <a:lnTo>
                  <a:pt x="135758" y="148637"/>
                </a:lnTo>
                <a:lnTo>
                  <a:pt x="134131" y="147669"/>
                </a:lnTo>
                <a:lnTo>
                  <a:pt x="130207" y="146593"/>
                </a:lnTo>
                <a:lnTo>
                  <a:pt x="125817" y="146115"/>
                </a:lnTo>
                <a:lnTo>
                  <a:pt x="122742" y="146940"/>
                </a:lnTo>
                <a:lnTo>
                  <a:pt x="119104" y="148443"/>
                </a:lnTo>
                <a:lnTo>
                  <a:pt x="115091" y="150397"/>
                </a:lnTo>
                <a:lnTo>
                  <a:pt x="111622" y="151700"/>
                </a:lnTo>
                <a:lnTo>
                  <a:pt x="108516" y="152569"/>
                </a:lnTo>
                <a:lnTo>
                  <a:pt x="105651" y="153147"/>
                </a:lnTo>
                <a:lnTo>
                  <a:pt x="102948" y="154486"/>
                </a:lnTo>
                <a:lnTo>
                  <a:pt x="100352" y="156331"/>
                </a:lnTo>
                <a:lnTo>
                  <a:pt x="97827" y="158513"/>
                </a:lnTo>
                <a:lnTo>
                  <a:pt x="94557" y="160920"/>
                </a:lnTo>
                <a:lnTo>
                  <a:pt x="90789" y="163478"/>
                </a:lnTo>
                <a:lnTo>
                  <a:pt x="86690" y="166136"/>
                </a:lnTo>
                <a:lnTo>
                  <a:pt x="83163" y="167907"/>
                </a:lnTo>
                <a:lnTo>
                  <a:pt x="80018" y="169088"/>
                </a:lnTo>
                <a:lnTo>
                  <a:pt x="77127" y="169875"/>
                </a:lnTo>
                <a:lnTo>
                  <a:pt x="74407" y="171353"/>
                </a:lnTo>
                <a:lnTo>
                  <a:pt x="71799" y="173291"/>
                </a:lnTo>
                <a:lnTo>
                  <a:pt x="69267" y="175535"/>
                </a:lnTo>
                <a:lnTo>
                  <a:pt x="65992" y="177983"/>
                </a:lnTo>
                <a:lnTo>
                  <a:pt x="62221" y="180568"/>
                </a:lnTo>
                <a:lnTo>
                  <a:pt x="58119" y="183244"/>
                </a:lnTo>
                <a:lnTo>
                  <a:pt x="54590" y="185980"/>
                </a:lnTo>
                <a:lnTo>
                  <a:pt x="51445" y="188757"/>
                </a:lnTo>
                <a:lnTo>
                  <a:pt x="48554" y="191560"/>
                </a:lnTo>
                <a:lnTo>
                  <a:pt x="45833" y="194382"/>
                </a:lnTo>
                <a:lnTo>
                  <a:pt x="43225" y="197215"/>
                </a:lnTo>
                <a:lnTo>
                  <a:pt x="40692" y="200057"/>
                </a:lnTo>
                <a:lnTo>
                  <a:pt x="39005" y="202904"/>
                </a:lnTo>
                <a:lnTo>
                  <a:pt x="37129" y="208607"/>
                </a:lnTo>
                <a:lnTo>
                  <a:pt x="36073" y="217173"/>
                </a:lnTo>
                <a:lnTo>
                  <a:pt x="35131" y="220030"/>
                </a:lnTo>
                <a:lnTo>
                  <a:pt x="30807" y="228601"/>
                </a:lnTo>
                <a:lnTo>
                  <a:pt x="29516" y="234316"/>
                </a:lnTo>
                <a:lnTo>
                  <a:pt x="28790" y="242888"/>
                </a:lnTo>
                <a:lnTo>
                  <a:pt x="28575" y="251461"/>
                </a:lnTo>
                <a:lnTo>
                  <a:pt x="28492" y="264054"/>
                </a:lnTo>
                <a:lnTo>
                  <a:pt x="30605" y="267535"/>
                </a:lnTo>
                <a:lnTo>
                  <a:pt x="32279" y="269797"/>
                </a:lnTo>
                <a:lnTo>
                  <a:pt x="33396" y="272257"/>
                </a:lnTo>
                <a:lnTo>
                  <a:pt x="34636" y="277531"/>
                </a:lnTo>
                <a:lnTo>
                  <a:pt x="35761" y="279318"/>
                </a:lnTo>
                <a:lnTo>
                  <a:pt x="37304" y="280510"/>
                </a:lnTo>
                <a:lnTo>
                  <a:pt x="42772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InkAnnotation241"/>
          <p:cNvSpPr/>
          <p:nvPr/>
        </p:nvSpPr>
        <p:spPr>
          <a:xfrm>
            <a:off x="5093493" y="3429001"/>
            <a:ext cx="157164" cy="8572"/>
          </a:xfrm>
          <a:custGeom>
            <a:avLst/>
            <a:gdLst/>
            <a:ahLst/>
            <a:cxnLst/>
            <a:rect l="0" t="0" r="0" b="0"/>
            <a:pathLst>
              <a:path w="157164" h="8572">
                <a:moveTo>
                  <a:pt x="0" y="8571"/>
                </a:moveTo>
                <a:lnTo>
                  <a:pt x="37792" y="8571"/>
                </a:lnTo>
                <a:lnTo>
                  <a:pt x="43451" y="7619"/>
                </a:lnTo>
                <a:lnTo>
                  <a:pt x="48811" y="6031"/>
                </a:lnTo>
                <a:lnTo>
                  <a:pt x="53973" y="4021"/>
                </a:lnTo>
                <a:lnTo>
                  <a:pt x="59000" y="2680"/>
                </a:lnTo>
                <a:lnTo>
                  <a:pt x="63940" y="1786"/>
                </a:lnTo>
                <a:lnTo>
                  <a:pt x="68821" y="1191"/>
                </a:lnTo>
                <a:lnTo>
                  <a:pt x="73662" y="793"/>
                </a:lnTo>
                <a:lnTo>
                  <a:pt x="78477" y="528"/>
                </a:lnTo>
                <a:lnTo>
                  <a:pt x="88060" y="234"/>
                </a:lnTo>
                <a:lnTo>
                  <a:pt x="148631" y="0"/>
                </a:lnTo>
                <a:lnTo>
                  <a:pt x="151475" y="952"/>
                </a:lnTo>
                <a:lnTo>
                  <a:pt x="153371" y="2539"/>
                </a:lnTo>
                <a:lnTo>
                  <a:pt x="157163" y="85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9" name="SMARTInkAnnotation242"/>
          <p:cNvSpPr/>
          <p:nvPr/>
        </p:nvSpPr>
        <p:spPr>
          <a:xfrm>
            <a:off x="5150643" y="3343275"/>
            <a:ext cx="42864" cy="180023"/>
          </a:xfrm>
          <a:custGeom>
            <a:avLst/>
            <a:gdLst/>
            <a:ahLst/>
            <a:cxnLst/>
            <a:rect l="0" t="0" r="0" b="0"/>
            <a:pathLst>
              <a:path w="42864" h="180023">
                <a:moveTo>
                  <a:pt x="0" y="0"/>
                </a:moveTo>
                <a:lnTo>
                  <a:pt x="7585" y="27304"/>
                </a:lnTo>
                <a:lnTo>
                  <a:pt x="9820" y="36300"/>
                </a:lnTo>
                <a:lnTo>
                  <a:pt x="11309" y="43250"/>
                </a:lnTo>
                <a:lnTo>
                  <a:pt x="12302" y="48836"/>
                </a:lnTo>
                <a:lnTo>
                  <a:pt x="13758" y="54465"/>
                </a:lnTo>
                <a:lnTo>
                  <a:pt x="15522" y="60122"/>
                </a:lnTo>
                <a:lnTo>
                  <a:pt x="17492" y="65799"/>
                </a:lnTo>
                <a:lnTo>
                  <a:pt x="19599" y="71488"/>
                </a:lnTo>
                <a:lnTo>
                  <a:pt x="24057" y="82890"/>
                </a:lnTo>
                <a:lnTo>
                  <a:pt x="25563" y="87645"/>
                </a:lnTo>
                <a:lnTo>
                  <a:pt x="26567" y="91768"/>
                </a:lnTo>
                <a:lnTo>
                  <a:pt x="27237" y="95468"/>
                </a:lnTo>
                <a:lnTo>
                  <a:pt x="27683" y="99840"/>
                </a:lnTo>
                <a:lnTo>
                  <a:pt x="27980" y="104660"/>
                </a:lnTo>
                <a:lnTo>
                  <a:pt x="28179" y="109778"/>
                </a:lnTo>
                <a:lnTo>
                  <a:pt x="29105" y="114143"/>
                </a:lnTo>
                <a:lnTo>
                  <a:pt x="30515" y="118005"/>
                </a:lnTo>
                <a:lnTo>
                  <a:pt x="32251" y="121532"/>
                </a:lnTo>
                <a:lnTo>
                  <a:pt x="33406" y="125789"/>
                </a:lnTo>
                <a:lnTo>
                  <a:pt x="34178" y="130532"/>
                </a:lnTo>
                <a:lnTo>
                  <a:pt x="34691" y="135599"/>
                </a:lnTo>
                <a:lnTo>
                  <a:pt x="35034" y="139929"/>
                </a:lnTo>
                <a:lnTo>
                  <a:pt x="35262" y="143768"/>
                </a:lnTo>
                <a:lnTo>
                  <a:pt x="35414" y="147280"/>
                </a:lnTo>
                <a:lnTo>
                  <a:pt x="36310" y="149622"/>
                </a:lnTo>
                <a:lnTo>
                  <a:pt x="37700" y="151183"/>
                </a:lnTo>
                <a:lnTo>
                  <a:pt x="39421" y="152224"/>
                </a:lnTo>
                <a:lnTo>
                  <a:pt x="40569" y="153870"/>
                </a:lnTo>
                <a:lnTo>
                  <a:pt x="41333" y="155920"/>
                </a:lnTo>
                <a:lnTo>
                  <a:pt x="42560" y="161503"/>
                </a:lnTo>
                <a:lnTo>
                  <a:pt x="42773" y="167021"/>
                </a:lnTo>
                <a:lnTo>
                  <a:pt x="42858" y="172143"/>
                </a:lnTo>
                <a:lnTo>
                  <a:pt x="42863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SMARTInkAnnotation243"/>
          <p:cNvSpPr/>
          <p:nvPr/>
        </p:nvSpPr>
        <p:spPr>
          <a:xfrm>
            <a:off x="5350974" y="3326133"/>
            <a:ext cx="185433" cy="231455"/>
          </a:xfrm>
          <a:custGeom>
            <a:avLst/>
            <a:gdLst/>
            <a:ahLst/>
            <a:cxnLst/>
            <a:rect l="0" t="0" r="0" b="0"/>
            <a:pathLst>
              <a:path w="185433" h="231455">
                <a:moveTo>
                  <a:pt x="113994" y="8569"/>
                </a:moveTo>
                <a:lnTo>
                  <a:pt x="113994" y="1188"/>
                </a:lnTo>
                <a:lnTo>
                  <a:pt x="113201" y="791"/>
                </a:lnTo>
                <a:lnTo>
                  <a:pt x="107843" y="101"/>
                </a:lnTo>
                <a:lnTo>
                  <a:pt x="103353" y="28"/>
                </a:lnTo>
                <a:lnTo>
                  <a:pt x="90084" y="0"/>
                </a:lnTo>
                <a:lnTo>
                  <a:pt x="87735" y="951"/>
                </a:lnTo>
                <a:lnTo>
                  <a:pt x="83009" y="4548"/>
                </a:lnTo>
                <a:lnTo>
                  <a:pt x="79844" y="6841"/>
                </a:lnTo>
                <a:lnTo>
                  <a:pt x="76146" y="9322"/>
                </a:lnTo>
                <a:lnTo>
                  <a:pt x="67804" y="14619"/>
                </a:lnTo>
                <a:lnTo>
                  <a:pt x="58805" y="20148"/>
                </a:lnTo>
                <a:lnTo>
                  <a:pt x="54977" y="22956"/>
                </a:lnTo>
                <a:lnTo>
                  <a:pt x="51631" y="25780"/>
                </a:lnTo>
                <a:lnTo>
                  <a:pt x="48606" y="28616"/>
                </a:lnTo>
                <a:lnTo>
                  <a:pt x="45002" y="32411"/>
                </a:lnTo>
                <a:lnTo>
                  <a:pt x="41012" y="36846"/>
                </a:lnTo>
                <a:lnTo>
                  <a:pt x="26994" y="53102"/>
                </a:lnTo>
                <a:lnTo>
                  <a:pt x="24244" y="57307"/>
                </a:lnTo>
                <a:lnTo>
                  <a:pt x="21617" y="62017"/>
                </a:lnTo>
                <a:lnTo>
                  <a:pt x="19072" y="67061"/>
                </a:lnTo>
                <a:lnTo>
                  <a:pt x="16582" y="72328"/>
                </a:lnTo>
                <a:lnTo>
                  <a:pt x="11698" y="83262"/>
                </a:lnTo>
                <a:lnTo>
                  <a:pt x="10078" y="87892"/>
                </a:lnTo>
                <a:lnTo>
                  <a:pt x="8998" y="91931"/>
                </a:lnTo>
                <a:lnTo>
                  <a:pt x="8279" y="95576"/>
                </a:lnTo>
                <a:lnTo>
                  <a:pt x="7798" y="99911"/>
                </a:lnTo>
                <a:lnTo>
                  <a:pt x="7478" y="104707"/>
                </a:lnTo>
                <a:lnTo>
                  <a:pt x="7265" y="109808"/>
                </a:lnTo>
                <a:lnTo>
                  <a:pt x="6329" y="115114"/>
                </a:lnTo>
                <a:lnTo>
                  <a:pt x="4911" y="120557"/>
                </a:lnTo>
                <a:lnTo>
                  <a:pt x="3172" y="126090"/>
                </a:lnTo>
                <a:lnTo>
                  <a:pt x="2013" y="130731"/>
                </a:lnTo>
                <a:lnTo>
                  <a:pt x="1240" y="134778"/>
                </a:lnTo>
                <a:lnTo>
                  <a:pt x="725" y="138429"/>
                </a:lnTo>
                <a:lnTo>
                  <a:pt x="381" y="142767"/>
                </a:lnTo>
                <a:lnTo>
                  <a:pt x="153" y="147565"/>
                </a:lnTo>
                <a:lnTo>
                  <a:pt x="0" y="152668"/>
                </a:lnTo>
                <a:lnTo>
                  <a:pt x="692" y="157022"/>
                </a:lnTo>
                <a:lnTo>
                  <a:pt x="1947" y="160878"/>
                </a:lnTo>
                <a:lnTo>
                  <a:pt x="4664" y="167702"/>
                </a:lnTo>
                <a:lnTo>
                  <a:pt x="5872" y="173910"/>
                </a:lnTo>
                <a:lnTo>
                  <a:pt x="6988" y="177851"/>
                </a:lnTo>
                <a:lnTo>
                  <a:pt x="8526" y="182384"/>
                </a:lnTo>
                <a:lnTo>
                  <a:pt x="10345" y="187311"/>
                </a:lnTo>
                <a:lnTo>
                  <a:pt x="12351" y="191548"/>
                </a:lnTo>
                <a:lnTo>
                  <a:pt x="14482" y="195325"/>
                </a:lnTo>
                <a:lnTo>
                  <a:pt x="18966" y="202062"/>
                </a:lnTo>
                <a:lnTo>
                  <a:pt x="23606" y="208231"/>
                </a:lnTo>
                <a:lnTo>
                  <a:pt x="26748" y="211209"/>
                </a:lnTo>
                <a:lnTo>
                  <a:pt x="30430" y="214148"/>
                </a:lnTo>
                <a:lnTo>
                  <a:pt x="34472" y="217059"/>
                </a:lnTo>
                <a:lnTo>
                  <a:pt x="37961" y="219000"/>
                </a:lnTo>
                <a:lnTo>
                  <a:pt x="41080" y="220294"/>
                </a:lnTo>
                <a:lnTo>
                  <a:pt x="43954" y="221157"/>
                </a:lnTo>
                <a:lnTo>
                  <a:pt x="47457" y="222684"/>
                </a:lnTo>
                <a:lnTo>
                  <a:pt x="51380" y="224655"/>
                </a:lnTo>
                <a:lnTo>
                  <a:pt x="55583" y="226921"/>
                </a:lnTo>
                <a:lnTo>
                  <a:pt x="59972" y="228432"/>
                </a:lnTo>
                <a:lnTo>
                  <a:pt x="64486" y="229440"/>
                </a:lnTo>
                <a:lnTo>
                  <a:pt x="69083" y="230111"/>
                </a:lnTo>
                <a:lnTo>
                  <a:pt x="72941" y="230559"/>
                </a:lnTo>
                <a:lnTo>
                  <a:pt x="76306" y="230858"/>
                </a:lnTo>
                <a:lnTo>
                  <a:pt x="79344" y="231056"/>
                </a:lnTo>
                <a:lnTo>
                  <a:pt x="86952" y="231277"/>
                </a:lnTo>
                <a:lnTo>
                  <a:pt x="148039" y="231454"/>
                </a:lnTo>
                <a:lnTo>
                  <a:pt x="152566" y="230501"/>
                </a:lnTo>
                <a:lnTo>
                  <a:pt x="157171" y="228914"/>
                </a:lnTo>
                <a:lnTo>
                  <a:pt x="161829" y="226903"/>
                </a:lnTo>
                <a:lnTo>
                  <a:pt x="165728" y="225563"/>
                </a:lnTo>
                <a:lnTo>
                  <a:pt x="169121" y="224669"/>
                </a:lnTo>
                <a:lnTo>
                  <a:pt x="172177" y="224073"/>
                </a:lnTo>
                <a:lnTo>
                  <a:pt x="177689" y="220871"/>
                </a:lnTo>
                <a:lnTo>
                  <a:pt x="185432" y="2143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1" name="SMARTInkAnnotation244"/>
          <p:cNvSpPr/>
          <p:nvPr/>
        </p:nvSpPr>
        <p:spPr>
          <a:xfrm>
            <a:off x="5543550" y="3197657"/>
            <a:ext cx="171451" cy="141743"/>
          </a:xfrm>
          <a:custGeom>
            <a:avLst/>
            <a:gdLst/>
            <a:ahLst/>
            <a:cxnLst/>
            <a:rect l="0" t="0" r="0" b="0"/>
            <a:pathLst>
              <a:path w="171451" h="141743">
                <a:moveTo>
                  <a:pt x="0" y="34175"/>
                </a:moveTo>
                <a:lnTo>
                  <a:pt x="0" y="29624"/>
                </a:lnTo>
                <a:lnTo>
                  <a:pt x="794" y="28284"/>
                </a:lnTo>
                <a:lnTo>
                  <a:pt x="2116" y="27390"/>
                </a:lnTo>
                <a:lnTo>
                  <a:pt x="3792" y="26794"/>
                </a:lnTo>
                <a:lnTo>
                  <a:pt x="4909" y="25445"/>
                </a:lnTo>
                <a:lnTo>
                  <a:pt x="5654" y="23592"/>
                </a:lnTo>
                <a:lnTo>
                  <a:pt x="6151" y="21405"/>
                </a:lnTo>
                <a:lnTo>
                  <a:pt x="7275" y="19946"/>
                </a:lnTo>
                <a:lnTo>
                  <a:pt x="8819" y="18974"/>
                </a:lnTo>
                <a:lnTo>
                  <a:pt x="10641" y="18326"/>
                </a:lnTo>
                <a:lnTo>
                  <a:pt x="11857" y="16942"/>
                </a:lnTo>
                <a:lnTo>
                  <a:pt x="12667" y="15066"/>
                </a:lnTo>
                <a:lnTo>
                  <a:pt x="13207" y="12863"/>
                </a:lnTo>
                <a:lnTo>
                  <a:pt x="15155" y="11394"/>
                </a:lnTo>
                <a:lnTo>
                  <a:pt x="18040" y="10416"/>
                </a:lnTo>
                <a:lnTo>
                  <a:pt x="21552" y="9763"/>
                </a:lnTo>
                <a:lnTo>
                  <a:pt x="23893" y="8375"/>
                </a:lnTo>
                <a:lnTo>
                  <a:pt x="25454" y="6498"/>
                </a:lnTo>
                <a:lnTo>
                  <a:pt x="26494" y="4294"/>
                </a:lnTo>
                <a:lnTo>
                  <a:pt x="29569" y="2824"/>
                </a:lnTo>
                <a:lnTo>
                  <a:pt x="34000" y="1845"/>
                </a:lnTo>
                <a:lnTo>
                  <a:pt x="39335" y="1191"/>
                </a:lnTo>
                <a:lnTo>
                  <a:pt x="43686" y="756"/>
                </a:lnTo>
                <a:lnTo>
                  <a:pt x="47380" y="466"/>
                </a:lnTo>
                <a:lnTo>
                  <a:pt x="53601" y="143"/>
                </a:lnTo>
                <a:lnTo>
                  <a:pt x="59013" y="0"/>
                </a:lnTo>
                <a:lnTo>
                  <a:pt x="61567" y="914"/>
                </a:lnTo>
                <a:lnTo>
                  <a:pt x="66521" y="4470"/>
                </a:lnTo>
                <a:lnTo>
                  <a:pt x="71369" y="6685"/>
                </a:lnTo>
                <a:lnTo>
                  <a:pt x="76169" y="7670"/>
                </a:lnTo>
                <a:lnTo>
                  <a:pt x="80949" y="8107"/>
                </a:lnTo>
                <a:lnTo>
                  <a:pt x="82541" y="9177"/>
                </a:lnTo>
                <a:lnTo>
                  <a:pt x="83602" y="10842"/>
                </a:lnTo>
                <a:lnTo>
                  <a:pt x="84309" y="12905"/>
                </a:lnTo>
                <a:lnTo>
                  <a:pt x="84781" y="15232"/>
                </a:lnTo>
                <a:lnTo>
                  <a:pt x="85096" y="17737"/>
                </a:lnTo>
                <a:lnTo>
                  <a:pt x="85306" y="20358"/>
                </a:lnTo>
                <a:lnTo>
                  <a:pt x="86239" y="22107"/>
                </a:lnTo>
                <a:lnTo>
                  <a:pt x="87655" y="23272"/>
                </a:lnTo>
                <a:lnTo>
                  <a:pt x="89393" y="24049"/>
                </a:lnTo>
                <a:lnTo>
                  <a:pt x="90552" y="25519"/>
                </a:lnTo>
                <a:lnTo>
                  <a:pt x="91324" y="27452"/>
                </a:lnTo>
                <a:lnTo>
                  <a:pt x="91839" y="29693"/>
                </a:lnTo>
                <a:lnTo>
                  <a:pt x="91388" y="32140"/>
                </a:lnTo>
                <a:lnTo>
                  <a:pt x="90294" y="34723"/>
                </a:lnTo>
                <a:lnTo>
                  <a:pt x="88771" y="37398"/>
                </a:lnTo>
                <a:lnTo>
                  <a:pt x="87756" y="40134"/>
                </a:lnTo>
                <a:lnTo>
                  <a:pt x="87079" y="42910"/>
                </a:lnTo>
                <a:lnTo>
                  <a:pt x="86627" y="45713"/>
                </a:lnTo>
                <a:lnTo>
                  <a:pt x="86327" y="48535"/>
                </a:lnTo>
                <a:lnTo>
                  <a:pt x="86126" y="51368"/>
                </a:lnTo>
                <a:lnTo>
                  <a:pt x="85992" y="54210"/>
                </a:lnTo>
                <a:lnTo>
                  <a:pt x="85109" y="56104"/>
                </a:lnTo>
                <a:lnTo>
                  <a:pt x="83727" y="57367"/>
                </a:lnTo>
                <a:lnTo>
                  <a:pt x="82011" y="58209"/>
                </a:lnTo>
                <a:lnTo>
                  <a:pt x="77989" y="61685"/>
                </a:lnTo>
                <a:lnTo>
                  <a:pt x="75805" y="63945"/>
                </a:lnTo>
                <a:lnTo>
                  <a:pt x="73555" y="66404"/>
                </a:lnTo>
                <a:lnTo>
                  <a:pt x="65670" y="75449"/>
                </a:lnTo>
                <a:lnTo>
                  <a:pt x="65211" y="76931"/>
                </a:lnTo>
                <a:lnTo>
                  <a:pt x="64701" y="81118"/>
                </a:lnTo>
                <a:lnTo>
                  <a:pt x="63771" y="83567"/>
                </a:lnTo>
                <a:lnTo>
                  <a:pt x="62358" y="86153"/>
                </a:lnTo>
                <a:lnTo>
                  <a:pt x="60622" y="88830"/>
                </a:lnTo>
                <a:lnTo>
                  <a:pt x="58671" y="90614"/>
                </a:lnTo>
                <a:lnTo>
                  <a:pt x="56576" y="91804"/>
                </a:lnTo>
                <a:lnTo>
                  <a:pt x="54386" y="92597"/>
                </a:lnTo>
                <a:lnTo>
                  <a:pt x="52927" y="94078"/>
                </a:lnTo>
                <a:lnTo>
                  <a:pt x="51953" y="96018"/>
                </a:lnTo>
                <a:lnTo>
                  <a:pt x="51304" y="98264"/>
                </a:lnTo>
                <a:lnTo>
                  <a:pt x="50078" y="99761"/>
                </a:lnTo>
                <a:lnTo>
                  <a:pt x="48466" y="100759"/>
                </a:lnTo>
                <a:lnTo>
                  <a:pt x="46598" y="101424"/>
                </a:lnTo>
                <a:lnTo>
                  <a:pt x="45353" y="102820"/>
                </a:lnTo>
                <a:lnTo>
                  <a:pt x="44522" y="104703"/>
                </a:lnTo>
                <a:lnTo>
                  <a:pt x="42959" y="110940"/>
                </a:lnTo>
                <a:lnTo>
                  <a:pt x="42905" y="113695"/>
                </a:lnTo>
                <a:lnTo>
                  <a:pt x="42862" y="132909"/>
                </a:lnTo>
                <a:lnTo>
                  <a:pt x="43656" y="134288"/>
                </a:lnTo>
                <a:lnTo>
                  <a:pt x="44979" y="135207"/>
                </a:lnTo>
                <a:lnTo>
                  <a:pt x="49359" y="137180"/>
                </a:lnTo>
                <a:lnTo>
                  <a:pt x="52750" y="139041"/>
                </a:lnTo>
                <a:lnTo>
                  <a:pt x="56598" y="141233"/>
                </a:lnTo>
                <a:lnTo>
                  <a:pt x="60750" y="141742"/>
                </a:lnTo>
                <a:lnTo>
                  <a:pt x="65107" y="141129"/>
                </a:lnTo>
                <a:lnTo>
                  <a:pt x="69598" y="139768"/>
                </a:lnTo>
                <a:lnTo>
                  <a:pt x="73386" y="138860"/>
                </a:lnTo>
                <a:lnTo>
                  <a:pt x="76705" y="138255"/>
                </a:lnTo>
                <a:lnTo>
                  <a:pt x="79712" y="137852"/>
                </a:lnTo>
                <a:lnTo>
                  <a:pt x="83304" y="137583"/>
                </a:lnTo>
                <a:lnTo>
                  <a:pt x="91528" y="137284"/>
                </a:lnTo>
                <a:lnTo>
                  <a:pt x="104833" y="137092"/>
                </a:lnTo>
                <a:lnTo>
                  <a:pt x="122735" y="137051"/>
                </a:lnTo>
                <a:lnTo>
                  <a:pt x="125479" y="136097"/>
                </a:lnTo>
                <a:lnTo>
                  <a:pt x="130645" y="132496"/>
                </a:lnTo>
                <a:lnTo>
                  <a:pt x="133928" y="131155"/>
                </a:lnTo>
                <a:lnTo>
                  <a:pt x="137704" y="130261"/>
                </a:lnTo>
                <a:lnTo>
                  <a:pt x="141809" y="129665"/>
                </a:lnTo>
                <a:lnTo>
                  <a:pt x="145339" y="129267"/>
                </a:lnTo>
                <a:lnTo>
                  <a:pt x="148487" y="129003"/>
                </a:lnTo>
                <a:lnTo>
                  <a:pt x="151379" y="128826"/>
                </a:lnTo>
                <a:lnTo>
                  <a:pt x="156709" y="128630"/>
                </a:lnTo>
                <a:lnTo>
                  <a:pt x="171365" y="128473"/>
                </a:lnTo>
                <a:lnTo>
                  <a:pt x="171450" y="128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SMARTInkAnnotation245"/>
          <p:cNvSpPr/>
          <p:nvPr/>
        </p:nvSpPr>
        <p:spPr>
          <a:xfrm>
            <a:off x="5850731" y="3429000"/>
            <a:ext cx="178595" cy="17146"/>
          </a:xfrm>
          <a:custGeom>
            <a:avLst/>
            <a:gdLst/>
            <a:ahLst/>
            <a:cxnLst/>
            <a:rect l="0" t="0" r="0" b="0"/>
            <a:pathLst>
              <a:path w="178595" h="17146">
                <a:moveTo>
                  <a:pt x="0" y="0"/>
                </a:moveTo>
                <a:lnTo>
                  <a:pt x="0" y="7380"/>
                </a:lnTo>
                <a:lnTo>
                  <a:pt x="794" y="7778"/>
                </a:lnTo>
                <a:lnTo>
                  <a:pt x="3793" y="8220"/>
                </a:lnTo>
                <a:lnTo>
                  <a:pt x="7771" y="8415"/>
                </a:lnTo>
                <a:lnTo>
                  <a:pt x="14474" y="8526"/>
                </a:lnTo>
                <a:lnTo>
                  <a:pt x="34759" y="8570"/>
                </a:lnTo>
                <a:lnTo>
                  <a:pt x="38254" y="9523"/>
                </a:lnTo>
                <a:lnTo>
                  <a:pt x="41377" y="11111"/>
                </a:lnTo>
                <a:lnTo>
                  <a:pt x="44254" y="13122"/>
                </a:lnTo>
                <a:lnTo>
                  <a:pt x="47759" y="14463"/>
                </a:lnTo>
                <a:lnTo>
                  <a:pt x="51683" y="15357"/>
                </a:lnTo>
                <a:lnTo>
                  <a:pt x="55887" y="15953"/>
                </a:lnTo>
                <a:lnTo>
                  <a:pt x="59483" y="16350"/>
                </a:lnTo>
                <a:lnTo>
                  <a:pt x="62674" y="16615"/>
                </a:lnTo>
                <a:lnTo>
                  <a:pt x="65595" y="16791"/>
                </a:lnTo>
                <a:lnTo>
                  <a:pt x="73075" y="16988"/>
                </a:lnTo>
                <a:lnTo>
                  <a:pt x="178594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3" name="SMARTInkAnnotation246"/>
          <p:cNvSpPr/>
          <p:nvPr/>
        </p:nvSpPr>
        <p:spPr>
          <a:xfrm>
            <a:off x="6222206" y="3248977"/>
            <a:ext cx="191168" cy="308608"/>
          </a:xfrm>
          <a:custGeom>
            <a:avLst/>
            <a:gdLst/>
            <a:ahLst/>
            <a:cxnLst/>
            <a:rect l="0" t="0" r="0" b="0"/>
            <a:pathLst>
              <a:path w="191168" h="308608">
                <a:moveTo>
                  <a:pt x="142875" y="0"/>
                </a:moveTo>
                <a:lnTo>
                  <a:pt x="136724" y="0"/>
                </a:lnTo>
                <a:lnTo>
                  <a:pt x="132233" y="4551"/>
                </a:lnTo>
                <a:lnTo>
                  <a:pt x="129430" y="5892"/>
                </a:lnTo>
                <a:lnTo>
                  <a:pt x="125974" y="6785"/>
                </a:lnTo>
                <a:lnTo>
                  <a:pt x="122083" y="7381"/>
                </a:lnTo>
                <a:lnTo>
                  <a:pt x="118695" y="7778"/>
                </a:lnTo>
                <a:lnTo>
                  <a:pt x="112814" y="8219"/>
                </a:lnTo>
                <a:lnTo>
                  <a:pt x="110134" y="9290"/>
                </a:lnTo>
                <a:lnTo>
                  <a:pt x="105040" y="13019"/>
                </a:lnTo>
                <a:lnTo>
                  <a:pt x="101776" y="14394"/>
                </a:lnTo>
                <a:lnTo>
                  <a:pt x="98014" y="15311"/>
                </a:lnTo>
                <a:lnTo>
                  <a:pt x="93917" y="15923"/>
                </a:lnTo>
                <a:lnTo>
                  <a:pt x="89599" y="16330"/>
                </a:lnTo>
                <a:lnTo>
                  <a:pt x="85133" y="16602"/>
                </a:lnTo>
                <a:lnTo>
                  <a:pt x="73379" y="16984"/>
                </a:lnTo>
                <a:lnTo>
                  <a:pt x="62296" y="17113"/>
                </a:lnTo>
                <a:lnTo>
                  <a:pt x="58993" y="16172"/>
                </a:lnTo>
                <a:lnTo>
                  <a:pt x="55204" y="14591"/>
                </a:lnTo>
                <a:lnTo>
                  <a:pt x="51090" y="12585"/>
                </a:lnTo>
                <a:lnTo>
                  <a:pt x="47554" y="11248"/>
                </a:lnTo>
                <a:lnTo>
                  <a:pt x="44402" y="10356"/>
                </a:lnTo>
                <a:lnTo>
                  <a:pt x="38784" y="9365"/>
                </a:lnTo>
                <a:lnTo>
                  <a:pt x="33642" y="8925"/>
                </a:lnTo>
                <a:lnTo>
                  <a:pt x="28078" y="8593"/>
                </a:lnTo>
                <a:lnTo>
                  <a:pt x="21459" y="8573"/>
                </a:lnTo>
                <a:lnTo>
                  <a:pt x="21439" y="8573"/>
                </a:lnTo>
                <a:lnTo>
                  <a:pt x="21431" y="45755"/>
                </a:lnTo>
                <a:lnTo>
                  <a:pt x="20638" y="48601"/>
                </a:lnTo>
                <a:lnTo>
                  <a:pt x="16522" y="57157"/>
                </a:lnTo>
                <a:lnTo>
                  <a:pt x="15280" y="62868"/>
                </a:lnTo>
                <a:lnTo>
                  <a:pt x="14729" y="71121"/>
                </a:lnTo>
                <a:lnTo>
                  <a:pt x="14483" y="80187"/>
                </a:lnTo>
                <a:lnTo>
                  <a:pt x="14374" y="87391"/>
                </a:lnTo>
                <a:lnTo>
                  <a:pt x="13552" y="90646"/>
                </a:lnTo>
                <a:lnTo>
                  <a:pt x="9395" y="99777"/>
                </a:lnTo>
                <a:lnTo>
                  <a:pt x="7018" y="108515"/>
                </a:lnTo>
                <a:lnTo>
                  <a:pt x="2433" y="117137"/>
                </a:lnTo>
                <a:lnTo>
                  <a:pt x="1081" y="122864"/>
                </a:lnTo>
                <a:lnTo>
                  <a:pt x="320" y="131443"/>
                </a:lnTo>
                <a:lnTo>
                  <a:pt x="95" y="140017"/>
                </a:lnTo>
                <a:lnTo>
                  <a:pt x="1" y="145724"/>
                </a:lnTo>
                <a:lnTo>
                  <a:pt x="0" y="145727"/>
                </a:lnTo>
                <a:lnTo>
                  <a:pt x="0" y="145732"/>
                </a:lnTo>
                <a:lnTo>
                  <a:pt x="3793" y="141182"/>
                </a:lnTo>
                <a:lnTo>
                  <a:pt x="5703" y="139841"/>
                </a:lnTo>
                <a:lnTo>
                  <a:pt x="9943" y="138352"/>
                </a:lnTo>
                <a:lnTo>
                  <a:pt x="14474" y="135150"/>
                </a:lnTo>
                <a:lnTo>
                  <a:pt x="19132" y="130551"/>
                </a:lnTo>
                <a:lnTo>
                  <a:pt x="23850" y="125333"/>
                </a:lnTo>
                <a:lnTo>
                  <a:pt x="27012" y="123560"/>
                </a:lnTo>
                <a:lnTo>
                  <a:pt x="30708" y="122379"/>
                </a:lnTo>
                <a:lnTo>
                  <a:pt x="34759" y="121591"/>
                </a:lnTo>
                <a:lnTo>
                  <a:pt x="59424" y="115931"/>
                </a:lnTo>
                <a:lnTo>
                  <a:pt x="68191" y="114435"/>
                </a:lnTo>
                <a:lnTo>
                  <a:pt x="76416" y="113438"/>
                </a:lnTo>
                <a:lnTo>
                  <a:pt x="84282" y="112773"/>
                </a:lnTo>
                <a:lnTo>
                  <a:pt x="90319" y="113282"/>
                </a:lnTo>
                <a:lnTo>
                  <a:pt x="95138" y="114574"/>
                </a:lnTo>
                <a:lnTo>
                  <a:pt x="99144" y="116388"/>
                </a:lnTo>
                <a:lnTo>
                  <a:pt x="103402" y="117597"/>
                </a:lnTo>
                <a:lnTo>
                  <a:pt x="107828" y="118403"/>
                </a:lnTo>
                <a:lnTo>
                  <a:pt x="112367" y="118941"/>
                </a:lnTo>
                <a:lnTo>
                  <a:pt x="116980" y="120251"/>
                </a:lnTo>
                <a:lnTo>
                  <a:pt x="121643" y="122077"/>
                </a:lnTo>
                <a:lnTo>
                  <a:pt x="126339" y="124248"/>
                </a:lnTo>
                <a:lnTo>
                  <a:pt x="130263" y="126647"/>
                </a:lnTo>
                <a:lnTo>
                  <a:pt x="133673" y="129199"/>
                </a:lnTo>
                <a:lnTo>
                  <a:pt x="136741" y="131853"/>
                </a:lnTo>
                <a:lnTo>
                  <a:pt x="140373" y="134574"/>
                </a:lnTo>
                <a:lnTo>
                  <a:pt x="144382" y="137341"/>
                </a:lnTo>
                <a:lnTo>
                  <a:pt x="148642" y="140139"/>
                </a:lnTo>
                <a:lnTo>
                  <a:pt x="152276" y="143908"/>
                </a:lnTo>
                <a:lnTo>
                  <a:pt x="155492" y="148326"/>
                </a:lnTo>
                <a:lnTo>
                  <a:pt x="161182" y="157363"/>
                </a:lnTo>
                <a:lnTo>
                  <a:pt x="166357" y="164554"/>
                </a:lnTo>
                <a:lnTo>
                  <a:pt x="173420" y="173466"/>
                </a:lnTo>
                <a:lnTo>
                  <a:pt x="187097" y="190158"/>
                </a:lnTo>
                <a:lnTo>
                  <a:pt x="189025" y="194400"/>
                </a:lnTo>
                <a:lnTo>
                  <a:pt x="190310" y="199132"/>
                </a:lnTo>
                <a:lnTo>
                  <a:pt x="191167" y="204192"/>
                </a:lnTo>
                <a:lnTo>
                  <a:pt x="190944" y="209471"/>
                </a:lnTo>
                <a:lnTo>
                  <a:pt x="190003" y="214895"/>
                </a:lnTo>
                <a:lnTo>
                  <a:pt x="188581" y="220416"/>
                </a:lnTo>
                <a:lnTo>
                  <a:pt x="187633" y="226001"/>
                </a:lnTo>
                <a:lnTo>
                  <a:pt x="187001" y="231630"/>
                </a:lnTo>
                <a:lnTo>
                  <a:pt x="186580" y="237288"/>
                </a:lnTo>
                <a:lnTo>
                  <a:pt x="185505" y="242012"/>
                </a:lnTo>
                <a:lnTo>
                  <a:pt x="182195" y="249801"/>
                </a:lnTo>
                <a:lnTo>
                  <a:pt x="178078" y="258978"/>
                </a:lnTo>
                <a:lnTo>
                  <a:pt x="175868" y="264092"/>
                </a:lnTo>
                <a:lnTo>
                  <a:pt x="172808" y="268454"/>
                </a:lnTo>
                <a:lnTo>
                  <a:pt x="169181" y="272315"/>
                </a:lnTo>
                <a:lnTo>
                  <a:pt x="165174" y="275841"/>
                </a:lnTo>
                <a:lnTo>
                  <a:pt x="161710" y="279144"/>
                </a:lnTo>
                <a:lnTo>
                  <a:pt x="155744" y="285354"/>
                </a:lnTo>
                <a:lnTo>
                  <a:pt x="152248" y="288344"/>
                </a:lnTo>
                <a:lnTo>
                  <a:pt x="148330" y="291289"/>
                </a:lnTo>
                <a:lnTo>
                  <a:pt x="144131" y="294205"/>
                </a:lnTo>
                <a:lnTo>
                  <a:pt x="140537" y="297102"/>
                </a:lnTo>
                <a:lnTo>
                  <a:pt x="137348" y="299986"/>
                </a:lnTo>
                <a:lnTo>
                  <a:pt x="134428" y="302861"/>
                </a:lnTo>
                <a:lnTo>
                  <a:pt x="130893" y="304777"/>
                </a:lnTo>
                <a:lnTo>
                  <a:pt x="126950" y="306055"/>
                </a:lnTo>
                <a:lnTo>
                  <a:pt x="122733" y="306907"/>
                </a:lnTo>
                <a:lnTo>
                  <a:pt x="118334" y="307475"/>
                </a:lnTo>
                <a:lnTo>
                  <a:pt x="113814" y="307853"/>
                </a:lnTo>
                <a:lnTo>
                  <a:pt x="105353" y="308274"/>
                </a:lnTo>
                <a:lnTo>
                  <a:pt x="98946" y="308461"/>
                </a:lnTo>
                <a:lnTo>
                  <a:pt x="63234" y="308607"/>
                </a:lnTo>
                <a:lnTo>
                  <a:pt x="60412" y="307655"/>
                </a:lnTo>
                <a:lnTo>
                  <a:pt x="55160" y="304058"/>
                </a:lnTo>
                <a:lnTo>
                  <a:pt x="51855" y="302718"/>
                </a:lnTo>
                <a:lnTo>
                  <a:pt x="48063" y="301825"/>
                </a:lnTo>
                <a:lnTo>
                  <a:pt x="43949" y="301229"/>
                </a:lnTo>
                <a:lnTo>
                  <a:pt x="40412" y="299880"/>
                </a:lnTo>
                <a:lnTo>
                  <a:pt x="37260" y="298027"/>
                </a:lnTo>
                <a:lnTo>
                  <a:pt x="31641" y="294382"/>
                </a:lnTo>
                <a:lnTo>
                  <a:pt x="26498" y="292762"/>
                </a:lnTo>
                <a:lnTo>
                  <a:pt x="24809" y="291377"/>
                </a:lnTo>
                <a:lnTo>
                  <a:pt x="23683" y="289501"/>
                </a:lnTo>
                <a:lnTo>
                  <a:pt x="22932" y="287299"/>
                </a:lnTo>
                <a:lnTo>
                  <a:pt x="18083" y="279647"/>
                </a:lnTo>
                <a:lnTo>
                  <a:pt x="13858" y="274148"/>
                </a:lnTo>
                <a:lnTo>
                  <a:pt x="7234" y="265902"/>
                </a:lnTo>
                <a:lnTo>
                  <a:pt x="0" y="2571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4" name="SMARTInkAnnotation247"/>
          <p:cNvSpPr/>
          <p:nvPr/>
        </p:nvSpPr>
        <p:spPr>
          <a:xfrm>
            <a:off x="6515100" y="3489477"/>
            <a:ext cx="42445" cy="42394"/>
          </a:xfrm>
          <a:custGeom>
            <a:avLst/>
            <a:gdLst/>
            <a:ahLst/>
            <a:cxnLst/>
            <a:rect l="0" t="0" r="0" b="0"/>
            <a:pathLst>
              <a:path w="42445" h="42394">
                <a:moveTo>
                  <a:pt x="0" y="42393"/>
                </a:moveTo>
                <a:lnTo>
                  <a:pt x="0" y="33830"/>
                </a:lnTo>
                <a:lnTo>
                  <a:pt x="9942" y="21889"/>
                </a:lnTo>
                <a:lnTo>
                  <a:pt x="12185" y="20151"/>
                </a:lnTo>
                <a:lnTo>
                  <a:pt x="14473" y="18992"/>
                </a:lnTo>
                <a:lnTo>
                  <a:pt x="16793" y="18220"/>
                </a:lnTo>
                <a:lnTo>
                  <a:pt x="19132" y="16752"/>
                </a:lnTo>
                <a:lnTo>
                  <a:pt x="21487" y="14822"/>
                </a:lnTo>
                <a:lnTo>
                  <a:pt x="23849" y="12582"/>
                </a:lnTo>
                <a:lnTo>
                  <a:pt x="26218" y="10136"/>
                </a:lnTo>
                <a:lnTo>
                  <a:pt x="28592" y="7553"/>
                </a:lnTo>
                <a:lnTo>
                  <a:pt x="30967" y="4879"/>
                </a:lnTo>
                <a:lnTo>
                  <a:pt x="33345" y="3096"/>
                </a:lnTo>
                <a:lnTo>
                  <a:pt x="35724" y="1907"/>
                </a:lnTo>
                <a:lnTo>
                  <a:pt x="41452" y="0"/>
                </a:lnTo>
                <a:lnTo>
                  <a:pt x="41922" y="796"/>
                </a:lnTo>
                <a:lnTo>
                  <a:pt x="42236" y="2279"/>
                </a:lnTo>
                <a:lnTo>
                  <a:pt x="42444" y="4220"/>
                </a:lnTo>
                <a:lnTo>
                  <a:pt x="41790" y="5514"/>
                </a:lnTo>
                <a:lnTo>
                  <a:pt x="40560" y="6377"/>
                </a:lnTo>
                <a:lnTo>
                  <a:pt x="36676" y="7762"/>
                </a:lnTo>
                <a:lnTo>
                  <a:pt x="35562" y="8828"/>
                </a:lnTo>
                <a:lnTo>
                  <a:pt x="34028" y="10491"/>
                </a:lnTo>
                <a:lnTo>
                  <a:pt x="29652" y="15454"/>
                </a:lnTo>
                <a:lnTo>
                  <a:pt x="28499" y="15861"/>
                </a:lnTo>
                <a:lnTo>
                  <a:pt x="26937" y="16132"/>
                </a:lnTo>
                <a:lnTo>
                  <a:pt x="25102" y="16313"/>
                </a:lnTo>
                <a:lnTo>
                  <a:pt x="23878" y="17387"/>
                </a:lnTo>
                <a:lnTo>
                  <a:pt x="23062" y="19054"/>
                </a:lnTo>
                <a:lnTo>
                  <a:pt x="21431" y="252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SMARTInkAnnotation248"/>
          <p:cNvSpPr/>
          <p:nvPr/>
        </p:nvSpPr>
        <p:spPr>
          <a:xfrm>
            <a:off x="6665118" y="3240439"/>
            <a:ext cx="170324" cy="297048"/>
          </a:xfrm>
          <a:custGeom>
            <a:avLst/>
            <a:gdLst/>
            <a:ahLst/>
            <a:cxnLst/>
            <a:rect l="0" t="0" r="0" b="0"/>
            <a:pathLst>
              <a:path w="170324" h="297048">
                <a:moveTo>
                  <a:pt x="0" y="25683"/>
                </a:moveTo>
                <a:lnTo>
                  <a:pt x="9943" y="13752"/>
                </a:lnTo>
                <a:lnTo>
                  <a:pt x="12186" y="12014"/>
                </a:lnTo>
                <a:lnTo>
                  <a:pt x="16794" y="10083"/>
                </a:lnTo>
                <a:lnTo>
                  <a:pt x="19927" y="8616"/>
                </a:lnTo>
                <a:lnTo>
                  <a:pt x="23603" y="6685"/>
                </a:lnTo>
                <a:lnTo>
                  <a:pt x="27643" y="4445"/>
                </a:lnTo>
                <a:lnTo>
                  <a:pt x="31922" y="2952"/>
                </a:lnTo>
                <a:lnTo>
                  <a:pt x="36363" y="1957"/>
                </a:lnTo>
                <a:lnTo>
                  <a:pt x="40910" y="1293"/>
                </a:lnTo>
                <a:lnTo>
                  <a:pt x="46324" y="850"/>
                </a:lnTo>
                <a:lnTo>
                  <a:pt x="52314" y="556"/>
                </a:lnTo>
                <a:lnTo>
                  <a:pt x="70005" y="141"/>
                </a:lnTo>
                <a:lnTo>
                  <a:pt x="86413" y="0"/>
                </a:lnTo>
                <a:lnTo>
                  <a:pt x="90152" y="942"/>
                </a:lnTo>
                <a:lnTo>
                  <a:pt x="94233" y="2521"/>
                </a:lnTo>
                <a:lnTo>
                  <a:pt x="98542" y="4527"/>
                </a:lnTo>
                <a:lnTo>
                  <a:pt x="101413" y="6817"/>
                </a:lnTo>
                <a:lnTo>
                  <a:pt x="103328" y="9295"/>
                </a:lnTo>
                <a:lnTo>
                  <a:pt x="104604" y="11901"/>
                </a:lnTo>
                <a:lnTo>
                  <a:pt x="106022" y="19875"/>
                </a:lnTo>
                <a:lnTo>
                  <a:pt x="106653" y="28817"/>
                </a:lnTo>
                <a:lnTo>
                  <a:pt x="106932" y="35966"/>
                </a:lnTo>
                <a:lnTo>
                  <a:pt x="105420" y="40159"/>
                </a:lnTo>
                <a:lnTo>
                  <a:pt x="102824" y="44858"/>
                </a:lnTo>
                <a:lnTo>
                  <a:pt x="99505" y="49896"/>
                </a:lnTo>
                <a:lnTo>
                  <a:pt x="96500" y="55161"/>
                </a:lnTo>
                <a:lnTo>
                  <a:pt x="93702" y="60575"/>
                </a:lnTo>
                <a:lnTo>
                  <a:pt x="91044" y="66089"/>
                </a:lnTo>
                <a:lnTo>
                  <a:pt x="87683" y="71671"/>
                </a:lnTo>
                <a:lnTo>
                  <a:pt x="83855" y="77297"/>
                </a:lnTo>
                <a:lnTo>
                  <a:pt x="79716" y="82952"/>
                </a:lnTo>
                <a:lnTo>
                  <a:pt x="75369" y="87675"/>
                </a:lnTo>
                <a:lnTo>
                  <a:pt x="70884" y="91776"/>
                </a:lnTo>
                <a:lnTo>
                  <a:pt x="66306" y="95463"/>
                </a:lnTo>
                <a:lnTo>
                  <a:pt x="62461" y="98873"/>
                </a:lnTo>
                <a:lnTo>
                  <a:pt x="59103" y="102099"/>
                </a:lnTo>
                <a:lnTo>
                  <a:pt x="56070" y="105202"/>
                </a:lnTo>
                <a:lnTo>
                  <a:pt x="53256" y="108223"/>
                </a:lnTo>
                <a:lnTo>
                  <a:pt x="48010" y="114120"/>
                </a:lnTo>
                <a:lnTo>
                  <a:pt x="45501" y="116074"/>
                </a:lnTo>
                <a:lnTo>
                  <a:pt x="40596" y="118244"/>
                </a:lnTo>
                <a:lnTo>
                  <a:pt x="35731" y="119977"/>
                </a:lnTo>
                <a:lnTo>
                  <a:pt x="39515" y="119980"/>
                </a:lnTo>
                <a:lnTo>
                  <a:pt x="41425" y="119028"/>
                </a:lnTo>
                <a:lnTo>
                  <a:pt x="45663" y="115430"/>
                </a:lnTo>
                <a:lnTo>
                  <a:pt x="47905" y="114089"/>
                </a:lnTo>
                <a:lnTo>
                  <a:pt x="52513" y="112600"/>
                </a:lnTo>
                <a:lnTo>
                  <a:pt x="55646" y="112203"/>
                </a:lnTo>
                <a:lnTo>
                  <a:pt x="59322" y="111938"/>
                </a:lnTo>
                <a:lnTo>
                  <a:pt x="67641" y="111644"/>
                </a:lnTo>
                <a:lnTo>
                  <a:pt x="94408" y="111439"/>
                </a:lnTo>
                <a:lnTo>
                  <a:pt x="100245" y="112381"/>
                </a:lnTo>
                <a:lnTo>
                  <a:pt x="105724" y="113962"/>
                </a:lnTo>
                <a:lnTo>
                  <a:pt x="110964" y="115968"/>
                </a:lnTo>
                <a:lnTo>
                  <a:pt x="116045" y="118258"/>
                </a:lnTo>
                <a:lnTo>
                  <a:pt x="121020" y="120738"/>
                </a:lnTo>
                <a:lnTo>
                  <a:pt x="125924" y="123343"/>
                </a:lnTo>
                <a:lnTo>
                  <a:pt x="135606" y="128778"/>
                </a:lnTo>
                <a:lnTo>
                  <a:pt x="140410" y="131560"/>
                </a:lnTo>
                <a:lnTo>
                  <a:pt x="144407" y="135320"/>
                </a:lnTo>
                <a:lnTo>
                  <a:pt x="147865" y="139732"/>
                </a:lnTo>
                <a:lnTo>
                  <a:pt x="150965" y="144578"/>
                </a:lnTo>
                <a:lnTo>
                  <a:pt x="153824" y="148762"/>
                </a:lnTo>
                <a:lnTo>
                  <a:pt x="159119" y="155950"/>
                </a:lnTo>
                <a:lnTo>
                  <a:pt x="160849" y="160153"/>
                </a:lnTo>
                <a:lnTo>
                  <a:pt x="162001" y="164859"/>
                </a:lnTo>
                <a:lnTo>
                  <a:pt x="162770" y="169902"/>
                </a:lnTo>
                <a:lnTo>
                  <a:pt x="165741" y="178046"/>
                </a:lnTo>
                <a:lnTo>
                  <a:pt x="167644" y="181551"/>
                </a:lnTo>
                <a:lnTo>
                  <a:pt x="169759" y="190525"/>
                </a:lnTo>
                <a:lnTo>
                  <a:pt x="170323" y="195586"/>
                </a:lnTo>
                <a:lnTo>
                  <a:pt x="169905" y="201816"/>
                </a:lnTo>
                <a:lnTo>
                  <a:pt x="168833" y="208828"/>
                </a:lnTo>
                <a:lnTo>
                  <a:pt x="167324" y="216360"/>
                </a:lnTo>
                <a:lnTo>
                  <a:pt x="164731" y="223286"/>
                </a:lnTo>
                <a:lnTo>
                  <a:pt x="161414" y="229808"/>
                </a:lnTo>
                <a:lnTo>
                  <a:pt x="157617" y="236062"/>
                </a:lnTo>
                <a:lnTo>
                  <a:pt x="153497" y="241183"/>
                </a:lnTo>
                <a:lnTo>
                  <a:pt x="149162" y="245550"/>
                </a:lnTo>
                <a:lnTo>
                  <a:pt x="144686" y="249414"/>
                </a:lnTo>
                <a:lnTo>
                  <a:pt x="140113" y="253894"/>
                </a:lnTo>
                <a:lnTo>
                  <a:pt x="135478" y="258786"/>
                </a:lnTo>
                <a:lnTo>
                  <a:pt x="130801" y="263953"/>
                </a:lnTo>
                <a:lnTo>
                  <a:pt x="125300" y="268350"/>
                </a:lnTo>
                <a:lnTo>
                  <a:pt x="119253" y="272234"/>
                </a:lnTo>
                <a:lnTo>
                  <a:pt x="112840" y="275775"/>
                </a:lnTo>
                <a:lnTo>
                  <a:pt x="103802" y="280041"/>
                </a:lnTo>
                <a:lnTo>
                  <a:pt x="81060" y="289861"/>
                </a:lnTo>
                <a:lnTo>
                  <a:pt x="72297" y="293242"/>
                </a:lnTo>
                <a:lnTo>
                  <a:pt x="65660" y="295495"/>
                </a:lnTo>
                <a:lnTo>
                  <a:pt x="60442" y="296998"/>
                </a:lnTo>
                <a:lnTo>
                  <a:pt x="56170" y="297047"/>
                </a:lnTo>
                <a:lnTo>
                  <a:pt x="52528" y="296128"/>
                </a:lnTo>
                <a:lnTo>
                  <a:pt x="49307" y="294562"/>
                </a:lnTo>
                <a:lnTo>
                  <a:pt x="45571" y="293518"/>
                </a:lnTo>
                <a:lnTo>
                  <a:pt x="41494" y="292823"/>
                </a:lnTo>
                <a:lnTo>
                  <a:pt x="37188" y="292358"/>
                </a:lnTo>
                <a:lnTo>
                  <a:pt x="33523" y="291097"/>
                </a:lnTo>
                <a:lnTo>
                  <a:pt x="30286" y="289303"/>
                </a:lnTo>
                <a:lnTo>
                  <a:pt x="23181" y="284131"/>
                </a:lnTo>
                <a:lnTo>
                  <a:pt x="20093" y="283424"/>
                </a:lnTo>
                <a:lnTo>
                  <a:pt x="14288" y="28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6" name="SMARTInkAnnotation249"/>
          <p:cNvSpPr/>
          <p:nvPr/>
        </p:nvSpPr>
        <p:spPr>
          <a:xfrm>
            <a:off x="6922320" y="3274695"/>
            <a:ext cx="163863" cy="214300"/>
          </a:xfrm>
          <a:custGeom>
            <a:avLst/>
            <a:gdLst/>
            <a:ahLst/>
            <a:cxnLst/>
            <a:rect l="0" t="0" r="0" b="0"/>
            <a:pathLst>
              <a:path w="163863" h="214300">
                <a:moveTo>
                  <a:pt x="114273" y="0"/>
                </a:moveTo>
                <a:lnTo>
                  <a:pt x="110481" y="0"/>
                </a:lnTo>
                <a:lnTo>
                  <a:pt x="108570" y="952"/>
                </a:lnTo>
                <a:lnTo>
                  <a:pt x="104330" y="4550"/>
                </a:lnTo>
                <a:lnTo>
                  <a:pt x="102089" y="5891"/>
                </a:lnTo>
                <a:lnTo>
                  <a:pt x="97480" y="7381"/>
                </a:lnTo>
                <a:lnTo>
                  <a:pt x="92787" y="8043"/>
                </a:lnTo>
                <a:lnTo>
                  <a:pt x="88055" y="8337"/>
                </a:lnTo>
                <a:lnTo>
                  <a:pt x="83307" y="8468"/>
                </a:lnTo>
                <a:lnTo>
                  <a:pt x="29847" y="8572"/>
                </a:lnTo>
                <a:lnTo>
                  <a:pt x="27009" y="11112"/>
                </a:lnTo>
                <a:lnTo>
                  <a:pt x="23101" y="15416"/>
                </a:lnTo>
                <a:lnTo>
                  <a:pt x="18720" y="20504"/>
                </a:lnTo>
                <a:lnTo>
                  <a:pt x="17233" y="23194"/>
                </a:lnTo>
                <a:lnTo>
                  <a:pt x="15582" y="28723"/>
                </a:lnTo>
                <a:lnTo>
                  <a:pt x="14848" y="34356"/>
                </a:lnTo>
                <a:lnTo>
                  <a:pt x="14652" y="37191"/>
                </a:lnTo>
                <a:lnTo>
                  <a:pt x="13729" y="40987"/>
                </a:lnTo>
                <a:lnTo>
                  <a:pt x="12318" y="45422"/>
                </a:lnTo>
                <a:lnTo>
                  <a:pt x="10585" y="50284"/>
                </a:lnTo>
                <a:lnTo>
                  <a:pt x="9428" y="54478"/>
                </a:lnTo>
                <a:lnTo>
                  <a:pt x="8659" y="58226"/>
                </a:lnTo>
                <a:lnTo>
                  <a:pt x="8144" y="61677"/>
                </a:lnTo>
                <a:lnTo>
                  <a:pt x="7574" y="68052"/>
                </a:lnTo>
                <a:lnTo>
                  <a:pt x="7422" y="71086"/>
                </a:lnTo>
                <a:lnTo>
                  <a:pt x="6526" y="74060"/>
                </a:lnTo>
                <a:lnTo>
                  <a:pt x="3415" y="79906"/>
                </a:lnTo>
                <a:lnTo>
                  <a:pt x="993" y="84001"/>
                </a:lnTo>
                <a:lnTo>
                  <a:pt x="427" y="87499"/>
                </a:lnTo>
                <a:lnTo>
                  <a:pt x="175" y="92228"/>
                </a:lnTo>
                <a:lnTo>
                  <a:pt x="63" y="97505"/>
                </a:lnTo>
                <a:lnTo>
                  <a:pt x="0" y="105831"/>
                </a:lnTo>
                <a:lnTo>
                  <a:pt x="785" y="107702"/>
                </a:lnTo>
                <a:lnTo>
                  <a:pt x="2103" y="108949"/>
                </a:lnTo>
                <a:lnTo>
                  <a:pt x="6126" y="110950"/>
                </a:lnTo>
                <a:lnTo>
                  <a:pt x="6457" y="112067"/>
                </a:lnTo>
                <a:lnTo>
                  <a:pt x="6823" y="115847"/>
                </a:lnTo>
                <a:lnTo>
                  <a:pt x="7715" y="117237"/>
                </a:lnTo>
                <a:lnTo>
                  <a:pt x="9104" y="118163"/>
                </a:lnTo>
                <a:lnTo>
                  <a:pt x="13959" y="119906"/>
                </a:lnTo>
                <a:lnTo>
                  <a:pt x="17964" y="119983"/>
                </a:lnTo>
                <a:lnTo>
                  <a:pt x="24178" y="120005"/>
                </a:lnTo>
                <a:lnTo>
                  <a:pt x="26428" y="119056"/>
                </a:lnTo>
                <a:lnTo>
                  <a:pt x="31046" y="115461"/>
                </a:lnTo>
                <a:lnTo>
                  <a:pt x="35744" y="113229"/>
                </a:lnTo>
                <a:lnTo>
                  <a:pt x="38108" y="112633"/>
                </a:lnTo>
                <a:lnTo>
                  <a:pt x="41272" y="112237"/>
                </a:lnTo>
                <a:lnTo>
                  <a:pt x="44968" y="111972"/>
                </a:lnTo>
                <a:lnTo>
                  <a:pt x="49021" y="111795"/>
                </a:lnTo>
                <a:lnTo>
                  <a:pt x="53309" y="110725"/>
                </a:lnTo>
                <a:lnTo>
                  <a:pt x="57755" y="109059"/>
                </a:lnTo>
                <a:lnTo>
                  <a:pt x="62307" y="106996"/>
                </a:lnTo>
                <a:lnTo>
                  <a:pt x="66930" y="105621"/>
                </a:lnTo>
                <a:lnTo>
                  <a:pt x="71598" y="104704"/>
                </a:lnTo>
                <a:lnTo>
                  <a:pt x="76299" y="104092"/>
                </a:lnTo>
                <a:lnTo>
                  <a:pt x="81019" y="103685"/>
                </a:lnTo>
                <a:lnTo>
                  <a:pt x="85754" y="103413"/>
                </a:lnTo>
                <a:lnTo>
                  <a:pt x="90498" y="103232"/>
                </a:lnTo>
                <a:lnTo>
                  <a:pt x="94455" y="104064"/>
                </a:lnTo>
                <a:lnTo>
                  <a:pt x="97887" y="105571"/>
                </a:lnTo>
                <a:lnTo>
                  <a:pt x="100967" y="107528"/>
                </a:lnTo>
                <a:lnTo>
                  <a:pt x="104609" y="108832"/>
                </a:lnTo>
                <a:lnTo>
                  <a:pt x="108625" y="109703"/>
                </a:lnTo>
                <a:lnTo>
                  <a:pt x="112889" y="110283"/>
                </a:lnTo>
                <a:lnTo>
                  <a:pt x="116525" y="111622"/>
                </a:lnTo>
                <a:lnTo>
                  <a:pt x="119743" y="113467"/>
                </a:lnTo>
                <a:lnTo>
                  <a:pt x="122683" y="115649"/>
                </a:lnTo>
                <a:lnTo>
                  <a:pt x="125436" y="118057"/>
                </a:lnTo>
                <a:lnTo>
                  <a:pt x="128065" y="120615"/>
                </a:lnTo>
                <a:lnTo>
                  <a:pt x="130612" y="123272"/>
                </a:lnTo>
                <a:lnTo>
                  <a:pt x="133103" y="125044"/>
                </a:lnTo>
                <a:lnTo>
                  <a:pt x="137987" y="127013"/>
                </a:lnTo>
                <a:lnTo>
                  <a:pt x="142806" y="130428"/>
                </a:lnTo>
                <a:lnTo>
                  <a:pt x="147592" y="135120"/>
                </a:lnTo>
                <a:lnTo>
                  <a:pt x="152365" y="140381"/>
                </a:lnTo>
                <a:lnTo>
                  <a:pt x="159515" y="148697"/>
                </a:lnTo>
                <a:lnTo>
                  <a:pt x="161103" y="151519"/>
                </a:lnTo>
                <a:lnTo>
                  <a:pt x="162868" y="157195"/>
                </a:lnTo>
                <a:lnTo>
                  <a:pt x="163652" y="162892"/>
                </a:lnTo>
                <a:lnTo>
                  <a:pt x="163862" y="165744"/>
                </a:lnTo>
                <a:lnTo>
                  <a:pt x="162414" y="168599"/>
                </a:lnTo>
                <a:lnTo>
                  <a:pt x="159860" y="171454"/>
                </a:lnTo>
                <a:lnTo>
                  <a:pt x="156571" y="174310"/>
                </a:lnTo>
                <a:lnTo>
                  <a:pt x="153585" y="177167"/>
                </a:lnTo>
                <a:lnTo>
                  <a:pt x="150800" y="180023"/>
                </a:lnTo>
                <a:lnTo>
                  <a:pt x="148149" y="182881"/>
                </a:lnTo>
                <a:lnTo>
                  <a:pt x="143089" y="188595"/>
                </a:lnTo>
                <a:lnTo>
                  <a:pt x="140627" y="191453"/>
                </a:lnTo>
                <a:lnTo>
                  <a:pt x="137399" y="194310"/>
                </a:lnTo>
                <a:lnTo>
                  <a:pt x="133659" y="197168"/>
                </a:lnTo>
                <a:lnTo>
                  <a:pt x="129579" y="200025"/>
                </a:lnTo>
                <a:lnTo>
                  <a:pt x="126065" y="202883"/>
                </a:lnTo>
                <a:lnTo>
                  <a:pt x="122928" y="205740"/>
                </a:lnTo>
                <a:lnTo>
                  <a:pt x="120043" y="208597"/>
                </a:lnTo>
                <a:lnTo>
                  <a:pt x="117327" y="210503"/>
                </a:lnTo>
                <a:lnTo>
                  <a:pt x="114721" y="211773"/>
                </a:lnTo>
                <a:lnTo>
                  <a:pt x="112191" y="212619"/>
                </a:lnTo>
                <a:lnTo>
                  <a:pt x="108917" y="213183"/>
                </a:lnTo>
                <a:lnTo>
                  <a:pt x="105146" y="213560"/>
                </a:lnTo>
                <a:lnTo>
                  <a:pt x="97517" y="213978"/>
                </a:lnTo>
                <a:lnTo>
                  <a:pt x="91481" y="214164"/>
                </a:lnTo>
                <a:lnTo>
                  <a:pt x="70112" y="214299"/>
                </a:lnTo>
                <a:lnTo>
                  <a:pt x="66577" y="213351"/>
                </a:lnTo>
                <a:lnTo>
                  <a:pt x="62632" y="211766"/>
                </a:lnTo>
                <a:lnTo>
                  <a:pt x="58415" y="209758"/>
                </a:lnTo>
                <a:lnTo>
                  <a:pt x="54809" y="208419"/>
                </a:lnTo>
                <a:lnTo>
                  <a:pt x="51611" y="207526"/>
                </a:lnTo>
                <a:lnTo>
                  <a:pt x="48687" y="206930"/>
                </a:lnTo>
                <a:lnTo>
                  <a:pt x="46737" y="205581"/>
                </a:lnTo>
                <a:lnTo>
                  <a:pt x="45436" y="203729"/>
                </a:lnTo>
                <a:lnTo>
                  <a:pt x="44570" y="201542"/>
                </a:lnTo>
                <a:lnTo>
                  <a:pt x="43198" y="200084"/>
                </a:lnTo>
                <a:lnTo>
                  <a:pt x="41490" y="199111"/>
                </a:lnTo>
                <a:lnTo>
                  <a:pt x="37475" y="198032"/>
                </a:lnTo>
                <a:lnTo>
                  <a:pt x="33045" y="197551"/>
                </a:lnTo>
                <a:lnTo>
                  <a:pt x="31547" y="196471"/>
                </a:lnTo>
                <a:lnTo>
                  <a:pt x="30547" y="194798"/>
                </a:lnTo>
                <a:lnTo>
                  <a:pt x="28548" y="1885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7" name="SMARTInkAnnotation250"/>
          <p:cNvSpPr/>
          <p:nvPr/>
        </p:nvSpPr>
        <p:spPr>
          <a:xfrm>
            <a:off x="7150893" y="3249094"/>
            <a:ext cx="164308" cy="231342"/>
          </a:xfrm>
          <a:custGeom>
            <a:avLst/>
            <a:gdLst/>
            <a:ahLst/>
            <a:cxnLst/>
            <a:rect l="0" t="0" r="0" b="0"/>
            <a:pathLst>
              <a:path w="164308" h="231342">
                <a:moveTo>
                  <a:pt x="0" y="34173"/>
                </a:moveTo>
                <a:lnTo>
                  <a:pt x="0" y="26792"/>
                </a:lnTo>
                <a:lnTo>
                  <a:pt x="795" y="26395"/>
                </a:lnTo>
                <a:lnTo>
                  <a:pt x="3793" y="25954"/>
                </a:lnTo>
                <a:lnTo>
                  <a:pt x="4910" y="24884"/>
                </a:lnTo>
                <a:lnTo>
                  <a:pt x="5655" y="23218"/>
                </a:lnTo>
                <a:lnTo>
                  <a:pt x="6152" y="21155"/>
                </a:lnTo>
                <a:lnTo>
                  <a:pt x="8070" y="18827"/>
                </a:lnTo>
                <a:lnTo>
                  <a:pt x="10936" y="16322"/>
                </a:lnTo>
                <a:lnTo>
                  <a:pt x="14435" y="13700"/>
                </a:lnTo>
                <a:lnTo>
                  <a:pt x="17561" y="11952"/>
                </a:lnTo>
                <a:lnTo>
                  <a:pt x="20439" y="10787"/>
                </a:lnTo>
                <a:lnTo>
                  <a:pt x="23152" y="10010"/>
                </a:lnTo>
                <a:lnTo>
                  <a:pt x="26547" y="8539"/>
                </a:lnTo>
                <a:lnTo>
                  <a:pt x="30398" y="6606"/>
                </a:lnTo>
                <a:lnTo>
                  <a:pt x="34553" y="4365"/>
                </a:lnTo>
                <a:lnTo>
                  <a:pt x="38910" y="2872"/>
                </a:lnTo>
                <a:lnTo>
                  <a:pt x="43403" y="1876"/>
                </a:lnTo>
                <a:lnTo>
                  <a:pt x="47986" y="1211"/>
                </a:lnTo>
                <a:lnTo>
                  <a:pt x="51834" y="769"/>
                </a:lnTo>
                <a:lnTo>
                  <a:pt x="55194" y="473"/>
                </a:lnTo>
                <a:lnTo>
                  <a:pt x="58228" y="277"/>
                </a:lnTo>
                <a:lnTo>
                  <a:pt x="65831" y="59"/>
                </a:lnTo>
                <a:lnTo>
                  <a:pt x="70081" y="0"/>
                </a:lnTo>
                <a:lnTo>
                  <a:pt x="73709" y="914"/>
                </a:lnTo>
                <a:lnTo>
                  <a:pt x="76920" y="2475"/>
                </a:lnTo>
                <a:lnTo>
                  <a:pt x="79856" y="4469"/>
                </a:lnTo>
                <a:lnTo>
                  <a:pt x="87350" y="9224"/>
                </a:lnTo>
                <a:lnTo>
                  <a:pt x="91571" y="11825"/>
                </a:lnTo>
                <a:lnTo>
                  <a:pt x="95179" y="14512"/>
                </a:lnTo>
                <a:lnTo>
                  <a:pt x="98378" y="17256"/>
                </a:lnTo>
                <a:lnTo>
                  <a:pt x="101304" y="20038"/>
                </a:lnTo>
                <a:lnTo>
                  <a:pt x="104049" y="22845"/>
                </a:lnTo>
                <a:lnTo>
                  <a:pt x="106672" y="25668"/>
                </a:lnTo>
                <a:lnTo>
                  <a:pt x="111704" y="31346"/>
                </a:lnTo>
                <a:lnTo>
                  <a:pt x="116586" y="37044"/>
                </a:lnTo>
                <a:lnTo>
                  <a:pt x="118205" y="40850"/>
                </a:lnTo>
                <a:lnTo>
                  <a:pt x="119285" y="45292"/>
                </a:lnTo>
                <a:lnTo>
                  <a:pt x="120005" y="50158"/>
                </a:lnTo>
                <a:lnTo>
                  <a:pt x="120485" y="54355"/>
                </a:lnTo>
                <a:lnTo>
                  <a:pt x="121018" y="61558"/>
                </a:lnTo>
                <a:lnTo>
                  <a:pt x="121160" y="66717"/>
                </a:lnTo>
                <a:lnTo>
                  <a:pt x="121318" y="80069"/>
                </a:lnTo>
                <a:lnTo>
                  <a:pt x="120567" y="86678"/>
                </a:lnTo>
                <a:lnTo>
                  <a:pt x="119271" y="92989"/>
                </a:lnTo>
                <a:lnTo>
                  <a:pt x="117615" y="99102"/>
                </a:lnTo>
                <a:lnTo>
                  <a:pt x="116509" y="105081"/>
                </a:lnTo>
                <a:lnTo>
                  <a:pt x="115774" y="110973"/>
                </a:lnTo>
                <a:lnTo>
                  <a:pt x="115282" y="116805"/>
                </a:lnTo>
                <a:lnTo>
                  <a:pt x="113368" y="122599"/>
                </a:lnTo>
                <a:lnTo>
                  <a:pt x="110504" y="128366"/>
                </a:lnTo>
                <a:lnTo>
                  <a:pt x="107007" y="134116"/>
                </a:lnTo>
                <a:lnTo>
                  <a:pt x="103882" y="138902"/>
                </a:lnTo>
                <a:lnTo>
                  <a:pt x="101005" y="143045"/>
                </a:lnTo>
                <a:lnTo>
                  <a:pt x="98293" y="146759"/>
                </a:lnTo>
                <a:lnTo>
                  <a:pt x="95691" y="151141"/>
                </a:lnTo>
                <a:lnTo>
                  <a:pt x="93163" y="155967"/>
                </a:lnTo>
                <a:lnTo>
                  <a:pt x="90684" y="161089"/>
                </a:lnTo>
                <a:lnTo>
                  <a:pt x="89031" y="166409"/>
                </a:lnTo>
                <a:lnTo>
                  <a:pt x="87929" y="171860"/>
                </a:lnTo>
                <a:lnTo>
                  <a:pt x="87195" y="177399"/>
                </a:lnTo>
                <a:lnTo>
                  <a:pt x="85118" y="182045"/>
                </a:lnTo>
                <a:lnTo>
                  <a:pt x="82146" y="186094"/>
                </a:lnTo>
                <a:lnTo>
                  <a:pt x="78576" y="189746"/>
                </a:lnTo>
                <a:lnTo>
                  <a:pt x="76196" y="193134"/>
                </a:lnTo>
                <a:lnTo>
                  <a:pt x="72055" y="202452"/>
                </a:lnTo>
                <a:lnTo>
                  <a:pt x="68273" y="208341"/>
                </a:lnTo>
                <a:lnTo>
                  <a:pt x="66153" y="210293"/>
                </a:lnTo>
                <a:lnTo>
                  <a:pt x="63946" y="211594"/>
                </a:lnTo>
                <a:lnTo>
                  <a:pt x="59377" y="213040"/>
                </a:lnTo>
                <a:lnTo>
                  <a:pt x="54701" y="213682"/>
                </a:lnTo>
                <a:lnTo>
                  <a:pt x="49976" y="213967"/>
                </a:lnTo>
                <a:lnTo>
                  <a:pt x="42899" y="214194"/>
                </a:lnTo>
                <a:lnTo>
                  <a:pt x="46666" y="218746"/>
                </a:lnTo>
                <a:lnTo>
                  <a:pt x="48573" y="220087"/>
                </a:lnTo>
                <a:lnTo>
                  <a:pt x="52809" y="221577"/>
                </a:lnTo>
                <a:lnTo>
                  <a:pt x="57338" y="222239"/>
                </a:lnTo>
                <a:lnTo>
                  <a:pt x="61996" y="222533"/>
                </a:lnTo>
                <a:lnTo>
                  <a:pt x="66712" y="222663"/>
                </a:lnTo>
                <a:lnTo>
                  <a:pt x="126513" y="222768"/>
                </a:lnTo>
                <a:lnTo>
                  <a:pt x="130379" y="223721"/>
                </a:lnTo>
                <a:lnTo>
                  <a:pt x="133751" y="225308"/>
                </a:lnTo>
                <a:lnTo>
                  <a:pt x="136793" y="227319"/>
                </a:lnTo>
                <a:lnTo>
                  <a:pt x="140408" y="228660"/>
                </a:lnTo>
                <a:lnTo>
                  <a:pt x="144405" y="229553"/>
                </a:lnTo>
                <a:lnTo>
                  <a:pt x="148658" y="230149"/>
                </a:lnTo>
                <a:lnTo>
                  <a:pt x="152287" y="230546"/>
                </a:lnTo>
                <a:lnTo>
                  <a:pt x="155500" y="230811"/>
                </a:lnTo>
                <a:lnTo>
                  <a:pt x="164307" y="2313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8" name="SMARTInkAnnotation251"/>
          <p:cNvSpPr/>
          <p:nvPr/>
        </p:nvSpPr>
        <p:spPr>
          <a:xfrm>
            <a:off x="7395111" y="3232195"/>
            <a:ext cx="173073" cy="281212"/>
          </a:xfrm>
          <a:custGeom>
            <a:avLst/>
            <a:gdLst/>
            <a:ahLst/>
            <a:cxnLst/>
            <a:rect l="0" t="0" r="0" b="0"/>
            <a:pathLst>
              <a:path w="173073" h="281212">
                <a:moveTo>
                  <a:pt x="84395" y="16782"/>
                </a:moveTo>
                <a:lnTo>
                  <a:pt x="73546" y="3764"/>
                </a:lnTo>
                <a:lnTo>
                  <a:pt x="71606" y="2388"/>
                </a:lnTo>
                <a:lnTo>
                  <a:pt x="67335" y="860"/>
                </a:lnTo>
                <a:lnTo>
                  <a:pt x="64259" y="0"/>
                </a:lnTo>
                <a:lnTo>
                  <a:pt x="63033" y="831"/>
                </a:lnTo>
                <a:lnTo>
                  <a:pt x="59555" y="4296"/>
                </a:lnTo>
                <a:lnTo>
                  <a:pt x="56723" y="5600"/>
                </a:lnTo>
                <a:lnTo>
                  <a:pt x="53247" y="6470"/>
                </a:lnTo>
                <a:lnTo>
                  <a:pt x="49342" y="7050"/>
                </a:lnTo>
                <a:lnTo>
                  <a:pt x="45945" y="8389"/>
                </a:lnTo>
                <a:lnTo>
                  <a:pt x="42887" y="10235"/>
                </a:lnTo>
                <a:lnTo>
                  <a:pt x="40055" y="12417"/>
                </a:lnTo>
                <a:lnTo>
                  <a:pt x="38166" y="14825"/>
                </a:lnTo>
                <a:lnTo>
                  <a:pt x="36908" y="17382"/>
                </a:lnTo>
                <a:lnTo>
                  <a:pt x="36067" y="20040"/>
                </a:lnTo>
                <a:lnTo>
                  <a:pt x="33921" y="22764"/>
                </a:lnTo>
                <a:lnTo>
                  <a:pt x="30902" y="25533"/>
                </a:lnTo>
                <a:lnTo>
                  <a:pt x="27302" y="28331"/>
                </a:lnTo>
                <a:lnTo>
                  <a:pt x="24108" y="32101"/>
                </a:lnTo>
                <a:lnTo>
                  <a:pt x="21184" y="36520"/>
                </a:lnTo>
                <a:lnTo>
                  <a:pt x="18443" y="41371"/>
                </a:lnTo>
                <a:lnTo>
                  <a:pt x="15396" y="49301"/>
                </a:lnTo>
                <a:lnTo>
                  <a:pt x="14584" y="52749"/>
                </a:lnTo>
                <a:lnTo>
                  <a:pt x="11564" y="59120"/>
                </a:lnTo>
                <a:lnTo>
                  <a:pt x="7575" y="66079"/>
                </a:lnTo>
                <a:lnTo>
                  <a:pt x="5400" y="70602"/>
                </a:lnTo>
                <a:lnTo>
                  <a:pt x="3158" y="75522"/>
                </a:lnTo>
                <a:lnTo>
                  <a:pt x="664" y="83529"/>
                </a:lnTo>
                <a:lnTo>
                  <a:pt x="0" y="86998"/>
                </a:lnTo>
                <a:lnTo>
                  <a:pt x="351" y="90263"/>
                </a:lnTo>
                <a:lnTo>
                  <a:pt x="1378" y="93392"/>
                </a:lnTo>
                <a:lnTo>
                  <a:pt x="2857" y="96430"/>
                </a:lnTo>
                <a:lnTo>
                  <a:pt x="4500" y="102346"/>
                </a:lnTo>
                <a:lnTo>
                  <a:pt x="4938" y="105258"/>
                </a:lnTo>
                <a:lnTo>
                  <a:pt x="7541" y="111032"/>
                </a:lnTo>
                <a:lnTo>
                  <a:pt x="9347" y="113905"/>
                </a:lnTo>
                <a:lnTo>
                  <a:pt x="11353" y="119638"/>
                </a:lnTo>
                <a:lnTo>
                  <a:pt x="11888" y="122501"/>
                </a:lnTo>
                <a:lnTo>
                  <a:pt x="13832" y="124409"/>
                </a:lnTo>
                <a:lnTo>
                  <a:pt x="16715" y="125681"/>
                </a:lnTo>
                <a:lnTo>
                  <a:pt x="20226" y="126529"/>
                </a:lnTo>
                <a:lnTo>
                  <a:pt x="23360" y="128047"/>
                </a:lnTo>
                <a:lnTo>
                  <a:pt x="26242" y="130011"/>
                </a:lnTo>
                <a:lnTo>
                  <a:pt x="28958" y="132273"/>
                </a:lnTo>
                <a:lnTo>
                  <a:pt x="32355" y="134733"/>
                </a:lnTo>
                <a:lnTo>
                  <a:pt x="36209" y="137326"/>
                </a:lnTo>
                <a:lnTo>
                  <a:pt x="40364" y="140008"/>
                </a:lnTo>
                <a:lnTo>
                  <a:pt x="44722" y="141795"/>
                </a:lnTo>
                <a:lnTo>
                  <a:pt x="49215" y="142986"/>
                </a:lnTo>
                <a:lnTo>
                  <a:pt x="53798" y="143781"/>
                </a:lnTo>
                <a:lnTo>
                  <a:pt x="58441" y="145263"/>
                </a:lnTo>
                <a:lnTo>
                  <a:pt x="63123" y="147204"/>
                </a:lnTo>
                <a:lnTo>
                  <a:pt x="67832" y="149450"/>
                </a:lnTo>
                <a:lnTo>
                  <a:pt x="72560" y="151900"/>
                </a:lnTo>
                <a:lnTo>
                  <a:pt x="82045" y="157162"/>
                </a:lnTo>
                <a:lnTo>
                  <a:pt x="87591" y="158946"/>
                </a:lnTo>
                <a:lnTo>
                  <a:pt x="93669" y="160136"/>
                </a:lnTo>
                <a:lnTo>
                  <a:pt x="100103" y="160929"/>
                </a:lnTo>
                <a:lnTo>
                  <a:pt x="105979" y="162410"/>
                </a:lnTo>
                <a:lnTo>
                  <a:pt x="111485" y="164350"/>
                </a:lnTo>
                <a:lnTo>
                  <a:pt x="116742" y="166596"/>
                </a:lnTo>
                <a:lnTo>
                  <a:pt x="121835" y="169045"/>
                </a:lnTo>
                <a:lnTo>
                  <a:pt x="126819" y="171631"/>
                </a:lnTo>
                <a:lnTo>
                  <a:pt x="131727" y="174307"/>
                </a:lnTo>
                <a:lnTo>
                  <a:pt x="135793" y="177044"/>
                </a:lnTo>
                <a:lnTo>
                  <a:pt x="139298" y="179821"/>
                </a:lnTo>
                <a:lnTo>
                  <a:pt x="142428" y="182624"/>
                </a:lnTo>
                <a:lnTo>
                  <a:pt x="146102" y="185446"/>
                </a:lnTo>
                <a:lnTo>
                  <a:pt x="150140" y="188280"/>
                </a:lnTo>
                <a:lnTo>
                  <a:pt x="154418" y="191122"/>
                </a:lnTo>
                <a:lnTo>
                  <a:pt x="158065" y="193968"/>
                </a:lnTo>
                <a:lnTo>
                  <a:pt x="161290" y="196819"/>
                </a:lnTo>
                <a:lnTo>
                  <a:pt x="164233" y="199671"/>
                </a:lnTo>
                <a:lnTo>
                  <a:pt x="169621" y="205381"/>
                </a:lnTo>
                <a:lnTo>
                  <a:pt x="172168" y="208238"/>
                </a:lnTo>
                <a:lnTo>
                  <a:pt x="173072" y="212047"/>
                </a:lnTo>
                <a:lnTo>
                  <a:pt x="172882" y="216491"/>
                </a:lnTo>
                <a:lnTo>
                  <a:pt x="171961" y="221359"/>
                </a:lnTo>
                <a:lnTo>
                  <a:pt x="168822" y="229308"/>
                </a:lnTo>
                <a:lnTo>
                  <a:pt x="164780" y="236015"/>
                </a:lnTo>
                <a:lnTo>
                  <a:pt x="160338" y="242171"/>
                </a:lnTo>
                <a:lnTo>
                  <a:pt x="155718" y="250623"/>
                </a:lnTo>
                <a:lnTo>
                  <a:pt x="153375" y="255543"/>
                </a:lnTo>
                <a:lnTo>
                  <a:pt x="151019" y="258824"/>
                </a:lnTo>
                <a:lnTo>
                  <a:pt x="148655" y="261011"/>
                </a:lnTo>
                <a:lnTo>
                  <a:pt x="143911" y="264393"/>
                </a:lnTo>
                <a:lnTo>
                  <a:pt x="139157" y="269072"/>
                </a:lnTo>
                <a:lnTo>
                  <a:pt x="135984" y="270700"/>
                </a:lnTo>
                <a:lnTo>
                  <a:pt x="132281" y="271786"/>
                </a:lnTo>
                <a:lnTo>
                  <a:pt x="128226" y="272510"/>
                </a:lnTo>
                <a:lnTo>
                  <a:pt x="124729" y="273944"/>
                </a:lnTo>
                <a:lnTo>
                  <a:pt x="121602" y="275854"/>
                </a:lnTo>
                <a:lnTo>
                  <a:pt x="118726" y="278079"/>
                </a:lnTo>
                <a:lnTo>
                  <a:pt x="113411" y="280552"/>
                </a:lnTo>
                <a:lnTo>
                  <a:pt x="110883" y="281211"/>
                </a:lnTo>
                <a:lnTo>
                  <a:pt x="108404" y="280698"/>
                </a:lnTo>
                <a:lnTo>
                  <a:pt x="103532" y="277588"/>
                </a:lnTo>
                <a:lnTo>
                  <a:pt x="98722" y="273031"/>
                </a:lnTo>
                <a:lnTo>
                  <a:pt x="96327" y="270482"/>
                </a:lnTo>
                <a:lnTo>
                  <a:pt x="92350" y="266878"/>
                </a:lnTo>
                <a:lnTo>
                  <a:pt x="81581" y="257793"/>
                </a:lnTo>
                <a:lnTo>
                  <a:pt x="77756" y="252704"/>
                </a:lnTo>
                <a:lnTo>
                  <a:pt x="75208" y="247406"/>
                </a:lnTo>
                <a:lnTo>
                  <a:pt x="73506" y="241969"/>
                </a:lnTo>
                <a:lnTo>
                  <a:pt x="71619" y="233388"/>
                </a:lnTo>
                <a:lnTo>
                  <a:pt x="70779" y="225446"/>
                </a:lnTo>
                <a:lnTo>
                  <a:pt x="70555" y="220662"/>
                </a:lnTo>
                <a:lnTo>
                  <a:pt x="70306" y="210265"/>
                </a:lnTo>
                <a:lnTo>
                  <a:pt x="70134" y="182408"/>
                </a:lnTo>
                <a:lnTo>
                  <a:pt x="71713" y="176730"/>
                </a:lnTo>
                <a:lnTo>
                  <a:pt x="74353" y="171039"/>
                </a:lnTo>
                <a:lnTo>
                  <a:pt x="77701" y="165340"/>
                </a:lnTo>
                <a:lnTo>
                  <a:pt x="80725" y="159636"/>
                </a:lnTo>
                <a:lnTo>
                  <a:pt x="83536" y="153928"/>
                </a:lnTo>
                <a:lnTo>
                  <a:pt x="86203" y="148218"/>
                </a:lnTo>
                <a:lnTo>
                  <a:pt x="89570" y="142506"/>
                </a:lnTo>
                <a:lnTo>
                  <a:pt x="93402" y="136793"/>
                </a:lnTo>
                <a:lnTo>
                  <a:pt x="97543" y="131079"/>
                </a:lnTo>
                <a:lnTo>
                  <a:pt x="104261" y="122191"/>
                </a:lnTo>
                <a:lnTo>
                  <a:pt x="107164" y="118487"/>
                </a:lnTo>
                <a:lnTo>
                  <a:pt x="109894" y="114113"/>
                </a:lnTo>
                <a:lnTo>
                  <a:pt x="112506" y="109292"/>
                </a:lnTo>
                <a:lnTo>
                  <a:pt x="115042" y="104173"/>
                </a:lnTo>
                <a:lnTo>
                  <a:pt x="117527" y="98855"/>
                </a:lnTo>
                <a:lnTo>
                  <a:pt x="122404" y="87867"/>
                </a:lnTo>
                <a:lnTo>
                  <a:pt x="124021" y="82269"/>
                </a:lnTo>
                <a:lnTo>
                  <a:pt x="125100" y="76633"/>
                </a:lnTo>
                <a:lnTo>
                  <a:pt x="125819" y="70970"/>
                </a:lnTo>
                <a:lnTo>
                  <a:pt x="126299" y="66242"/>
                </a:lnTo>
                <a:lnTo>
                  <a:pt x="126831" y="58450"/>
                </a:lnTo>
                <a:lnTo>
                  <a:pt x="127068" y="51811"/>
                </a:lnTo>
                <a:lnTo>
                  <a:pt x="127131" y="48707"/>
                </a:lnTo>
                <a:lnTo>
                  <a:pt x="126379" y="45685"/>
                </a:lnTo>
                <a:lnTo>
                  <a:pt x="123428" y="39788"/>
                </a:lnTo>
                <a:lnTo>
                  <a:pt x="121587" y="33992"/>
                </a:lnTo>
                <a:lnTo>
                  <a:pt x="121096" y="31113"/>
                </a:lnTo>
                <a:lnTo>
                  <a:pt x="118434" y="25374"/>
                </a:lnTo>
                <a:lnTo>
                  <a:pt x="116612" y="22510"/>
                </a:lnTo>
                <a:lnTo>
                  <a:pt x="114605" y="20601"/>
                </a:lnTo>
                <a:lnTo>
                  <a:pt x="112472" y="19328"/>
                </a:lnTo>
                <a:lnTo>
                  <a:pt x="107193" y="16961"/>
                </a:lnTo>
                <a:lnTo>
                  <a:pt x="103563" y="14996"/>
                </a:lnTo>
                <a:lnTo>
                  <a:pt x="99555" y="12735"/>
                </a:lnTo>
                <a:lnTo>
                  <a:pt x="95295" y="11226"/>
                </a:lnTo>
                <a:lnTo>
                  <a:pt x="90868" y="10221"/>
                </a:lnTo>
                <a:lnTo>
                  <a:pt x="86329" y="9551"/>
                </a:lnTo>
                <a:lnTo>
                  <a:pt x="81716" y="9104"/>
                </a:lnTo>
                <a:lnTo>
                  <a:pt x="77053" y="8806"/>
                </a:lnTo>
                <a:lnTo>
                  <a:pt x="72357" y="8607"/>
                </a:lnTo>
                <a:lnTo>
                  <a:pt x="68432" y="9427"/>
                </a:lnTo>
                <a:lnTo>
                  <a:pt x="65022" y="10926"/>
                </a:lnTo>
                <a:lnTo>
                  <a:pt x="61955" y="12878"/>
                </a:lnTo>
                <a:lnTo>
                  <a:pt x="58322" y="14180"/>
                </a:lnTo>
                <a:lnTo>
                  <a:pt x="54313" y="15047"/>
                </a:lnTo>
                <a:lnTo>
                  <a:pt x="50053" y="15626"/>
                </a:lnTo>
                <a:lnTo>
                  <a:pt x="46420" y="16011"/>
                </a:lnTo>
                <a:lnTo>
                  <a:pt x="43203" y="16268"/>
                </a:lnTo>
                <a:lnTo>
                  <a:pt x="37513" y="16554"/>
                </a:lnTo>
                <a:lnTo>
                  <a:pt x="27245" y="167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9" name="SMARTInkAnnotation252"/>
          <p:cNvSpPr/>
          <p:nvPr/>
        </p:nvSpPr>
        <p:spPr>
          <a:xfrm>
            <a:off x="7686703" y="3317557"/>
            <a:ext cx="199998" cy="154191"/>
          </a:xfrm>
          <a:custGeom>
            <a:avLst/>
            <a:gdLst/>
            <a:ahLst/>
            <a:cxnLst/>
            <a:rect l="0" t="0" r="0" b="0"/>
            <a:pathLst>
              <a:path w="199998" h="154191">
                <a:moveTo>
                  <a:pt x="114272" y="8573"/>
                </a:moveTo>
                <a:lnTo>
                  <a:pt x="114272" y="1192"/>
                </a:lnTo>
                <a:lnTo>
                  <a:pt x="113478" y="795"/>
                </a:lnTo>
                <a:lnTo>
                  <a:pt x="108569" y="236"/>
                </a:lnTo>
                <a:lnTo>
                  <a:pt x="104329" y="105"/>
                </a:lnTo>
                <a:lnTo>
                  <a:pt x="40747" y="0"/>
                </a:lnTo>
                <a:lnTo>
                  <a:pt x="38268" y="953"/>
                </a:lnTo>
                <a:lnTo>
                  <a:pt x="33397" y="4551"/>
                </a:lnTo>
                <a:lnTo>
                  <a:pt x="28712" y="8731"/>
                </a:lnTo>
                <a:lnTo>
                  <a:pt x="25179" y="12771"/>
                </a:lnTo>
                <a:lnTo>
                  <a:pt x="8500" y="32632"/>
                </a:lnTo>
                <a:lnTo>
                  <a:pt x="7245" y="35090"/>
                </a:lnTo>
                <a:lnTo>
                  <a:pt x="5615" y="38633"/>
                </a:lnTo>
                <a:lnTo>
                  <a:pt x="3733" y="42901"/>
                </a:lnTo>
                <a:lnTo>
                  <a:pt x="2479" y="46698"/>
                </a:lnTo>
                <a:lnTo>
                  <a:pt x="1643" y="50182"/>
                </a:lnTo>
                <a:lnTo>
                  <a:pt x="1086" y="53457"/>
                </a:lnTo>
                <a:lnTo>
                  <a:pt x="715" y="56593"/>
                </a:lnTo>
                <a:lnTo>
                  <a:pt x="467" y="59636"/>
                </a:lnTo>
                <a:lnTo>
                  <a:pt x="302" y="62618"/>
                </a:lnTo>
                <a:lnTo>
                  <a:pt x="192" y="65558"/>
                </a:lnTo>
                <a:lnTo>
                  <a:pt x="69" y="71364"/>
                </a:lnTo>
                <a:lnTo>
                  <a:pt x="0" y="79989"/>
                </a:lnTo>
                <a:lnTo>
                  <a:pt x="785" y="82853"/>
                </a:lnTo>
                <a:lnTo>
                  <a:pt x="2101" y="85716"/>
                </a:lnTo>
                <a:lnTo>
                  <a:pt x="3773" y="88576"/>
                </a:lnTo>
                <a:lnTo>
                  <a:pt x="5681" y="92389"/>
                </a:lnTo>
                <a:lnTo>
                  <a:pt x="7747" y="96835"/>
                </a:lnTo>
                <a:lnTo>
                  <a:pt x="9917" y="101704"/>
                </a:lnTo>
                <a:lnTo>
                  <a:pt x="12158" y="105903"/>
                </a:lnTo>
                <a:lnTo>
                  <a:pt x="14447" y="109655"/>
                </a:lnTo>
                <a:lnTo>
                  <a:pt x="16765" y="113108"/>
                </a:lnTo>
                <a:lnTo>
                  <a:pt x="18311" y="116363"/>
                </a:lnTo>
                <a:lnTo>
                  <a:pt x="19342" y="119486"/>
                </a:lnTo>
                <a:lnTo>
                  <a:pt x="20028" y="122520"/>
                </a:lnTo>
                <a:lnTo>
                  <a:pt x="21281" y="125495"/>
                </a:lnTo>
                <a:lnTo>
                  <a:pt x="22909" y="128431"/>
                </a:lnTo>
                <a:lnTo>
                  <a:pt x="24788" y="131341"/>
                </a:lnTo>
                <a:lnTo>
                  <a:pt x="27629" y="133280"/>
                </a:lnTo>
                <a:lnTo>
                  <a:pt x="31109" y="134574"/>
                </a:lnTo>
                <a:lnTo>
                  <a:pt x="35018" y="135436"/>
                </a:lnTo>
                <a:lnTo>
                  <a:pt x="38417" y="136963"/>
                </a:lnTo>
                <a:lnTo>
                  <a:pt x="44311" y="141200"/>
                </a:lnTo>
                <a:lnTo>
                  <a:pt x="47787" y="142711"/>
                </a:lnTo>
                <a:lnTo>
                  <a:pt x="51692" y="143718"/>
                </a:lnTo>
                <a:lnTo>
                  <a:pt x="55884" y="144390"/>
                </a:lnTo>
                <a:lnTo>
                  <a:pt x="59471" y="145790"/>
                </a:lnTo>
                <a:lnTo>
                  <a:pt x="65574" y="149886"/>
                </a:lnTo>
                <a:lnTo>
                  <a:pt x="69107" y="151359"/>
                </a:lnTo>
                <a:lnTo>
                  <a:pt x="73050" y="152341"/>
                </a:lnTo>
                <a:lnTo>
                  <a:pt x="77264" y="152995"/>
                </a:lnTo>
                <a:lnTo>
                  <a:pt x="81663" y="153433"/>
                </a:lnTo>
                <a:lnTo>
                  <a:pt x="86183" y="153723"/>
                </a:lnTo>
                <a:lnTo>
                  <a:pt x="95437" y="154046"/>
                </a:lnTo>
                <a:lnTo>
                  <a:pt x="104843" y="154190"/>
                </a:lnTo>
                <a:lnTo>
                  <a:pt x="109573" y="153276"/>
                </a:lnTo>
                <a:lnTo>
                  <a:pt x="114314" y="151714"/>
                </a:lnTo>
                <a:lnTo>
                  <a:pt x="119063" y="149721"/>
                </a:lnTo>
                <a:lnTo>
                  <a:pt x="123815" y="148391"/>
                </a:lnTo>
                <a:lnTo>
                  <a:pt x="128572" y="147505"/>
                </a:lnTo>
                <a:lnTo>
                  <a:pt x="133330" y="146914"/>
                </a:lnTo>
                <a:lnTo>
                  <a:pt x="137296" y="145568"/>
                </a:lnTo>
                <a:lnTo>
                  <a:pt x="140734" y="143718"/>
                </a:lnTo>
                <a:lnTo>
                  <a:pt x="143819" y="141532"/>
                </a:lnTo>
                <a:lnTo>
                  <a:pt x="147464" y="140075"/>
                </a:lnTo>
                <a:lnTo>
                  <a:pt x="151481" y="139103"/>
                </a:lnTo>
                <a:lnTo>
                  <a:pt x="155747" y="138456"/>
                </a:lnTo>
                <a:lnTo>
                  <a:pt x="159384" y="137071"/>
                </a:lnTo>
                <a:lnTo>
                  <a:pt x="165542" y="132994"/>
                </a:lnTo>
                <a:lnTo>
                  <a:pt x="170925" y="130546"/>
                </a:lnTo>
                <a:lnTo>
                  <a:pt x="173472" y="129893"/>
                </a:lnTo>
                <a:lnTo>
                  <a:pt x="178419" y="126628"/>
                </a:lnTo>
                <a:lnTo>
                  <a:pt x="180848" y="124423"/>
                </a:lnTo>
                <a:lnTo>
                  <a:pt x="185666" y="121975"/>
                </a:lnTo>
                <a:lnTo>
                  <a:pt x="190452" y="120886"/>
                </a:lnTo>
                <a:lnTo>
                  <a:pt x="195225" y="120402"/>
                </a:lnTo>
                <a:lnTo>
                  <a:pt x="196815" y="119321"/>
                </a:lnTo>
                <a:lnTo>
                  <a:pt x="197876" y="117648"/>
                </a:lnTo>
                <a:lnTo>
                  <a:pt x="199997" y="1114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0" name="SMARTInkAnnotation253"/>
          <p:cNvSpPr/>
          <p:nvPr/>
        </p:nvSpPr>
        <p:spPr>
          <a:xfrm>
            <a:off x="4336256" y="385762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34759" y="25717"/>
                </a:lnTo>
                <a:lnTo>
                  <a:pt x="39047" y="24765"/>
                </a:lnTo>
                <a:lnTo>
                  <a:pt x="43494" y="23177"/>
                </a:lnTo>
                <a:lnTo>
                  <a:pt x="48046" y="21166"/>
                </a:lnTo>
                <a:lnTo>
                  <a:pt x="51874" y="19826"/>
                </a:lnTo>
                <a:lnTo>
                  <a:pt x="55220" y="18932"/>
                </a:lnTo>
                <a:lnTo>
                  <a:pt x="58245" y="18336"/>
                </a:lnTo>
                <a:lnTo>
                  <a:pt x="61849" y="17939"/>
                </a:lnTo>
                <a:lnTo>
                  <a:pt x="65839" y="17675"/>
                </a:lnTo>
                <a:lnTo>
                  <a:pt x="70086" y="17498"/>
                </a:lnTo>
                <a:lnTo>
                  <a:pt x="74505" y="16428"/>
                </a:lnTo>
                <a:lnTo>
                  <a:pt x="79039" y="14762"/>
                </a:lnTo>
                <a:lnTo>
                  <a:pt x="83649" y="12698"/>
                </a:lnTo>
                <a:lnTo>
                  <a:pt x="88309" y="11323"/>
                </a:lnTo>
                <a:lnTo>
                  <a:pt x="93004" y="10406"/>
                </a:lnTo>
                <a:lnTo>
                  <a:pt x="97722" y="9795"/>
                </a:lnTo>
                <a:lnTo>
                  <a:pt x="101660" y="9387"/>
                </a:lnTo>
                <a:lnTo>
                  <a:pt x="105080" y="9116"/>
                </a:lnTo>
                <a:lnTo>
                  <a:pt x="108153" y="8935"/>
                </a:lnTo>
                <a:lnTo>
                  <a:pt x="115802" y="8733"/>
                </a:lnTo>
                <a:lnTo>
                  <a:pt x="160441" y="8573"/>
                </a:lnTo>
                <a:lnTo>
                  <a:pt x="162524" y="7620"/>
                </a:lnTo>
                <a:lnTo>
                  <a:pt x="164705" y="603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1" name="SMARTInkAnnotation254"/>
          <p:cNvSpPr/>
          <p:nvPr/>
        </p:nvSpPr>
        <p:spPr>
          <a:xfrm>
            <a:off x="4636293" y="3729037"/>
            <a:ext cx="35720" cy="265749"/>
          </a:xfrm>
          <a:custGeom>
            <a:avLst/>
            <a:gdLst/>
            <a:ahLst/>
            <a:cxnLst/>
            <a:rect l="0" t="0" r="0" b="0"/>
            <a:pathLst>
              <a:path w="35720" h="265749">
                <a:moveTo>
                  <a:pt x="0" y="0"/>
                </a:moveTo>
                <a:lnTo>
                  <a:pt x="6151" y="0"/>
                </a:lnTo>
                <a:lnTo>
                  <a:pt x="6482" y="953"/>
                </a:lnTo>
                <a:lnTo>
                  <a:pt x="6948" y="6844"/>
                </a:lnTo>
                <a:lnTo>
                  <a:pt x="7057" y="11932"/>
                </a:lnTo>
                <a:lnTo>
                  <a:pt x="7880" y="13670"/>
                </a:lnTo>
                <a:lnTo>
                  <a:pt x="9223" y="14829"/>
                </a:lnTo>
                <a:lnTo>
                  <a:pt x="10911" y="15601"/>
                </a:lnTo>
                <a:lnTo>
                  <a:pt x="12037" y="18021"/>
                </a:lnTo>
                <a:lnTo>
                  <a:pt x="12787" y="21539"/>
                </a:lnTo>
                <a:lnTo>
                  <a:pt x="13621" y="29575"/>
                </a:lnTo>
                <a:lnTo>
                  <a:pt x="13992" y="36322"/>
                </a:lnTo>
                <a:lnTo>
                  <a:pt x="14884" y="39455"/>
                </a:lnTo>
                <a:lnTo>
                  <a:pt x="16273" y="42496"/>
                </a:lnTo>
                <a:lnTo>
                  <a:pt x="17993" y="45476"/>
                </a:lnTo>
                <a:lnTo>
                  <a:pt x="19139" y="49367"/>
                </a:lnTo>
                <a:lnTo>
                  <a:pt x="19904" y="53866"/>
                </a:lnTo>
                <a:lnTo>
                  <a:pt x="20413" y="58771"/>
                </a:lnTo>
                <a:lnTo>
                  <a:pt x="20752" y="63946"/>
                </a:lnTo>
                <a:lnTo>
                  <a:pt x="20978" y="69300"/>
                </a:lnTo>
                <a:lnTo>
                  <a:pt x="21297" y="83399"/>
                </a:lnTo>
                <a:lnTo>
                  <a:pt x="21414" y="118157"/>
                </a:lnTo>
                <a:lnTo>
                  <a:pt x="21424" y="152209"/>
                </a:lnTo>
                <a:lnTo>
                  <a:pt x="22220" y="165290"/>
                </a:lnTo>
                <a:lnTo>
                  <a:pt x="23545" y="174963"/>
                </a:lnTo>
                <a:lnTo>
                  <a:pt x="25222" y="182365"/>
                </a:lnTo>
                <a:lnTo>
                  <a:pt x="26340" y="189204"/>
                </a:lnTo>
                <a:lnTo>
                  <a:pt x="27085" y="195669"/>
                </a:lnTo>
                <a:lnTo>
                  <a:pt x="27582" y="201883"/>
                </a:lnTo>
                <a:lnTo>
                  <a:pt x="27913" y="206979"/>
                </a:lnTo>
                <a:lnTo>
                  <a:pt x="28281" y="215181"/>
                </a:lnTo>
                <a:lnTo>
                  <a:pt x="28445" y="224541"/>
                </a:lnTo>
                <a:lnTo>
                  <a:pt x="28575" y="264397"/>
                </a:lnTo>
                <a:lnTo>
                  <a:pt x="29369" y="264847"/>
                </a:lnTo>
                <a:lnTo>
                  <a:pt x="30691" y="265147"/>
                </a:lnTo>
                <a:lnTo>
                  <a:pt x="35719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2" name="Freeform 1061"/>
          <p:cNvSpPr/>
          <p:nvPr/>
        </p:nvSpPr>
        <p:spPr>
          <a:xfrm>
            <a:off x="4800600" y="3711892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3" name="SMARTInkAnnotation256"/>
          <p:cNvSpPr/>
          <p:nvPr/>
        </p:nvSpPr>
        <p:spPr>
          <a:xfrm>
            <a:off x="4779176" y="3720465"/>
            <a:ext cx="164174" cy="262013"/>
          </a:xfrm>
          <a:custGeom>
            <a:avLst/>
            <a:gdLst/>
            <a:ahLst/>
            <a:cxnLst/>
            <a:rect l="0" t="0" r="0" b="0"/>
            <a:pathLst>
              <a:path w="164174" h="262013">
                <a:moveTo>
                  <a:pt x="35711" y="0"/>
                </a:moveTo>
                <a:lnTo>
                  <a:pt x="31919" y="0"/>
                </a:lnTo>
                <a:lnTo>
                  <a:pt x="30802" y="952"/>
                </a:lnTo>
                <a:lnTo>
                  <a:pt x="30057" y="2540"/>
                </a:lnTo>
                <a:lnTo>
                  <a:pt x="28862" y="7381"/>
                </a:lnTo>
                <a:lnTo>
                  <a:pt x="28654" y="12770"/>
                </a:lnTo>
                <a:lnTo>
                  <a:pt x="26490" y="20281"/>
                </a:lnTo>
                <a:lnTo>
                  <a:pt x="24801" y="24950"/>
                </a:lnTo>
                <a:lnTo>
                  <a:pt x="20808" y="32679"/>
                </a:lnTo>
                <a:lnTo>
                  <a:pt x="18633" y="36073"/>
                </a:lnTo>
                <a:lnTo>
                  <a:pt x="17182" y="40242"/>
                </a:lnTo>
                <a:lnTo>
                  <a:pt x="16214" y="44925"/>
                </a:lnTo>
                <a:lnTo>
                  <a:pt x="15570" y="49953"/>
                </a:lnTo>
                <a:lnTo>
                  <a:pt x="14346" y="55209"/>
                </a:lnTo>
                <a:lnTo>
                  <a:pt x="12736" y="60618"/>
                </a:lnTo>
                <a:lnTo>
                  <a:pt x="10870" y="66130"/>
                </a:lnTo>
                <a:lnTo>
                  <a:pt x="9626" y="71709"/>
                </a:lnTo>
                <a:lnTo>
                  <a:pt x="8796" y="77333"/>
                </a:lnTo>
                <a:lnTo>
                  <a:pt x="8243" y="82988"/>
                </a:lnTo>
                <a:lnTo>
                  <a:pt x="7874" y="88663"/>
                </a:lnTo>
                <a:lnTo>
                  <a:pt x="7628" y="94351"/>
                </a:lnTo>
                <a:lnTo>
                  <a:pt x="7464" y="100048"/>
                </a:lnTo>
                <a:lnTo>
                  <a:pt x="6562" y="105751"/>
                </a:lnTo>
                <a:lnTo>
                  <a:pt x="5166" y="111458"/>
                </a:lnTo>
                <a:lnTo>
                  <a:pt x="3441" y="117168"/>
                </a:lnTo>
                <a:lnTo>
                  <a:pt x="2292" y="121927"/>
                </a:lnTo>
                <a:lnTo>
                  <a:pt x="1014" y="129755"/>
                </a:lnTo>
                <a:lnTo>
                  <a:pt x="674" y="134128"/>
                </a:lnTo>
                <a:lnTo>
                  <a:pt x="447" y="138949"/>
                </a:lnTo>
                <a:lnTo>
                  <a:pt x="195" y="149385"/>
                </a:lnTo>
                <a:lnTo>
                  <a:pt x="0" y="194341"/>
                </a:lnTo>
                <a:lnTo>
                  <a:pt x="792" y="199093"/>
                </a:lnTo>
                <a:lnTo>
                  <a:pt x="3787" y="206913"/>
                </a:lnTo>
                <a:lnTo>
                  <a:pt x="9937" y="221221"/>
                </a:lnTo>
                <a:lnTo>
                  <a:pt x="12178" y="225586"/>
                </a:lnTo>
                <a:lnTo>
                  <a:pt x="16785" y="232975"/>
                </a:lnTo>
                <a:lnTo>
                  <a:pt x="21479" y="239434"/>
                </a:lnTo>
                <a:lnTo>
                  <a:pt x="23842" y="242490"/>
                </a:lnTo>
                <a:lnTo>
                  <a:pt x="27004" y="245480"/>
                </a:lnTo>
                <a:lnTo>
                  <a:pt x="30700" y="248426"/>
                </a:lnTo>
                <a:lnTo>
                  <a:pt x="34752" y="251342"/>
                </a:lnTo>
                <a:lnTo>
                  <a:pt x="38247" y="253287"/>
                </a:lnTo>
                <a:lnTo>
                  <a:pt x="41371" y="254583"/>
                </a:lnTo>
                <a:lnTo>
                  <a:pt x="44246" y="255446"/>
                </a:lnTo>
                <a:lnTo>
                  <a:pt x="47752" y="256022"/>
                </a:lnTo>
                <a:lnTo>
                  <a:pt x="51676" y="256406"/>
                </a:lnTo>
                <a:lnTo>
                  <a:pt x="55879" y="256663"/>
                </a:lnTo>
                <a:lnTo>
                  <a:pt x="59475" y="257786"/>
                </a:lnTo>
                <a:lnTo>
                  <a:pt x="62666" y="259487"/>
                </a:lnTo>
                <a:lnTo>
                  <a:pt x="65588" y="261574"/>
                </a:lnTo>
                <a:lnTo>
                  <a:pt x="69123" y="262012"/>
                </a:lnTo>
                <a:lnTo>
                  <a:pt x="73067" y="261352"/>
                </a:lnTo>
                <a:lnTo>
                  <a:pt x="77283" y="259960"/>
                </a:lnTo>
                <a:lnTo>
                  <a:pt x="81683" y="259032"/>
                </a:lnTo>
                <a:lnTo>
                  <a:pt x="86202" y="258413"/>
                </a:lnTo>
                <a:lnTo>
                  <a:pt x="90803" y="258000"/>
                </a:lnTo>
                <a:lnTo>
                  <a:pt x="95459" y="257725"/>
                </a:lnTo>
                <a:lnTo>
                  <a:pt x="104863" y="257419"/>
                </a:lnTo>
                <a:lnTo>
                  <a:pt x="108800" y="256386"/>
                </a:lnTo>
                <a:lnTo>
                  <a:pt x="112218" y="254743"/>
                </a:lnTo>
                <a:lnTo>
                  <a:pt x="115291" y="252696"/>
                </a:lnTo>
                <a:lnTo>
                  <a:pt x="118133" y="250379"/>
                </a:lnTo>
                <a:lnTo>
                  <a:pt x="120822" y="247882"/>
                </a:lnTo>
                <a:lnTo>
                  <a:pt x="123408" y="245265"/>
                </a:lnTo>
                <a:lnTo>
                  <a:pt x="126719" y="242567"/>
                </a:lnTo>
                <a:lnTo>
                  <a:pt x="130515" y="239816"/>
                </a:lnTo>
                <a:lnTo>
                  <a:pt x="134632" y="237030"/>
                </a:lnTo>
                <a:lnTo>
                  <a:pt x="138171" y="234220"/>
                </a:lnTo>
                <a:lnTo>
                  <a:pt x="141324" y="231394"/>
                </a:lnTo>
                <a:lnTo>
                  <a:pt x="144219" y="228558"/>
                </a:lnTo>
                <a:lnTo>
                  <a:pt x="146944" y="225714"/>
                </a:lnTo>
                <a:lnTo>
                  <a:pt x="149553" y="222866"/>
                </a:lnTo>
                <a:lnTo>
                  <a:pt x="154570" y="217161"/>
                </a:lnTo>
                <a:lnTo>
                  <a:pt x="159446" y="211451"/>
                </a:lnTo>
                <a:lnTo>
                  <a:pt x="161063" y="208595"/>
                </a:lnTo>
                <a:lnTo>
                  <a:pt x="162860" y="202881"/>
                </a:lnTo>
                <a:lnTo>
                  <a:pt x="163659" y="197167"/>
                </a:lnTo>
                <a:lnTo>
                  <a:pt x="164014" y="191452"/>
                </a:lnTo>
                <a:lnTo>
                  <a:pt x="164173" y="185737"/>
                </a:lnTo>
                <a:lnTo>
                  <a:pt x="163421" y="182880"/>
                </a:lnTo>
                <a:lnTo>
                  <a:pt x="160469" y="177165"/>
                </a:lnTo>
                <a:lnTo>
                  <a:pt x="158571" y="175260"/>
                </a:lnTo>
                <a:lnTo>
                  <a:pt x="156511" y="173990"/>
                </a:lnTo>
                <a:lnTo>
                  <a:pt x="154344" y="173143"/>
                </a:lnTo>
                <a:lnTo>
                  <a:pt x="152900" y="171626"/>
                </a:lnTo>
                <a:lnTo>
                  <a:pt x="151936" y="169663"/>
                </a:lnTo>
                <a:lnTo>
                  <a:pt x="151295" y="167401"/>
                </a:lnTo>
                <a:lnTo>
                  <a:pt x="149280" y="165893"/>
                </a:lnTo>
                <a:lnTo>
                  <a:pt x="146348" y="164888"/>
                </a:lnTo>
                <a:lnTo>
                  <a:pt x="142807" y="164218"/>
                </a:lnTo>
                <a:lnTo>
                  <a:pt x="139652" y="163771"/>
                </a:lnTo>
                <a:lnTo>
                  <a:pt x="136755" y="163473"/>
                </a:lnTo>
                <a:lnTo>
                  <a:pt x="134030" y="163274"/>
                </a:lnTo>
                <a:lnTo>
                  <a:pt x="130626" y="164095"/>
                </a:lnTo>
                <a:lnTo>
                  <a:pt x="126769" y="165594"/>
                </a:lnTo>
                <a:lnTo>
                  <a:pt x="122610" y="167546"/>
                </a:lnTo>
                <a:lnTo>
                  <a:pt x="118250" y="169800"/>
                </a:lnTo>
                <a:lnTo>
                  <a:pt x="109172" y="174844"/>
                </a:lnTo>
                <a:lnTo>
                  <a:pt x="80924" y="191500"/>
                </a:lnTo>
                <a:lnTo>
                  <a:pt x="66658" y="200039"/>
                </a:lnTo>
                <a:lnTo>
                  <a:pt x="61899" y="203844"/>
                </a:lnTo>
                <a:lnTo>
                  <a:pt x="57138" y="208286"/>
                </a:lnTo>
                <a:lnTo>
                  <a:pt x="52377" y="213152"/>
                </a:lnTo>
                <a:lnTo>
                  <a:pt x="47615" y="217349"/>
                </a:lnTo>
                <a:lnTo>
                  <a:pt x="42854" y="221099"/>
                </a:lnTo>
                <a:lnTo>
                  <a:pt x="38092" y="224552"/>
                </a:lnTo>
                <a:lnTo>
                  <a:pt x="34123" y="227806"/>
                </a:lnTo>
                <a:lnTo>
                  <a:pt x="30684" y="230928"/>
                </a:lnTo>
                <a:lnTo>
                  <a:pt x="27598" y="233963"/>
                </a:lnTo>
                <a:lnTo>
                  <a:pt x="24746" y="236937"/>
                </a:lnTo>
                <a:lnTo>
                  <a:pt x="22051" y="239873"/>
                </a:lnTo>
                <a:lnTo>
                  <a:pt x="19461" y="242783"/>
                </a:lnTo>
                <a:lnTo>
                  <a:pt x="16940" y="244722"/>
                </a:lnTo>
                <a:lnTo>
                  <a:pt x="14466" y="246016"/>
                </a:lnTo>
                <a:lnTo>
                  <a:pt x="7136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4" name="SMARTInkAnnotation257"/>
          <p:cNvSpPr/>
          <p:nvPr/>
        </p:nvSpPr>
        <p:spPr>
          <a:xfrm>
            <a:off x="3593306" y="3900487"/>
            <a:ext cx="185738" cy="17146"/>
          </a:xfrm>
          <a:custGeom>
            <a:avLst/>
            <a:gdLst/>
            <a:ahLst/>
            <a:cxnLst/>
            <a:rect l="0" t="0" r="0" b="0"/>
            <a:pathLst>
              <a:path w="185738" h="17146">
                <a:moveTo>
                  <a:pt x="0" y="8573"/>
                </a:moveTo>
                <a:lnTo>
                  <a:pt x="3792" y="4022"/>
                </a:lnTo>
                <a:lnTo>
                  <a:pt x="5703" y="2681"/>
                </a:lnTo>
                <a:lnTo>
                  <a:pt x="7771" y="1788"/>
                </a:lnTo>
                <a:lnTo>
                  <a:pt x="13001" y="353"/>
                </a:lnTo>
                <a:lnTo>
                  <a:pt x="17949" y="157"/>
                </a:lnTo>
                <a:lnTo>
                  <a:pt x="90493" y="0"/>
                </a:lnTo>
                <a:lnTo>
                  <a:pt x="95254" y="953"/>
                </a:lnTo>
                <a:lnTo>
                  <a:pt x="100015" y="2541"/>
                </a:lnTo>
                <a:lnTo>
                  <a:pt x="104777" y="4551"/>
                </a:lnTo>
                <a:lnTo>
                  <a:pt x="109539" y="5892"/>
                </a:lnTo>
                <a:lnTo>
                  <a:pt x="114301" y="6785"/>
                </a:lnTo>
                <a:lnTo>
                  <a:pt x="119063" y="7381"/>
                </a:lnTo>
                <a:lnTo>
                  <a:pt x="123825" y="7778"/>
                </a:lnTo>
                <a:lnTo>
                  <a:pt x="128588" y="8043"/>
                </a:lnTo>
                <a:lnTo>
                  <a:pt x="140759" y="8416"/>
                </a:lnTo>
                <a:lnTo>
                  <a:pt x="143845" y="8468"/>
                </a:lnTo>
                <a:lnTo>
                  <a:pt x="149078" y="9456"/>
                </a:lnTo>
                <a:lnTo>
                  <a:pt x="155741" y="11066"/>
                </a:lnTo>
                <a:lnTo>
                  <a:pt x="163359" y="13093"/>
                </a:lnTo>
                <a:lnTo>
                  <a:pt x="169231" y="14443"/>
                </a:lnTo>
                <a:lnTo>
                  <a:pt x="173940" y="15344"/>
                </a:lnTo>
                <a:lnTo>
                  <a:pt x="185737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5" name="SMARTInkAnnotation258"/>
          <p:cNvSpPr/>
          <p:nvPr/>
        </p:nvSpPr>
        <p:spPr>
          <a:xfrm>
            <a:off x="3836193" y="3780472"/>
            <a:ext cx="21338" cy="265749"/>
          </a:xfrm>
          <a:custGeom>
            <a:avLst/>
            <a:gdLst/>
            <a:ahLst/>
            <a:cxnLst/>
            <a:rect l="0" t="0" r="0" b="0"/>
            <a:pathLst>
              <a:path w="21338" h="265749">
                <a:moveTo>
                  <a:pt x="0" y="0"/>
                </a:moveTo>
                <a:lnTo>
                  <a:pt x="6151" y="0"/>
                </a:lnTo>
                <a:lnTo>
                  <a:pt x="6482" y="953"/>
                </a:lnTo>
                <a:lnTo>
                  <a:pt x="6850" y="4551"/>
                </a:lnTo>
                <a:lnTo>
                  <a:pt x="7742" y="6844"/>
                </a:lnTo>
                <a:lnTo>
                  <a:pt x="9130" y="9325"/>
                </a:lnTo>
                <a:lnTo>
                  <a:pt x="10850" y="11932"/>
                </a:lnTo>
                <a:lnTo>
                  <a:pt x="11996" y="14622"/>
                </a:lnTo>
                <a:lnTo>
                  <a:pt x="12760" y="17368"/>
                </a:lnTo>
                <a:lnTo>
                  <a:pt x="13269" y="20151"/>
                </a:lnTo>
                <a:lnTo>
                  <a:pt x="14403" y="23912"/>
                </a:lnTo>
                <a:lnTo>
                  <a:pt x="15952" y="28324"/>
                </a:lnTo>
                <a:lnTo>
                  <a:pt x="17778" y="33170"/>
                </a:lnTo>
                <a:lnTo>
                  <a:pt x="18996" y="38306"/>
                </a:lnTo>
                <a:lnTo>
                  <a:pt x="19808" y="43635"/>
                </a:lnTo>
                <a:lnTo>
                  <a:pt x="20349" y="49093"/>
                </a:lnTo>
                <a:lnTo>
                  <a:pt x="20710" y="54636"/>
                </a:lnTo>
                <a:lnTo>
                  <a:pt x="20951" y="60237"/>
                </a:lnTo>
                <a:lnTo>
                  <a:pt x="21111" y="65875"/>
                </a:lnTo>
                <a:lnTo>
                  <a:pt x="21337" y="87463"/>
                </a:lnTo>
                <a:lnTo>
                  <a:pt x="20575" y="94504"/>
                </a:lnTo>
                <a:lnTo>
                  <a:pt x="19273" y="101103"/>
                </a:lnTo>
                <a:lnTo>
                  <a:pt x="17611" y="107407"/>
                </a:lnTo>
                <a:lnTo>
                  <a:pt x="17297" y="113515"/>
                </a:lnTo>
                <a:lnTo>
                  <a:pt x="17882" y="119492"/>
                </a:lnTo>
                <a:lnTo>
                  <a:pt x="19065" y="125381"/>
                </a:lnTo>
                <a:lnTo>
                  <a:pt x="19060" y="131212"/>
                </a:lnTo>
                <a:lnTo>
                  <a:pt x="18263" y="137005"/>
                </a:lnTo>
                <a:lnTo>
                  <a:pt x="16938" y="142772"/>
                </a:lnTo>
                <a:lnTo>
                  <a:pt x="16055" y="148521"/>
                </a:lnTo>
                <a:lnTo>
                  <a:pt x="15466" y="154259"/>
                </a:lnTo>
                <a:lnTo>
                  <a:pt x="15073" y="159989"/>
                </a:lnTo>
                <a:lnTo>
                  <a:pt x="14811" y="166667"/>
                </a:lnTo>
                <a:lnTo>
                  <a:pt x="14520" y="181707"/>
                </a:lnTo>
                <a:lnTo>
                  <a:pt x="13649" y="188765"/>
                </a:lnTo>
                <a:lnTo>
                  <a:pt x="12275" y="195376"/>
                </a:lnTo>
                <a:lnTo>
                  <a:pt x="10564" y="201689"/>
                </a:lnTo>
                <a:lnTo>
                  <a:pt x="9424" y="206849"/>
                </a:lnTo>
                <a:lnTo>
                  <a:pt x="8664" y="211242"/>
                </a:lnTo>
                <a:lnTo>
                  <a:pt x="8158" y="215123"/>
                </a:lnTo>
                <a:lnTo>
                  <a:pt x="7595" y="221975"/>
                </a:lnTo>
                <a:lnTo>
                  <a:pt x="7344" y="229149"/>
                </a:lnTo>
                <a:lnTo>
                  <a:pt x="7152" y="255113"/>
                </a:lnTo>
                <a:lnTo>
                  <a:pt x="7144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6" name="SMARTInkAnnotation259"/>
          <p:cNvSpPr/>
          <p:nvPr/>
        </p:nvSpPr>
        <p:spPr>
          <a:xfrm>
            <a:off x="3993365" y="3720465"/>
            <a:ext cx="178255" cy="299675"/>
          </a:xfrm>
          <a:custGeom>
            <a:avLst/>
            <a:gdLst/>
            <a:ahLst/>
            <a:cxnLst/>
            <a:rect l="0" t="0" r="0" b="0"/>
            <a:pathLst>
              <a:path w="178255" h="299675">
                <a:moveTo>
                  <a:pt x="64285" y="0"/>
                </a:moveTo>
                <a:lnTo>
                  <a:pt x="60493" y="0"/>
                </a:lnTo>
                <a:lnTo>
                  <a:pt x="59375" y="952"/>
                </a:lnTo>
                <a:lnTo>
                  <a:pt x="58631" y="2540"/>
                </a:lnTo>
                <a:lnTo>
                  <a:pt x="58133" y="4551"/>
                </a:lnTo>
                <a:lnTo>
                  <a:pt x="55466" y="9325"/>
                </a:lnTo>
                <a:lnTo>
                  <a:pt x="53643" y="11932"/>
                </a:lnTo>
                <a:lnTo>
                  <a:pt x="52427" y="15574"/>
                </a:lnTo>
                <a:lnTo>
                  <a:pt x="51078" y="24702"/>
                </a:lnTo>
                <a:lnTo>
                  <a:pt x="48361" y="32569"/>
                </a:lnTo>
                <a:lnTo>
                  <a:pt x="44507" y="40193"/>
                </a:lnTo>
                <a:lnTo>
                  <a:pt x="40148" y="49931"/>
                </a:lnTo>
                <a:lnTo>
                  <a:pt x="35566" y="58069"/>
                </a:lnTo>
                <a:lnTo>
                  <a:pt x="30883" y="65813"/>
                </a:lnTo>
                <a:lnTo>
                  <a:pt x="28524" y="70546"/>
                </a:lnTo>
                <a:lnTo>
                  <a:pt x="26157" y="75606"/>
                </a:lnTo>
                <a:lnTo>
                  <a:pt x="21410" y="86308"/>
                </a:lnTo>
                <a:lnTo>
                  <a:pt x="19032" y="91828"/>
                </a:lnTo>
                <a:lnTo>
                  <a:pt x="14274" y="100502"/>
                </a:lnTo>
                <a:lnTo>
                  <a:pt x="11894" y="104149"/>
                </a:lnTo>
                <a:lnTo>
                  <a:pt x="10308" y="108485"/>
                </a:lnTo>
                <a:lnTo>
                  <a:pt x="9250" y="113281"/>
                </a:lnTo>
                <a:lnTo>
                  <a:pt x="8544" y="118383"/>
                </a:lnTo>
                <a:lnTo>
                  <a:pt x="7281" y="123689"/>
                </a:lnTo>
                <a:lnTo>
                  <a:pt x="5644" y="129132"/>
                </a:lnTo>
                <a:lnTo>
                  <a:pt x="3760" y="134666"/>
                </a:lnTo>
                <a:lnTo>
                  <a:pt x="1666" y="143354"/>
                </a:lnTo>
                <a:lnTo>
                  <a:pt x="736" y="151343"/>
                </a:lnTo>
                <a:lnTo>
                  <a:pt x="487" y="156140"/>
                </a:lnTo>
                <a:lnTo>
                  <a:pt x="211" y="165598"/>
                </a:lnTo>
                <a:lnTo>
                  <a:pt x="56" y="177230"/>
                </a:lnTo>
                <a:lnTo>
                  <a:pt x="0" y="198716"/>
                </a:lnTo>
                <a:lnTo>
                  <a:pt x="2112" y="207698"/>
                </a:lnTo>
                <a:lnTo>
                  <a:pt x="3785" y="212760"/>
                </a:lnTo>
                <a:lnTo>
                  <a:pt x="5646" y="220925"/>
                </a:lnTo>
                <a:lnTo>
                  <a:pt x="6143" y="224436"/>
                </a:lnTo>
                <a:lnTo>
                  <a:pt x="8810" y="230877"/>
                </a:lnTo>
                <a:lnTo>
                  <a:pt x="10634" y="233928"/>
                </a:lnTo>
                <a:lnTo>
                  <a:pt x="12658" y="242398"/>
                </a:lnTo>
                <a:lnTo>
                  <a:pt x="13198" y="247323"/>
                </a:lnTo>
                <a:lnTo>
                  <a:pt x="15915" y="255336"/>
                </a:lnTo>
                <a:lnTo>
                  <a:pt x="19768" y="262072"/>
                </a:lnTo>
                <a:lnTo>
                  <a:pt x="24127" y="268242"/>
                </a:lnTo>
                <a:lnTo>
                  <a:pt x="28710" y="274159"/>
                </a:lnTo>
                <a:lnTo>
                  <a:pt x="31043" y="277070"/>
                </a:lnTo>
                <a:lnTo>
                  <a:pt x="33392" y="279011"/>
                </a:lnTo>
                <a:lnTo>
                  <a:pt x="38119" y="281167"/>
                </a:lnTo>
                <a:lnTo>
                  <a:pt x="42866" y="284666"/>
                </a:lnTo>
                <a:lnTo>
                  <a:pt x="45243" y="286932"/>
                </a:lnTo>
                <a:lnTo>
                  <a:pt x="47622" y="288443"/>
                </a:lnTo>
                <a:lnTo>
                  <a:pt x="52381" y="290122"/>
                </a:lnTo>
                <a:lnTo>
                  <a:pt x="55555" y="290570"/>
                </a:lnTo>
                <a:lnTo>
                  <a:pt x="59258" y="290868"/>
                </a:lnTo>
                <a:lnTo>
                  <a:pt x="63315" y="291067"/>
                </a:lnTo>
                <a:lnTo>
                  <a:pt x="66813" y="292152"/>
                </a:lnTo>
                <a:lnTo>
                  <a:pt x="69940" y="293828"/>
                </a:lnTo>
                <a:lnTo>
                  <a:pt x="72817" y="295898"/>
                </a:lnTo>
                <a:lnTo>
                  <a:pt x="78131" y="298198"/>
                </a:lnTo>
                <a:lnTo>
                  <a:pt x="83139" y="299219"/>
                </a:lnTo>
                <a:lnTo>
                  <a:pt x="88010" y="299674"/>
                </a:lnTo>
                <a:lnTo>
                  <a:pt x="91214" y="298842"/>
                </a:lnTo>
                <a:lnTo>
                  <a:pt x="94938" y="297336"/>
                </a:lnTo>
                <a:lnTo>
                  <a:pt x="99008" y="295379"/>
                </a:lnTo>
                <a:lnTo>
                  <a:pt x="102515" y="294074"/>
                </a:lnTo>
                <a:lnTo>
                  <a:pt x="105646" y="293204"/>
                </a:lnTo>
                <a:lnTo>
                  <a:pt x="108528" y="292624"/>
                </a:lnTo>
                <a:lnTo>
                  <a:pt x="113847" y="289441"/>
                </a:lnTo>
                <a:lnTo>
                  <a:pt x="116376" y="287257"/>
                </a:lnTo>
                <a:lnTo>
                  <a:pt x="121303" y="284832"/>
                </a:lnTo>
                <a:lnTo>
                  <a:pt x="123728" y="284186"/>
                </a:lnTo>
                <a:lnTo>
                  <a:pt x="128540" y="280927"/>
                </a:lnTo>
                <a:lnTo>
                  <a:pt x="130934" y="278725"/>
                </a:lnTo>
                <a:lnTo>
                  <a:pt x="134117" y="276304"/>
                </a:lnTo>
                <a:lnTo>
                  <a:pt x="137828" y="273738"/>
                </a:lnTo>
                <a:lnTo>
                  <a:pt x="141888" y="271074"/>
                </a:lnTo>
                <a:lnTo>
                  <a:pt x="144595" y="268346"/>
                </a:lnTo>
                <a:lnTo>
                  <a:pt x="146400" y="265575"/>
                </a:lnTo>
                <a:lnTo>
                  <a:pt x="149199" y="259956"/>
                </a:lnTo>
                <a:lnTo>
                  <a:pt x="153089" y="254283"/>
                </a:lnTo>
                <a:lnTo>
                  <a:pt x="157464" y="248587"/>
                </a:lnTo>
                <a:lnTo>
                  <a:pt x="164390" y="240025"/>
                </a:lnTo>
                <a:lnTo>
                  <a:pt x="166740" y="237169"/>
                </a:lnTo>
                <a:lnTo>
                  <a:pt x="168307" y="234313"/>
                </a:lnTo>
                <a:lnTo>
                  <a:pt x="171307" y="225742"/>
                </a:lnTo>
                <a:lnTo>
                  <a:pt x="176076" y="217170"/>
                </a:lnTo>
                <a:lnTo>
                  <a:pt x="177470" y="211455"/>
                </a:lnTo>
                <a:lnTo>
                  <a:pt x="178254" y="202882"/>
                </a:lnTo>
                <a:lnTo>
                  <a:pt x="177571" y="200977"/>
                </a:lnTo>
                <a:lnTo>
                  <a:pt x="176322" y="199707"/>
                </a:lnTo>
                <a:lnTo>
                  <a:pt x="174694" y="198860"/>
                </a:lnTo>
                <a:lnTo>
                  <a:pt x="170771" y="195380"/>
                </a:lnTo>
                <a:lnTo>
                  <a:pt x="168613" y="193118"/>
                </a:lnTo>
                <a:lnTo>
                  <a:pt x="166381" y="191610"/>
                </a:lnTo>
                <a:lnTo>
                  <a:pt x="161784" y="189935"/>
                </a:lnTo>
                <a:lnTo>
                  <a:pt x="160240" y="188536"/>
                </a:lnTo>
                <a:lnTo>
                  <a:pt x="159212" y="186651"/>
                </a:lnTo>
                <a:lnTo>
                  <a:pt x="158525" y="184441"/>
                </a:lnTo>
                <a:lnTo>
                  <a:pt x="157274" y="182968"/>
                </a:lnTo>
                <a:lnTo>
                  <a:pt x="155646" y="181986"/>
                </a:lnTo>
                <a:lnTo>
                  <a:pt x="151721" y="180896"/>
                </a:lnTo>
                <a:lnTo>
                  <a:pt x="147331" y="180410"/>
                </a:lnTo>
                <a:lnTo>
                  <a:pt x="145049" y="181234"/>
                </a:lnTo>
                <a:lnTo>
                  <a:pt x="140397" y="184688"/>
                </a:lnTo>
                <a:lnTo>
                  <a:pt x="135683" y="186858"/>
                </a:lnTo>
                <a:lnTo>
                  <a:pt x="130148" y="187823"/>
                </a:lnTo>
                <a:lnTo>
                  <a:pt x="126450" y="188080"/>
                </a:lnTo>
                <a:lnTo>
                  <a:pt x="122397" y="188252"/>
                </a:lnTo>
                <a:lnTo>
                  <a:pt x="118901" y="189319"/>
                </a:lnTo>
                <a:lnTo>
                  <a:pt x="115777" y="190983"/>
                </a:lnTo>
                <a:lnTo>
                  <a:pt x="112900" y="193044"/>
                </a:lnTo>
                <a:lnTo>
                  <a:pt x="107588" y="197875"/>
                </a:lnTo>
                <a:lnTo>
                  <a:pt x="105060" y="200496"/>
                </a:lnTo>
                <a:lnTo>
                  <a:pt x="102581" y="202244"/>
                </a:lnTo>
                <a:lnTo>
                  <a:pt x="97709" y="204186"/>
                </a:lnTo>
                <a:lnTo>
                  <a:pt x="92899" y="207590"/>
                </a:lnTo>
                <a:lnTo>
                  <a:pt x="88114" y="212277"/>
                </a:lnTo>
                <a:lnTo>
                  <a:pt x="83343" y="217535"/>
                </a:lnTo>
                <a:lnTo>
                  <a:pt x="76193" y="225851"/>
                </a:lnTo>
                <a:lnTo>
                  <a:pt x="61903" y="242897"/>
                </a:lnTo>
                <a:lnTo>
                  <a:pt x="60316" y="245751"/>
                </a:lnTo>
                <a:lnTo>
                  <a:pt x="58552" y="251463"/>
                </a:lnTo>
                <a:lnTo>
                  <a:pt x="57559" y="260033"/>
                </a:lnTo>
                <a:lnTo>
                  <a:pt x="56626" y="262891"/>
                </a:lnTo>
                <a:lnTo>
                  <a:pt x="51542" y="271780"/>
                </a:lnTo>
                <a:lnTo>
                  <a:pt x="50302" y="273818"/>
                </a:lnTo>
                <a:lnTo>
                  <a:pt x="49997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7" name="SMARTInkAnnotation260"/>
          <p:cNvSpPr/>
          <p:nvPr/>
        </p:nvSpPr>
        <p:spPr>
          <a:xfrm>
            <a:off x="3993356" y="4337685"/>
            <a:ext cx="135732" cy="17146"/>
          </a:xfrm>
          <a:custGeom>
            <a:avLst/>
            <a:gdLst/>
            <a:ahLst/>
            <a:cxnLst/>
            <a:rect l="0" t="0" r="0" b="0"/>
            <a:pathLst>
              <a:path w="135732" h="17146">
                <a:moveTo>
                  <a:pt x="0" y="17145"/>
                </a:moveTo>
                <a:lnTo>
                  <a:pt x="6151" y="17145"/>
                </a:lnTo>
                <a:lnTo>
                  <a:pt x="8069" y="16193"/>
                </a:lnTo>
                <a:lnTo>
                  <a:pt x="10936" y="14605"/>
                </a:lnTo>
                <a:lnTo>
                  <a:pt x="14434" y="12594"/>
                </a:lnTo>
                <a:lnTo>
                  <a:pt x="17560" y="11254"/>
                </a:lnTo>
                <a:lnTo>
                  <a:pt x="20438" y="10360"/>
                </a:lnTo>
                <a:lnTo>
                  <a:pt x="23151" y="9764"/>
                </a:lnTo>
                <a:lnTo>
                  <a:pt x="25752" y="9367"/>
                </a:lnTo>
                <a:lnTo>
                  <a:pt x="28281" y="9102"/>
                </a:lnTo>
                <a:lnTo>
                  <a:pt x="30760" y="8926"/>
                </a:lnTo>
                <a:lnTo>
                  <a:pt x="35632" y="8729"/>
                </a:lnTo>
                <a:lnTo>
                  <a:pt x="44953" y="8619"/>
                </a:lnTo>
                <a:lnTo>
                  <a:pt x="49019" y="8603"/>
                </a:lnTo>
                <a:lnTo>
                  <a:pt x="53317" y="7640"/>
                </a:lnTo>
                <a:lnTo>
                  <a:pt x="57770" y="6046"/>
                </a:lnTo>
                <a:lnTo>
                  <a:pt x="62326" y="4031"/>
                </a:lnTo>
                <a:lnTo>
                  <a:pt x="66157" y="2687"/>
                </a:lnTo>
                <a:lnTo>
                  <a:pt x="69504" y="1791"/>
                </a:lnTo>
                <a:lnTo>
                  <a:pt x="72530" y="1194"/>
                </a:lnTo>
                <a:lnTo>
                  <a:pt x="76135" y="796"/>
                </a:lnTo>
                <a:lnTo>
                  <a:pt x="80125" y="531"/>
                </a:lnTo>
                <a:lnTo>
                  <a:pt x="87999" y="236"/>
                </a:lnTo>
                <a:lnTo>
                  <a:pt x="99521" y="46"/>
                </a:lnTo>
                <a:lnTo>
                  <a:pt x="109440" y="9"/>
                </a:lnTo>
                <a:lnTo>
                  <a:pt x="111853" y="959"/>
                </a:lnTo>
                <a:lnTo>
                  <a:pt x="114257" y="2544"/>
                </a:lnTo>
                <a:lnTo>
                  <a:pt x="116653" y="4553"/>
                </a:lnTo>
                <a:lnTo>
                  <a:pt x="119043" y="5893"/>
                </a:lnTo>
                <a:lnTo>
                  <a:pt x="121431" y="6787"/>
                </a:lnTo>
                <a:lnTo>
                  <a:pt x="127173" y="8219"/>
                </a:lnTo>
                <a:lnTo>
                  <a:pt x="128438" y="7385"/>
                </a:lnTo>
                <a:lnTo>
                  <a:pt x="130076" y="5875"/>
                </a:lnTo>
                <a:lnTo>
                  <a:pt x="1357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8" name="SMARTInkAnnotation261"/>
          <p:cNvSpPr/>
          <p:nvPr/>
        </p:nvSpPr>
        <p:spPr>
          <a:xfrm>
            <a:off x="4257675" y="4149091"/>
            <a:ext cx="192879" cy="368617"/>
          </a:xfrm>
          <a:custGeom>
            <a:avLst/>
            <a:gdLst/>
            <a:ahLst/>
            <a:cxnLst/>
            <a:rect l="0" t="0" r="0" b="0"/>
            <a:pathLst>
              <a:path w="192879" h="368617">
                <a:moveTo>
                  <a:pt x="0" y="77151"/>
                </a:moveTo>
                <a:lnTo>
                  <a:pt x="3792" y="77151"/>
                </a:lnTo>
                <a:lnTo>
                  <a:pt x="5703" y="78104"/>
                </a:lnTo>
                <a:lnTo>
                  <a:pt x="11391" y="83043"/>
                </a:lnTo>
                <a:lnTo>
                  <a:pt x="15832" y="87734"/>
                </a:lnTo>
                <a:lnTo>
                  <a:pt x="21103" y="93912"/>
                </a:lnTo>
                <a:lnTo>
                  <a:pt x="27042" y="94246"/>
                </a:lnTo>
                <a:lnTo>
                  <a:pt x="28567" y="94296"/>
                </a:lnTo>
                <a:lnTo>
                  <a:pt x="28575" y="51651"/>
                </a:lnTo>
                <a:lnTo>
                  <a:pt x="27782" y="47769"/>
                </a:lnTo>
                <a:lnTo>
                  <a:pt x="23665" y="37754"/>
                </a:lnTo>
                <a:lnTo>
                  <a:pt x="22424" y="31702"/>
                </a:lnTo>
                <a:lnTo>
                  <a:pt x="21627" y="21007"/>
                </a:lnTo>
                <a:lnTo>
                  <a:pt x="21518" y="18861"/>
                </a:lnTo>
                <a:lnTo>
                  <a:pt x="23586" y="15367"/>
                </a:lnTo>
                <a:lnTo>
                  <a:pt x="27590" y="9914"/>
                </a:lnTo>
                <a:lnTo>
                  <a:pt x="28137" y="6628"/>
                </a:lnTo>
                <a:lnTo>
                  <a:pt x="28488" y="1308"/>
                </a:lnTo>
                <a:lnTo>
                  <a:pt x="29311" y="872"/>
                </a:lnTo>
                <a:lnTo>
                  <a:pt x="34718" y="114"/>
                </a:lnTo>
                <a:lnTo>
                  <a:pt x="39215" y="33"/>
                </a:lnTo>
                <a:lnTo>
                  <a:pt x="59560" y="0"/>
                </a:lnTo>
                <a:lnTo>
                  <a:pt x="61931" y="952"/>
                </a:lnTo>
                <a:lnTo>
                  <a:pt x="66683" y="4550"/>
                </a:lnTo>
                <a:lnTo>
                  <a:pt x="71441" y="6784"/>
                </a:lnTo>
                <a:lnTo>
                  <a:pt x="76202" y="7777"/>
                </a:lnTo>
                <a:lnTo>
                  <a:pt x="80963" y="8218"/>
                </a:lnTo>
                <a:lnTo>
                  <a:pt x="87841" y="8414"/>
                </a:lnTo>
                <a:lnTo>
                  <a:pt x="163015" y="8571"/>
                </a:lnTo>
                <a:lnTo>
                  <a:pt x="165827" y="7619"/>
                </a:lnTo>
                <a:lnTo>
                  <a:pt x="167701" y="6032"/>
                </a:lnTo>
                <a:lnTo>
                  <a:pt x="168951" y="4021"/>
                </a:lnTo>
                <a:lnTo>
                  <a:pt x="170577" y="2680"/>
                </a:lnTo>
                <a:lnTo>
                  <a:pt x="174502" y="1190"/>
                </a:lnTo>
                <a:lnTo>
                  <a:pt x="178892" y="529"/>
                </a:lnTo>
                <a:lnTo>
                  <a:pt x="184385" y="104"/>
                </a:lnTo>
                <a:lnTo>
                  <a:pt x="190379" y="20"/>
                </a:lnTo>
                <a:lnTo>
                  <a:pt x="192551" y="2"/>
                </a:lnTo>
                <a:lnTo>
                  <a:pt x="192877" y="10955"/>
                </a:lnTo>
                <a:lnTo>
                  <a:pt x="192878" y="13018"/>
                </a:lnTo>
                <a:lnTo>
                  <a:pt x="192085" y="15345"/>
                </a:lnTo>
                <a:lnTo>
                  <a:pt x="189088" y="20472"/>
                </a:lnTo>
                <a:lnTo>
                  <a:pt x="187971" y="24125"/>
                </a:lnTo>
                <a:lnTo>
                  <a:pt x="186730" y="33264"/>
                </a:lnTo>
                <a:lnTo>
                  <a:pt x="184811" y="37416"/>
                </a:lnTo>
                <a:lnTo>
                  <a:pt x="181945" y="41136"/>
                </a:lnTo>
                <a:lnTo>
                  <a:pt x="178447" y="44569"/>
                </a:lnTo>
                <a:lnTo>
                  <a:pt x="172443" y="53463"/>
                </a:lnTo>
                <a:lnTo>
                  <a:pt x="169730" y="58501"/>
                </a:lnTo>
                <a:lnTo>
                  <a:pt x="166716" y="69180"/>
                </a:lnTo>
                <a:lnTo>
                  <a:pt x="164584" y="80276"/>
                </a:lnTo>
                <a:lnTo>
                  <a:pt x="160990" y="91557"/>
                </a:lnTo>
                <a:lnTo>
                  <a:pt x="158920" y="98186"/>
                </a:lnTo>
                <a:lnTo>
                  <a:pt x="154504" y="113170"/>
                </a:lnTo>
                <a:lnTo>
                  <a:pt x="152215" y="120214"/>
                </a:lnTo>
                <a:lnTo>
                  <a:pt x="149895" y="126815"/>
                </a:lnTo>
                <a:lnTo>
                  <a:pt x="147555" y="133120"/>
                </a:lnTo>
                <a:lnTo>
                  <a:pt x="145201" y="140182"/>
                </a:lnTo>
                <a:lnTo>
                  <a:pt x="140469" y="155648"/>
                </a:lnTo>
                <a:lnTo>
                  <a:pt x="138889" y="162820"/>
                </a:lnTo>
                <a:lnTo>
                  <a:pt x="137837" y="169506"/>
                </a:lnTo>
                <a:lnTo>
                  <a:pt x="137135" y="175869"/>
                </a:lnTo>
                <a:lnTo>
                  <a:pt x="135873" y="182015"/>
                </a:lnTo>
                <a:lnTo>
                  <a:pt x="134239" y="188018"/>
                </a:lnTo>
                <a:lnTo>
                  <a:pt x="132355" y="193925"/>
                </a:lnTo>
                <a:lnTo>
                  <a:pt x="130305" y="199768"/>
                </a:lnTo>
                <a:lnTo>
                  <a:pt x="128145" y="205568"/>
                </a:lnTo>
                <a:lnTo>
                  <a:pt x="125912" y="211340"/>
                </a:lnTo>
                <a:lnTo>
                  <a:pt x="124422" y="218045"/>
                </a:lnTo>
                <a:lnTo>
                  <a:pt x="123429" y="225373"/>
                </a:lnTo>
                <a:lnTo>
                  <a:pt x="122767" y="233116"/>
                </a:lnTo>
                <a:lnTo>
                  <a:pt x="121532" y="240182"/>
                </a:lnTo>
                <a:lnTo>
                  <a:pt x="119915" y="246799"/>
                </a:lnTo>
                <a:lnTo>
                  <a:pt x="118043" y="253115"/>
                </a:lnTo>
                <a:lnTo>
                  <a:pt x="116795" y="259231"/>
                </a:lnTo>
                <a:lnTo>
                  <a:pt x="115963" y="265213"/>
                </a:lnTo>
                <a:lnTo>
                  <a:pt x="115409" y="271105"/>
                </a:lnTo>
                <a:lnTo>
                  <a:pt x="114246" y="276939"/>
                </a:lnTo>
                <a:lnTo>
                  <a:pt x="112676" y="282733"/>
                </a:lnTo>
                <a:lnTo>
                  <a:pt x="109609" y="293299"/>
                </a:lnTo>
                <a:lnTo>
                  <a:pt x="108246" y="301169"/>
                </a:lnTo>
                <a:lnTo>
                  <a:pt x="105524" y="310383"/>
                </a:lnTo>
                <a:lnTo>
                  <a:pt x="102462" y="319874"/>
                </a:lnTo>
                <a:lnTo>
                  <a:pt x="101101" y="327269"/>
                </a:lnTo>
                <a:lnTo>
                  <a:pt x="98379" y="333729"/>
                </a:lnTo>
                <a:lnTo>
                  <a:pt x="96542" y="336786"/>
                </a:lnTo>
                <a:lnTo>
                  <a:pt x="94501" y="342722"/>
                </a:lnTo>
                <a:lnTo>
                  <a:pt x="93191" y="349743"/>
                </a:lnTo>
                <a:lnTo>
                  <a:pt x="87257" y="358029"/>
                </a:lnTo>
                <a:lnTo>
                  <a:pt x="85814" y="359926"/>
                </a:lnTo>
                <a:lnTo>
                  <a:pt x="85725" y="3686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9" name="SMARTInkAnnotation262"/>
          <p:cNvSpPr/>
          <p:nvPr/>
        </p:nvSpPr>
        <p:spPr>
          <a:xfrm>
            <a:off x="4650581" y="4320540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0" name="SMARTInkAnnotation263"/>
          <p:cNvSpPr/>
          <p:nvPr/>
        </p:nvSpPr>
        <p:spPr>
          <a:xfrm>
            <a:off x="4629150" y="4397692"/>
            <a:ext cx="121444" cy="17146"/>
          </a:xfrm>
          <a:custGeom>
            <a:avLst/>
            <a:gdLst/>
            <a:ahLst/>
            <a:cxnLst/>
            <a:rect l="0" t="0" r="0" b="0"/>
            <a:pathLst>
              <a:path w="121444" h="17146">
                <a:moveTo>
                  <a:pt x="0" y="17145"/>
                </a:moveTo>
                <a:lnTo>
                  <a:pt x="12301" y="9764"/>
                </a:lnTo>
                <a:lnTo>
                  <a:pt x="13757" y="9367"/>
                </a:lnTo>
                <a:lnTo>
                  <a:pt x="17491" y="8926"/>
                </a:lnTo>
                <a:lnTo>
                  <a:pt x="20392" y="8808"/>
                </a:lnTo>
                <a:lnTo>
                  <a:pt x="36454" y="8620"/>
                </a:lnTo>
                <a:lnTo>
                  <a:pt x="65307" y="8576"/>
                </a:lnTo>
                <a:lnTo>
                  <a:pt x="68938" y="7622"/>
                </a:lnTo>
                <a:lnTo>
                  <a:pt x="72946" y="6034"/>
                </a:lnTo>
                <a:lnTo>
                  <a:pt x="77206" y="4023"/>
                </a:lnTo>
                <a:lnTo>
                  <a:pt x="81633" y="2682"/>
                </a:lnTo>
                <a:lnTo>
                  <a:pt x="86172" y="1788"/>
                </a:lnTo>
                <a:lnTo>
                  <a:pt x="90785" y="1192"/>
                </a:lnTo>
                <a:lnTo>
                  <a:pt x="95448" y="795"/>
                </a:lnTo>
                <a:lnTo>
                  <a:pt x="100145" y="530"/>
                </a:lnTo>
                <a:lnTo>
                  <a:pt x="112223" y="157"/>
                </a:lnTo>
                <a:lnTo>
                  <a:pt x="12144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1" name="SMARTInkAnnotation264"/>
          <p:cNvSpPr/>
          <p:nvPr/>
        </p:nvSpPr>
        <p:spPr>
          <a:xfrm>
            <a:off x="4914926" y="4234825"/>
            <a:ext cx="221431" cy="264512"/>
          </a:xfrm>
          <a:custGeom>
            <a:avLst/>
            <a:gdLst/>
            <a:ahLst/>
            <a:cxnLst/>
            <a:rect l="0" t="0" r="0" b="0"/>
            <a:pathLst>
              <a:path w="221431" h="264512">
                <a:moveTo>
                  <a:pt x="171424" y="25707"/>
                </a:moveTo>
                <a:lnTo>
                  <a:pt x="171424" y="17240"/>
                </a:lnTo>
                <a:lnTo>
                  <a:pt x="167632" y="17166"/>
                </a:lnTo>
                <a:lnTo>
                  <a:pt x="166514" y="16203"/>
                </a:lnTo>
                <a:lnTo>
                  <a:pt x="165770" y="14609"/>
                </a:lnTo>
                <a:lnTo>
                  <a:pt x="165273" y="12594"/>
                </a:lnTo>
                <a:lnTo>
                  <a:pt x="164148" y="11250"/>
                </a:lnTo>
                <a:lnTo>
                  <a:pt x="162605" y="10354"/>
                </a:lnTo>
                <a:lnTo>
                  <a:pt x="160782" y="9757"/>
                </a:lnTo>
                <a:lnTo>
                  <a:pt x="156640" y="6553"/>
                </a:lnTo>
                <a:lnTo>
                  <a:pt x="154424" y="4365"/>
                </a:lnTo>
                <a:lnTo>
                  <a:pt x="152153" y="2907"/>
                </a:lnTo>
                <a:lnTo>
                  <a:pt x="147513" y="1286"/>
                </a:lnTo>
                <a:lnTo>
                  <a:pt x="142805" y="566"/>
                </a:lnTo>
                <a:lnTo>
                  <a:pt x="137274" y="246"/>
                </a:lnTo>
                <a:lnTo>
                  <a:pt x="123819" y="24"/>
                </a:lnTo>
                <a:lnTo>
                  <a:pt x="114545" y="0"/>
                </a:lnTo>
                <a:lnTo>
                  <a:pt x="111279" y="949"/>
                </a:lnTo>
                <a:lnTo>
                  <a:pt x="105534" y="4544"/>
                </a:lnTo>
                <a:lnTo>
                  <a:pt x="102097" y="5883"/>
                </a:lnTo>
                <a:lnTo>
                  <a:pt x="98219" y="6776"/>
                </a:lnTo>
                <a:lnTo>
                  <a:pt x="94046" y="7372"/>
                </a:lnTo>
                <a:lnTo>
                  <a:pt x="87292" y="8034"/>
                </a:lnTo>
                <a:lnTo>
                  <a:pt x="84379" y="8210"/>
                </a:lnTo>
                <a:lnTo>
                  <a:pt x="80850" y="9280"/>
                </a:lnTo>
                <a:lnTo>
                  <a:pt x="76911" y="10946"/>
                </a:lnTo>
                <a:lnTo>
                  <a:pt x="72696" y="13009"/>
                </a:lnTo>
                <a:lnTo>
                  <a:pt x="65897" y="15301"/>
                </a:lnTo>
                <a:lnTo>
                  <a:pt x="62972" y="15913"/>
                </a:lnTo>
                <a:lnTo>
                  <a:pt x="57606" y="19132"/>
                </a:lnTo>
                <a:lnTo>
                  <a:pt x="55065" y="21324"/>
                </a:lnTo>
                <a:lnTo>
                  <a:pt x="50123" y="23759"/>
                </a:lnTo>
                <a:lnTo>
                  <a:pt x="47694" y="24409"/>
                </a:lnTo>
                <a:lnTo>
                  <a:pt x="42879" y="27670"/>
                </a:lnTo>
                <a:lnTo>
                  <a:pt x="38092" y="32295"/>
                </a:lnTo>
                <a:lnTo>
                  <a:pt x="33320" y="37525"/>
                </a:lnTo>
                <a:lnTo>
                  <a:pt x="26170" y="45825"/>
                </a:lnTo>
                <a:lnTo>
                  <a:pt x="24581" y="48644"/>
                </a:lnTo>
                <a:lnTo>
                  <a:pt x="22817" y="54317"/>
                </a:lnTo>
                <a:lnTo>
                  <a:pt x="19916" y="60012"/>
                </a:lnTo>
                <a:lnTo>
                  <a:pt x="18031" y="62865"/>
                </a:lnTo>
                <a:lnTo>
                  <a:pt x="16775" y="65719"/>
                </a:lnTo>
                <a:lnTo>
                  <a:pt x="15378" y="71431"/>
                </a:lnTo>
                <a:lnTo>
                  <a:pt x="12641" y="77144"/>
                </a:lnTo>
                <a:lnTo>
                  <a:pt x="10800" y="80001"/>
                </a:lnTo>
                <a:lnTo>
                  <a:pt x="9573" y="83811"/>
                </a:lnTo>
                <a:lnTo>
                  <a:pt x="8754" y="88255"/>
                </a:lnTo>
                <a:lnTo>
                  <a:pt x="8209" y="93124"/>
                </a:lnTo>
                <a:lnTo>
                  <a:pt x="7602" y="101073"/>
                </a:lnTo>
                <a:lnTo>
                  <a:pt x="7440" y="104526"/>
                </a:lnTo>
                <a:lnTo>
                  <a:pt x="6539" y="107781"/>
                </a:lnTo>
                <a:lnTo>
                  <a:pt x="3421" y="113937"/>
                </a:lnTo>
                <a:lnTo>
                  <a:pt x="2272" y="117865"/>
                </a:lnTo>
                <a:lnTo>
                  <a:pt x="1506" y="122388"/>
                </a:lnTo>
                <a:lnTo>
                  <a:pt x="996" y="127309"/>
                </a:lnTo>
                <a:lnTo>
                  <a:pt x="427" y="135316"/>
                </a:lnTo>
                <a:lnTo>
                  <a:pt x="176" y="143003"/>
                </a:lnTo>
                <a:lnTo>
                  <a:pt x="0" y="164426"/>
                </a:lnTo>
                <a:lnTo>
                  <a:pt x="785" y="167717"/>
                </a:lnTo>
                <a:lnTo>
                  <a:pt x="3774" y="173912"/>
                </a:lnTo>
                <a:lnTo>
                  <a:pt x="4888" y="177851"/>
                </a:lnTo>
                <a:lnTo>
                  <a:pt x="5631" y="182382"/>
                </a:lnTo>
                <a:lnTo>
                  <a:pt x="6127" y="187307"/>
                </a:lnTo>
                <a:lnTo>
                  <a:pt x="7251" y="191543"/>
                </a:lnTo>
                <a:lnTo>
                  <a:pt x="10616" y="198790"/>
                </a:lnTo>
                <a:lnTo>
                  <a:pt x="12641" y="205185"/>
                </a:lnTo>
                <a:lnTo>
                  <a:pt x="13181" y="208224"/>
                </a:lnTo>
                <a:lnTo>
                  <a:pt x="15898" y="214141"/>
                </a:lnTo>
                <a:lnTo>
                  <a:pt x="17733" y="217052"/>
                </a:lnTo>
                <a:lnTo>
                  <a:pt x="19773" y="222827"/>
                </a:lnTo>
                <a:lnTo>
                  <a:pt x="20317" y="225700"/>
                </a:lnTo>
                <a:lnTo>
                  <a:pt x="23038" y="231433"/>
                </a:lnTo>
                <a:lnTo>
                  <a:pt x="26894" y="237156"/>
                </a:lnTo>
                <a:lnTo>
                  <a:pt x="31253" y="242875"/>
                </a:lnTo>
                <a:lnTo>
                  <a:pt x="33526" y="244781"/>
                </a:lnTo>
                <a:lnTo>
                  <a:pt x="38169" y="246898"/>
                </a:lnTo>
                <a:lnTo>
                  <a:pt x="42879" y="250380"/>
                </a:lnTo>
                <a:lnTo>
                  <a:pt x="45246" y="252641"/>
                </a:lnTo>
                <a:lnTo>
                  <a:pt x="47617" y="254149"/>
                </a:lnTo>
                <a:lnTo>
                  <a:pt x="52370" y="255824"/>
                </a:lnTo>
                <a:lnTo>
                  <a:pt x="57128" y="256570"/>
                </a:lnTo>
                <a:lnTo>
                  <a:pt x="59507" y="256768"/>
                </a:lnTo>
                <a:lnTo>
                  <a:pt x="66385" y="259528"/>
                </a:lnTo>
                <a:lnTo>
                  <a:pt x="70442" y="261598"/>
                </a:lnTo>
                <a:lnTo>
                  <a:pt x="77066" y="263898"/>
                </a:lnTo>
                <a:lnTo>
                  <a:pt x="79943" y="264511"/>
                </a:lnTo>
                <a:lnTo>
                  <a:pt x="82656" y="263967"/>
                </a:lnTo>
                <a:lnTo>
                  <a:pt x="87786" y="260823"/>
                </a:lnTo>
                <a:lnTo>
                  <a:pt x="91059" y="259604"/>
                </a:lnTo>
                <a:lnTo>
                  <a:pt x="94828" y="258791"/>
                </a:lnTo>
                <a:lnTo>
                  <a:pt x="98929" y="258249"/>
                </a:lnTo>
                <a:lnTo>
                  <a:pt x="105602" y="257647"/>
                </a:lnTo>
                <a:lnTo>
                  <a:pt x="108492" y="257486"/>
                </a:lnTo>
                <a:lnTo>
                  <a:pt x="112007" y="256427"/>
                </a:lnTo>
                <a:lnTo>
                  <a:pt x="115937" y="254768"/>
                </a:lnTo>
                <a:lnTo>
                  <a:pt x="120146" y="252710"/>
                </a:lnTo>
                <a:lnTo>
                  <a:pt x="126937" y="250422"/>
                </a:lnTo>
                <a:lnTo>
                  <a:pt x="133396" y="248453"/>
                </a:lnTo>
                <a:lnTo>
                  <a:pt x="137341" y="246595"/>
                </a:lnTo>
                <a:lnTo>
                  <a:pt x="141558" y="244403"/>
                </a:lnTo>
                <a:lnTo>
                  <a:pt x="148361" y="239428"/>
                </a:lnTo>
                <a:lnTo>
                  <a:pt x="151285" y="236767"/>
                </a:lnTo>
                <a:lnTo>
                  <a:pt x="156652" y="233812"/>
                </a:lnTo>
                <a:lnTo>
                  <a:pt x="162478" y="231546"/>
                </a:lnTo>
                <a:lnTo>
                  <a:pt x="166253" y="229608"/>
                </a:lnTo>
                <a:lnTo>
                  <a:pt x="174682" y="224915"/>
                </a:lnTo>
                <a:lnTo>
                  <a:pt x="183720" y="219654"/>
                </a:lnTo>
                <a:lnTo>
                  <a:pt x="187559" y="216917"/>
                </a:lnTo>
                <a:lnTo>
                  <a:pt x="193941" y="211337"/>
                </a:lnTo>
                <a:lnTo>
                  <a:pt x="199423" y="208222"/>
                </a:lnTo>
                <a:lnTo>
                  <a:pt x="201996" y="207392"/>
                </a:lnTo>
                <a:lnTo>
                  <a:pt x="206972" y="203928"/>
                </a:lnTo>
                <a:lnTo>
                  <a:pt x="209410" y="201672"/>
                </a:lnTo>
                <a:lnTo>
                  <a:pt x="214236" y="199164"/>
                </a:lnTo>
                <a:lnTo>
                  <a:pt x="221430" y="1971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2" name="SMARTInkAnnotation265"/>
          <p:cNvSpPr/>
          <p:nvPr/>
        </p:nvSpPr>
        <p:spPr>
          <a:xfrm>
            <a:off x="5214937" y="4115163"/>
            <a:ext cx="157164" cy="196805"/>
          </a:xfrm>
          <a:custGeom>
            <a:avLst/>
            <a:gdLst/>
            <a:ahLst/>
            <a:cxnLst/>
            <a:rect l="0" t="0" r="0" b="0"/>
            <a:pathLst>
              <a:path w="157164" h="196805">
                <a:moveTo>
                  <a:pt x="0" y="25354"/>
                </a:moveTo>
                <a:lnTo>
                  <a:pt x="3793" y="25354"/>
                </a:lnTo>
                <a:lnTo>
                  <a:pt x="4909" y="24402"/>
                </a:lnTo>
                <a:lnTo>
                  <a:pt x="5654" y="22814"/>
                </a:lnTo>
                <a:lnTo>
                  <a:pt x="6850" y="17973"/>
                </a:lnTo>
                <a:lnTo>
                  <a:pt x="10849" y="12584"/>
                </a:lnTo>
                <a:lnTo>
                  <a:pt x="13583" y="11126"/>
                </a:lnTo>
                <a:lnTo>
                  <a:pt x="16992" y="10153"/>
                </a:lnTo>
                <a:lnTo>
                  <a:pt x="20853" y="9506"/>
                </a:lnTo>
                <a:lnTo>
                  <a:pt x="24221" y="9074"/>
                </a:lnTo>
                <a:lnTo>
                  <a:pt x="27260" y="8786"/>
                </a:lnTo>
                <a:lnTo>
                  <a:pt x="30080" y="8594"/>
                </a:lnTo>
                <a:lnTo>
                  <a:pt x="32753" y="7513"/>
                </a:lnTo>
                <a:lnTo>
                  <a:pt x="35330" y="5840"/>
                </a:lnTo>
                <a:lnTo>
                  <a:pt x="37840" y="3772"/>
                </a:lnTo>
                <a:lnTo>
                  <a:pt x="41102" y="2394"/>
                </a:lnTo>
                <a:lnTo>
                  <a:pt x="44864" y="1475"/>
                </a:lnTo>
                <a:lnTo>
                  <a:pt x="48959" y="862"/>
                </a:lnTo>
                <a:lnTo>
                  <a:pt x="52483" y="454"/>
                </a:lnTo>
                <a:lnTo>
                  <a:pt x="55627" y="181"/>
                </a:lnTo>
                <a:lnTo>
                  <a:pt x="58515" y="0"/>
                </a:lnTo>
                <a:lnTo>
                  <a:pt x="61236" y="831"/>
                </a:lnTo>
                <a:lnTo>
                  <a:pt x="63843" y="2338"/>
                </a:lnTo>
                <a:lnTo>
                  <a:pt x="66374" y="4295"/>
                </a:lnTo>
                <a:lnTo>
                  <a:pt x="68856" y="5600"/>
                </a:lnTo>
                <a:lnTo>
                  <a:pt x="73730" y="7050"/>
                </a:lnTo>
                <a:lnTo>
                  <a:pt x="78542" y="7694"/>
                </a:lnTo>
                <a:lnTo>
                  <a:pt x="80936" y="7866"/>
                </a:lnTo>
                <a:lnTo>
                  <a:pt x="83326" y="8933"/>
                </a:lnTo>
                <a:lnTo>
                  <a:pt x="88099" y="12658"/>
                </a:lnTo>
                <a:lnTo>
                  <a:pt x="92866" y="14949"/>
                </a:lnTo>
                <a:lnTo>
                  <a:pt x="95248" y="15560"/>
                </a:lnTo>
                <a:lnTo>
                  <a:pt x="100012" y="18779"/>
                </a:lnTo>
                <a:lnTo>
                  <a:pt x="102393" y="20970"/>
                </a:lnTo>
                <a:lnTo>
                  <a:pt x="103981" y="23384"/>
                </a:lnTo>
                <a:lnTo>
                  <a:pt x="105040" y="25946"/>
                </a:lnTo>
                <a:lnTo>
                  <a:pt x="105745" y="28606"/>
                </a:lnTo>
                <a:lnTo>
                  <a:pt x="107010" y="30380"/>
                </a:lnTo>
                <a:lnTo>
                  <a:pt x="108646" y="31562"/>
                </a:lnTo>
                <a:lnTo>
                  <a:pt x="110531" y="32351"/>
                </a:lnTo>
                <a:lnTo>
                  <a:pt x="111787" y="33828"/>
                </a:lnTo>
                <a:lnTo>
                  <a:pt x="112625" y="35766"/>
                </a:lnTo>
                <a:lnTo>
                  <a:pt x="113183" y="38011"/>
                </a:lnTo>
                <a:lnTo>
                  <a:pt x="113555" y="41411"/>
                </a:lnTo>
                <a:lnTo>
                  <a:pt x="113804" y="45584"/>
                </a:lnTo>
                <a:lnTo>
                  <a:pt x="114079" y="54348"/>
                </a:lnTo>
                <a:lnTo>
                  <a:pt x="114235" y="64637"/>
                </a:lnTo>
                <a:lnTo>
                  <a:pt x="114292" y="79552"/>
                </a:lnTo>
                <a:lnTo>
                  <a:pt x="113501" y="82441"/>
                </a:lnTo>
                <a:lnTo>
                  <a:pt x="110506" y="88191"/>
                </a:lnTo>
                <a:lnTo>
                  <a:pt x="109389" y="92010"/>
                </a:lnTo>
                <a:lnTo>
                  <a:pt x="108645" y="96462"/>
                </a:lnTo>
                <a:lnTo>
                  <a:pt x="108149" y="101334"/>
                </a:lnTo>
                <a:lnTo>
                  <a:pt x="107024" y="106488"/>
                </a:lnTo>
                <a:lnTo>
                  <a:pt x="105481" y="111828"/>
                </a:lnTo>
                <a:lnTo>
                  <a:pt x="103658" y="117294"/>
                </a:lnTo>
                <a:lnTo>
                  <a:pt x="101650" y="121890"/>
                </a:lnTo>
                <a:lnTo>
                  <a:pt x="99516" y="125906"/>
                </a:lnTo>
                <a:lnTo>
                  <a:pt x="97301" y="129536"/>
                </a:lnTo>
                <a:lnTo>
                  <a:pt x="95029" y="132909"/>
                </a:lnTo>
                <a:lnTo>
                  <a:pt x="92722" y="136110"/>
                </a:lnTo>
                <a:lnTo>
                  <a:pt x="88041" y="142206"/>
                </a:lnTo>
                <a:lnTo>
                  <a:pt x="83315" y="148091"/>
                </a:lnTo>
                <a:lnTo>
                  <a:pt x="80944" y="150041"/>
                </a:lnTo>
                <a:lnTo>
                  <a:pt x="76191" y="152209"/>
                </a:lnTo>
                <a:lnTo>
                  <a:pt x="71434" y="155711"/>
                </a:lnTo>
                <a:lnTo>
                  <a:pt x="66673" y="160443"/>
                </a:lnTo>
                <a:lnTo>
                  <a:pt x="61912" y="165721"/>
                </a:lnTo>
                <a:lnTo>
                  <a:pt x="59531" y="167510"/>
                </a:lnTo>
                <a:lnTo>
                  <a:pt x="54769" y="169497"/>
                </a:lnTo>
                <a:lnTo>
                  <a:pt x="50006" y="170380"/>
                </a:lnTo>
                <a:lnTo>
                  <a:pt x="45244" y="170773"/>
                </a:lnTo>
                <a:lnTo>
                  <a:pt x="40481" y="170947"/>
                </a:lnTo>
                <a:lnTo>
                  <a:pt x="26194" y="171075"/>
                </a:lnTo>
                <a:lnTo>
                  <a:pt x="15699" y="171086"/>
                </a:lnTo>
                <a:lnTo>
                  <a:pt x="12798" y="168547"/>
                </a:lnTo>
                <a:lnTo>
                  <a:pt x="8261" y="163706"/>
                </a:lnTo>
                <a:lnTo>
                  <a:pt x="5523" y="163044"/>
                </a:lnTo>
                <a:lnTo>
                  <a:pt x="3683" y="162868"/>
                </a:lnTo>
                <a:lnTo>
                  <a:pt x="2455" y="161797"/>
                </a:lnTo>
                <a:lnTo>
                  <a:pt x="1637" y="160131"/>
                </a:lnTo>
                <a:lnTo>
                  <a:pt x="13" y="153989"/>
                </a:lnTo>
                <a:lnTo>
                  <a:pt x="9" y="153974"/>
                </a:lnTo>
                <a:lnTo>
                  <a:pt x="9944" y="142013"/>
                </a:lnTo>
                <a:lnTo>
                  <a:pt x="12185" y="140274"/>
                </a:lnTo>
                <a:lnTo>
                  <a:pt x="16793" y="138342"/>
                </a:lnTo>
                <a:lnTo>
                  <a:pt x="21487" y="137484"/>
                </a:lnTo>
                <a:lnTo>
                  <a:pt x="23850" y="137255"/>
                </a:lnTo>
                <a:lnTo>
                  <a:pt x="26219" y="136149"/>
                </a:lnTo>
                <a:lnTo>
                  <a:pt x="30967" y="132382"/>
                </a:lnTo>
                <a:lnTo>
                  <a:pt x="34139" y="130996"/>
                </a:lnTo>
                <a:lnTo>
                  <a:pt x="37840" y="130072"/>
                </a:lnTo>
                <a:lnTo>
                  <a:pt x="41896" y="129456"/>
                </a:lnTo>
                <a:lnTo>
                  <a:pt x="45393" y="129045"/>
                </a:lnTo>
                <a:lnTo>
                  <a:pt x="48518" y="128772"/>
                </a:lnTo>
                <a:lnTo>
                  <a:pt x="51396" y="128589"/>
                </a:lnTo>
                <a:lnTo>
                  <a:pt x="58827" y="128387"/>
                </a:lnTo>
                <a:lnTo>
                  <a:pt x="63030" y="128333"/>
                </a:lnTo>
                <a:lnTo>
                  <a:pt x="66626" y="129249"/>
                </a:lnTo>
                <a:lnTo>
                  <a:pt x="69817" y="130812"/>
                </a:lnTo>
                <a:lnTo>
                  <a:pt x="72739" y="132807"/>
                </a:lnTo>
                <a:lnTo>
                  <a:pt x="76274" y="134137"/>
                </a:lnTo>
                <a:lnTo>
                  <a:pt x="80218" y="135024"/>
                </a:lnTo>
                <a:lnTo>
                  <a:pt x="84435" y="135615"/>
                </a:lnTo>
                <a:lnTo>
                  <a:pt x="88040" y="136961"/>
                </a:lnTo>
                <a:lnTo>
                  <a:pt x="91237" y="138812"/>
                </a:lnTo>
                <a:lnTo>
                  <a:pt x="94162" y="140998"/>
                </a:lnTo>
                <a:lnTo>
                  <a:pt x="96906" y="142455"/>
                </a:lnTo>
                <a:lnTo>
                  <a:pt x="99529" y="143426"/>
                </a:lnTo>
                <a:lnTo>
                  <a:pt x="102072" y="144074"/>
                </a:lnTo>
                <a:lnTo>
                  <a:pt x="105354" y="145458"/>
                </a:lnTo>
                <a:lnTo>
                  <a:pt x="109130" y="147334"/>
                </a:lnTo>
                <a:lnTo>
                  <a:pt x="113235" y="149536"/>
                </a:lnTo>
                <a:lnTo>
                  <a:pt x="116765" y="151957"/>
                </a:lnTo>
                <a:lnTo>
                  <a:pt x="119912" y="154524"/>
                </a:lnTo>
                <a:lnTo>
                  <a:pt x="122804" y="157187"/>
                </a:lnTo>
                <a:lnTo>
                  <a:pt x="125525" y="158963"/>
                </a:lnTo>
                <a:lnTo>
                  <a:pt x="128134" y="160147"/>
                </a:lnTo>
                <a:lnTo>
                  <a:pt x="130666" y="160936"/>
                </a:lnTo>
                <a:lnTo>
                  <a:pt x="132355" y="162415"/>
                </a:lnTo>
                <a:lnTo>
                  <a:pt x="133480" y="164353"/>
                </a:lnTo>
                <a:lnTo>
                  <a:pt x="134231" y="166598"/>
                </a:lnTo>
                <a:lnTo>
                  <a:pt x="137181" y="171631"/>
                </a:lnTo>
                <a:lnTo>
                  <a:pt x="139079" y="174307"/>
                </a:lnTo>
                <a:lnTo>
                  <a:pt x="141138" y="176091"/>
                </a:lnTo>
                <a:lnTo>
                  <a:pt x="145543" y="178074"/>
                </a:lnTo>
                <a:lnTo>
                  <a:pt x="147035" y="179555"/>
                </a:lnTo>
                <a:lnTo>
                  <a:pt x="148030" y="181495"/>
                </a:lnTo>
                <a:lnTo>
                  <a:pt x="148693" y="183740"/>
                </a:lnTo>
                <a:lnTo>
                  <a:pt x="149928" y="185237"/>
                </a:lnTo>
                <a:lnTo>
                  <a:pt x="151547" y="186236"/>
                </a:lnTo>
                <a:lnTo>
                  <a:pt x="153419" y="186901"/>
                </a:lnTo>
                <a:lnTo>
                  <a:pt x="154667" y="188297"/>
                </a:lnTo>
                <a:lnTo>
                  <a:pt x="155499" y="190180"/>
                </a:lnTo>
                <a:lnTo>
                  <a:pt x="157163" y="19680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3" name="SMARTInkAnnotation266"/>
          <p:cNvSpPr/>
          <p:nvPr/>
        </p:nvSpPr>
        <p:spPr>
          <a:xfrm>
            <a:off x="5486400" y="4384183"/>
            <a:ext cx="164307" cy="22083"/>
          </a:xfrm>
          <a:custGeom>
            <a:avLst/>
            <a:gdLst/>
            <a:ahLst/>
            <a:cxnLst/>
            <a:rect l="0" t="0" r="0" b="0"/>
            <a:pathLst>
              <a:path w="164307" h="22083">
                <a:moveTo>
                  <a:pt x="0" y="22082"/>
                </a:moveTo>
                <a:lnTo>
                  <a:pt x="6849" y="22082"/>
                </a:lnTo>
                <a:lnTo>
                  <a:pt x="7741" y="21129"/>
                </a:lnTo>
                <a:lnTo>
                  <a:pt x="10849" y="17532"/>
                </a:lnTo>
                <a:lnTo>
                  <a:pt x="12788" y="16190"/>
                </a:lnTo>
                <a:lnTo>
                  <a:pt x="14876" y="15297"/>
                </a:lnTo>
                <a:lnTo>
                  <a:pt x="17060" y="14701"/>
                </a:lnTo>
                <a:lnTo>
                  <a:pt x="21605" y="14039"/>
                </a:lnTo>
                <a:lnTo>
                  <a:pt x="23928" y="13862"/>
                </a:lnTo>
                <a:lnTo>
                  <a:pt x="30743" y="13666"/>
                </a:lnTo>
                <a:lnTo>
                  <a:pt x="34783" y="13614"/>
                </a:lnTo>
                <a:lnTo>
                  <a:pt x="38270" y="12627"/>
                </a:lnTo>
                <a:lnTo>
                  <a:pt x="41388" y="11016"/>
                </a:lnTo>
                <a:lnTo>
                  <a:pt x="44261" y="8990"/>
                </a:lnTo>
                <a:lnTo>
                  <a:pt x="47764" y="7639"/>
                </a:lnTo>
                <a:lnTo>
                  <a:pt x="51686" y="6738"/>
                </a:lnTo>
                <a:lnTo>
                  <a:pt x="55889" y="6137"/>
                </a:lnTo>
                <a:lnTo>
                  <a:pt x="59484" y="5737"/>
                </a:lnTo>
                <a:lnTo>
                  <a:pt x="62674" y="5470"/>
                </a:lnTo>
                <a:lnTo>
                  <a:pt x="65595" y="5293"/>
                </a:lnTo>
                <a:lnTo>
                  <a:pt x="73074" y="5095"/>
                </a:lnTo>
                <a:lnTo>
                  <a:pt x="98720" y="4946"/>
                </a:lnTo>
                <a:lnTo>
                  <a:pt x="102326" y="3991"/>
                </a:lnTo>
                <a:lnTo>
                  <a:pt x="105523" y="2401"/>
                </a:lnTo>
                <a:lnTo>
                  <a:pt x="108449" y="389"/>
                </a:lnTo>
                <a:lnTo>
                  <a:pt x="111987" y="0"/>
                </a:lnTo>
                <a:lnTo>
                  <a:pt x="115933" y="693"/>
                </a:lnTo>
                <a:lnTo>
                  <a:pt x="120150" y="2107"/>
                </a:lnTo>
                <a:lnTo>
                  <a:pt x="123756" y="3051"/>
                </a:lnTo>
                <a:lnTo>
                  <a:pt x="126954" y="3679"/>
                </a:lnTo>
                <a:lnTo>
                  <a:pt x="129880" y="4098"/>
                </a:lnTo>
                <a:lnTo>
                  <a:pt x="132624" y="4378"/>
                </a:lnTo>
                <a:lnTo>
                  <a:pt x="135247" y="4564"/>
                </a:lnTo>
                <a:lnTo>
                  <a:pt x="140279" y="4771"/>
                </a:lnTo>
                <a:lnTo>
                  <a:pt x="149976" y="4904"/>
                </a:lnTo>
                <a:lnTo>
                  <a:pt x="164306" y="49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4" name="SMARTInkAnnotation267"/>
          <p:cNvSpPr/>
          <p:nvPr/>
        </p:nvSpPr>
        <p:spPr>
          <a:xfrm>
            <a:off x="5829300" y="4183733"/>
            <a:ext cx="170121" cy="282537"/>
          </a:xfrm>
          <a:custGeom>
            <a:avLst/>
            <a:gdLst/>
            <a:ahLst/>
            <a:cxnLst/>
            <a:rect l="0" t="0" r="0" b="0"/>
            <a:pathLst>
              <a:path w="170121" h="282537">
                <a:moveTo>
                  <a:pt x="142875" y="25364"/>
                </a:moveTo>
                <a:lnTo>
                  <a:pt x="108091" y="25364"/>
                </a:lnTo>
                <a:lnTo>
                  <a:pt x="104605" y="24412"/>
                </a:lnTo>
                <a:lnTo>
                  <a:pt x="101487" y="22824"/>
                </a:lnTo>
                <a:lnTo>
                  <a:pt x="98614" y="20814"/>
                </a:lnTo>
                <a:lnTo>
                  <a:pt x="95112" y="19473"/>
                </a:lnTo>
                <a:lnTo>
                  <a:pt x="91189" y="18580"/>
                </a:lnTo>
                <a:lnTo>
                  <a:pt x="86986" y="17984"/>
                </a:lnTo>
                <a:lnTo>
                  <a:pt x="82597" y="17586"/>
                </a:lnTo>
                <a:lnTo>
                  <a:pt x="78083" y="17322"/>
                </a:lnTo>
                <a:lnTo>
                  <a:pt x="73487" y="17145"/>
                </a:lnTo>
                <a:lnTo>
                  <a:pt x="69629" y="16075"/>
                </a:lnTo>
                <a:lnTo>
                  <a:pt x="66263" y="14409"/>
                </a:lnTo>
                <a:lnTo>
                  <a:pt x="63225" y="12346"/>
                </a:lnTo>
                <a:lnTo>
                  <a:pt x="60406" y="10970"/>
                </a:lnTo>
                <a:lnTo>
                  <a:pt x="55157" y="9442"/>
                </a:lnTo>
                <a:lnTo>
                  <a:pt x="50179" y="8763"/>
                </a:lnTo>
                <a:lnTo>
                  <a:pt x="45320" y="8461"/>
                </a:lnTo>
                <a:lnTo>
                  <a:pt x="40515" y="8327"/>
                </a:lnTo>
                <a:lnTo>
                  <a:pt x="26197" y="8229"/>
                </a:lnTo>
                <a:lnTo>
                  <a:pt x="24608" y="7273"/>
                </a:lnTo>
                <a:lnTo>
                  <a:pt x="23549" y="5684"/>
                </a:lnTo>
                <a:lnTo>
                  <a:pt x="22843" y="3671"/>
                </a:lnTo>
                <a:lnTo>
                  <a:pt x="21578" y="2330"/>
                </a:lnTo>
                <a:lnTo>
                  <a:pt x="19942" y="1435"/>
                </a:lnTo>
                <a:lnTo>
                  <a:pt x="15404" y="0"/>
                </a:lnTo>
                <a:lnTo>
                  <a:pt x="15032" y="835"/>
                </a:lnTo>
                <a:lnTo>
                  <a:pt x="14385" y="7059"/>
                </a:lnTo>
                <a:lnTo>
                  <a:pt x="14316" y="12427"/>
                </a:lnTo>
                <a:lnTo>
                  <a:pt x="13513" y="13882"/>
                </a:lnTo>
                <a:lnTo>
                  <a:pt x="12184" y="14852"/>
                </a:lnTo>
                <a:lnTo>
                  <a:pt x="10504" y="15499"/>
                </a:lnTo>
                <a:lnTo>
                  <a:pt x="9383" y="16882"/>
                </a:lnTo>
                <a:lnTo>
                  <a:pt x="8637" y="18757"/>
                </a:lnTo>
                <a:lnTo>
                  <a:pt x="7807" y="23380"/>
                </a:lnTo>
                <a:lnTo>
                  <a:pt x="7439" y="28610"/>
                </a:lnTo>
                <a:lnTo>
                  <a:pt x="7275" y="36650"/>
                </a:lnTo>
                <a:lnTo>
                  <a:pt x="7151" y="66720"/>
                </a:lnTo>
                <a:lnTo>
                  <a:pt x="6355" y="71032"/>
                </a:lnTo>
                <a:lnTo>
                  <a:pt x="3354" y="78364"/>
                </a:lnTo>
                <a:lnTo>
                  <a:pt x="2235" y="82605"/>
                </a:lnTo>
                <a:lnTo>
                  <a:pt x="1490" y="87337"/>
                </a:lnTo>
                <a:lnTo>
                  <a:pt x="994" y="92397"/>
                </a:lnTo>
                <a:lnTo>
                  <a:pt x="442" y="100559"/>
                </a:lnTo>
                <a:lnTo>
                  <a:pt x="196" y="108314"/>
                </a:lnTo>
                <a:lnTo>
                  <a:pt x="17" y="133079"/>
                </a:lnTo>
                <a:lnTo>
                  <a:pt x="0" y="161181"/>
                </a:lnTo>
                <a:lnTo>
                  <a:pt x="794" y="161629"/>
                </a:lnTo>
                <a:lnTo>
                  <a:pt x="5654" y="162348"/>
                </a:lnTo>
                <a:lnTo>
                  <a:pt x="10641" y="162490"/>
                </a:lnTo>
                <a:lnTo>
                  <a:pt x="11857" y="161549"/>
                </a:lnTo>
                <a:lnTo>
                  <a:pt x="12667" y="159969"/>
                </a:lnTo>
                <a:lnTo>
                  <a:pt x="13207" y="157963"/>
                </a:lnTo>
                <a:lnTo>
                  <a:pt x="14361" y="156626"/>
                </a:lnTo>
                <a:lnTo>
                  <a:pt x="15924" y="155735"/>
                </a:lnTo>
                <a:lnTo>
                  <a:pt x="20571" y="153792"/>
                </a:lnTo>
                <a:lnTo>
                  <a:pt x="24033" y="151940"/>
                </a:lnTo>
                <a:lnTo>
                  <a:pt x="27928" y="149753"/>
                </a:lnTo>
                <a:lnTo>
                  <a:pt x="31319" y="147343"/>
                </a:lnTo>
                <a:lnTo>
                  <a:pt x="34373" y="144784"/>
                </a:lnTo>
                <a:lnTo>
                  <a:pt x="37203" y="142125"/>
                </a:lnTo>
                <a:lnTo>
                  <a:pt x="40677" y="139400"/>
                </a:lnTo>
                <a:lnTo>
                  <a:pt x="44580" y="136630"/>
                </a:lnTo>
                <a:lnTo>
                  <a:pt x="48770" y="133832"/>
                </a:lnTo>
                <a:lnTo>
                  <a:pt x="52357" y="131966"/>
                </a:lnTo>
                <a:lnTo>
                  <a:pt x="55542" y="130722"/>
                </a:lnTo>
                <a:lnTo>
                  <a:pt x="58459" y="129893"/>
                </a:lnTo>
                <a:lnTo>
                  <a:pt x="61991" y="128388"/>
                </a:lnTo>
                <a:lnTo>
                  <a:pt x="65934" y="126431"/>
                </a:lnTo>
                <a:lnTo>
                  <a:pt x="70149" y="124175"/>
                </a:lnTo>
                <a:lnTo>
                  <a:pt x="73754" y="122671"/>
                </a:lnTo>
                <a:lnTo>
                  <a:pt x="76950" y="121668"/>
                </a:lnTo>
                <a:lnTo>
                  <a:pt x="79875" y="120999"/>
                </a:lnTo>
                <a:lnTo>
                  <a:pt x="83413" y="120553"/>
                </a:lnTo>
                <a:lnTo>
                  <a:pt x="87359" y="120256"/>
                </a:lnTo>
                <a:lnTo>
                  <a:pt x="95976" y="119926"/>
                </a:lnTo>
                <a:lnTo>
                  <a:pt x="115365" y="119697"/>
                </a:lnTo>
                <a:lnTo>
                  <a:pt x="118979" y="120638"/>
                </a:lnTo>
                <a:lnTo>
                  <a:pt x="122976" y="122218"/>
                </a:lnTo>
                <a:lnTo>
                  <a:pt x="133212" y="127046"/>
                </a:lnTo>
                <a:lnTo>
                  <a:pt x="135639" y="128394"/>
                </a:lnTo>
                <a:lnTo>
                  <a:pt x="142569" y="132433"/>
                </a:lnTo>
                <a:lnTo>
                  <a:pt x="145846" y="135796"/>
                </a:lnTo>
                <a:lnTo>
                  <a:pt x="148825" y="139943"/>
                </a:lnTo>
                <a:lnTo>
                  <a:pt x="153456" y="148678"/>
                </a:lnTo>
                <a:lnTo>
                  <a:pt x="155515" y="155736"/>
                </a:lnTo>
                <a:lnTo>
                  <a:pt x="156858" y="159904"/>
                </a:lnTo>
                <a:lnTo>
                  <a:pt x="158547" y="164587"/>
                </a:lnTo>
                <a:lnTo>
                  <a:pt x="160466" y="169615"/>
                </a:lnTo>
                <a:lnTo>
                  <a:pt x="164716" y="177741"/>
                </a:lnTo>
                <a:lnTo>
                  <a:pt x="166960" y="181241"/>
                </a:lnTo>
                <a:lnTo>
                  <a:pt x="168457" y="185480"/>
                </a:lnTo>
                <a:lnTo>
                  <a:pt x="169455" y="190211"/>
                </a:lnTo>
                <a:lnTo>
                  <a:pt x="170120" y="195269"/>
                </a:lnTo>
                <a:lnTo>
                  <a:pt x="169769" y="200547"/>
                </a:lnTo>
                <a:lnTo>
                  <a:pt x="168742" y="205970"/>
                </a:lnTo>
                <a:lnTo>
                  <a:pt x="167263" y="211491"/>
                </a:lnTo>
                <a:lnTo>
                  <a:pt x="166277" y="217076"/>
                </a:lnTo>
                <a:lnTo>
                  <a:pt x="165620" y="222705"/>
                </a:lnTo>
                <a:lnTo>
                  <a:pt x="165182" y="228362"/>
                </a:lnTo>
                <a:lnTo>
                  <a:pt x="164097" y="233086"/>
                </a:lnTo>
                <a:lnTo>
                  <a:pt x="160773" y="240875"/>
                </a:lnTo>
                <a:lnTo>
                  <a:pt x="158767" y="247512"/>
                </a:lnTo>
                <a:lnTo>
                  <a:pt x="158232" y="250615"/>
                </a:lnTo>
                <a:lnTo>
                  <a:pt x="155521" y="256604"/>
                </a:lnTo>
                <a:lnTo>
                  <a:pt x="151670" y="262440"/>
                </a:lnTo>
                <a:lnTo>
                  <a:pt x="147313" y="268209"/>
                </a:lnTo>
                <a:lnTo>
                  <a:pt x="145040" y="270128"/>
                </a:lnTo>
                <a:lnTo>
                  <a:pt x="140397" y="272261"/>
                </a:lnTo>
                <a:lnTo>
                  <a:pt x="137254" y="273782"/>
                </a:lnTo>
                <a:lnTo>
                  <a:pt x="133572" y="275749"/>
                </a:lnTo>
                <a:lnTo>
                  <a:pt x="129529" y="278013"/>
                </a:lnTo>
                <a:lnTo>
                  <a:pt x="126040" y="279522"/>
                </a:lnTo>
                <a:lnTo>
                  <a:pt x="122920" y="280528"/>
                </a:lnTo>
                <a:lnTo>
                  <a:pt x="120047" y="281199"/>
                </a:lnTo>
                <a:lnTo>
                  <a:pt x="116544" y="281645"/>
                </a:lnTo>
                <a:lnTo>
                  <a:pt x="112620" y="281944"/>
                </a:lnTo>
                <a:lnTo>
                  <a:pt x="104028" y="282275"/>
                </a:lnTo>
                <a:lnTo>
                  <a:pt x="81043" y="282516"/>
                </a:lnTo>
                <a:lnTo>
                  <a:pt x="63020" y="282536"/>
                </a:lnTo>
                <a:lnTo>
                  <a:pt x="60270" y="281585"/>
                </a:lnTo>
                <a:lnTo>
                  <a:pt x="55097" y="277988"/>
                </a:lnTo>
                <a:lnTo>
                  <a:pt x="51813" y="276647"/>
                </a:lnTo>
                <a:lnTo>
                  <a:pt x="48035" y="275754"/>
                </a:lnTo>
                <a:lnTo>
                  <a:pt x="43929" y="275158"/>
                </a:lnTo>
                <a:lnTo>
                  <a:pt x="40399" y="273808"/>
                </a:lnTo>
                <a:lnTo>
                  <a:pt x="37251" y="271956"/>
                </a:lnTo>
                <a:lnTo>
                  <a:pt x="34359" y="269769"/>
                </a:lnTo>
                <a:lnTo>
                  <a:pt x="30843" y="268311"/>
                </a:lnTo>
                <a:lnTo>
                  <a:pt x="26912" y="267339"/>
                </a:lnTo>
                <a:lnTo>
                  <a:pt x="22704" y="266691"/>
                </a:lnTo>
                <a:lnTo>
                  <a:pt x="19105" y="266259"/>
                </a:lnTo>
                <a:lnTo>
                  <a:pt x="15911" y="265970"/>
                </a:lnTo>
                <a:lnTo>
                  <a:pt x="8876" y="265508"/>
                </a:lnTo>
                <a:lnTo>
                  <a:pt x="5797" y="262905"/>
                </a:lnTo>
                <a:lnTo>
                  <a:pt x="0" y="2568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5" name="SMARTInkAnnotation268"/>
          <p:cNvSpPr/>
          <p:nvPr/>
        </p:nvSpPr>
        <p:spPr>
          <a:xfrm>
            <a:off x="6207919" y="4397692"/>
            <a:ext cx="7144" cy="17146"/>
          </a:xfrm>
          <a:custGeom>
            <a:avLst/>
            <a:gdLst/>
            <a:ahLst/>
            <a:cxnLst/>
            <a:rect l="0" t="0" r="0" b="0"/>
            <a:pathLst>
              <a:path w="7144" h="17146">
                <a:moveTo>
                  <a:pt x="7143" y="0"/>
                </a:moveTo>
                <a:lnTo>
                  <a:pt x="3351" y="0"/>
                </a:lnTo>
                <a:lnTo>
                  <a:pt x="2234" y="953"/>
                </a:lnTo>
                <a:lnTo>
                  <a:pt x="1489" y="2541"/>
                </a:lnTo>
                <a:lnTo>
                  <a:pt x="992" y="4551"/>
                </a:lnTo>
                <a:lnTo>
                  <a:pt x="661" y="6844"/>
                </a:lnTo>
                <a:lnTo>
                  <a:pt x="441" y="932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6" name="SMARTInkAnnotation269"/>
          <p:cNvSpPr/>
          <p:nvPr/>
        </p:nvSpPr>
        <p:spPr>
          <a:xfrm>
            <a:off x="6336506" y="4183733"/>
            <a:ext cx="163190" cy="273964"/>
          </a:xfrm>
          <a:custGeom>
            <a:avLst/>
            <a:gdLst/>
            <a:ahLst/>
            <a:cxnLst/>
            <a:rect l="0" t="0" r="0" b="0"/>
            <a:pathLst>
              <a:path w="163190" h="273964">
                <a:moveTo>
                  <a:pt x="21431" y="8220"/>
                </a:moveTo>
                <a:lnTo>
                  <a:pt x="38224" y="8220"/>
                </a:lnTo>
                <a:lnTo>
                  <a:pt x="40564" y="7267"/>
                </a:lnTo>
                <a:lnTo>
                  <a:pt x="45281" y="3669"/>
                </a:lnTo>
                <a:lnTo>
                  <a:pt x="48443" y="2328"/>
                </a:lnTo>
                <a:lnTo>
                  <a:pt x="52139" y="1434"/>
                </a:lnTo>
                <a:lnTo>
                  <a:pt x="56191" y="839"/>
                </a:lnTo>
                <a:lnTo>
                  <a:pt x="60479" y="441"/>
                </a:lnTo>
                <a:lnTo>
                  <a:pt x="64926" y="177"/>
                </a:lnTo>
                <a:lnTo>
                  <a:pt x="69477" y="0"/>
                </a:lnTo>
                <a:lnTo>
                  <a:pt x="74100" y="835"/>
                </a:lnTo>
                <a:lnTo>
                  <a:pt x="78769" y="2344"/>
                </a:lnTo>
                <a:lnTo>
                  <a:pt x="83469" y="4302"/>
                </a:lnTo>
                <a:lnTo>
                  <a:pt x="87396" y="5608"/>
                </a:lnTo>
                <a:lnTo>
                  <a:pt x="90808" y="6479"/>
                </a:lnTo>
                <a:lnTo>
                  <a:pt x="93876" y="7059"/>
                </a:lnTo>
                <a:lnTo>
                  <a:pt x="96715" y="8398"/>
                </a:lnTo>
                <a:lnTo>
                  <a:pt x="99402" y="10243"/>
                </a:lnTo>
                <a:lnTo>
                  <a:pt x="101987" y="12426"/>
                </a:lnTo>
                <a:lnTo>
                  <a:pt x="103710" y="14834"/>
                </a:lnTo>
                <a:lnTo>
                  <a:pt x="104859" y="17391"/>
                </a:lnTo>
                <a:lnTo>
                  <a:pt x="106135" y="22774"/>
                </a:lnTo>
                <a:lnTo>
                  <a:pt x="106854" y="31158"/>
                </a:lnTo>
                <a:lnTo>
                  <a:pt x="107022" y="36829"/>
                </a:lnTo>
                <a:lnTo>
                  <a:pt x="104980" y="45065"/>
                </a:lnTo>
                <a:lnTo>
                  <a:pt x="103324" y="49928"/>
                </a:lnTo>
                <a:lnTo>
                  <a:pt x="101427" y="55075"/>
                </a:lnTo>
                <a:lnTo>
                  <a:pt x="97201" y="65874"/>
                </a:lnTo>
                <a:lnTo>
                  <a:pt x="90361" y="82664"/>
                </a:lnTo>
                <a:lnTo>
                  <a:pt x="87227" y="87377"/>
                </a:lnTo>
                <a:lnTo>
                  <a:pt x="83552" y="91471"/>
                </a:lnTo>
                <a:lnTo>
                  <a:pt x="79514" y="95153"/>
                </a:lnTo>
                <a:lnTo>
                  <a:pt x="76028" y="98560"/>
                </a:lnTo>
                <a:lnTo>
                  <a:pt x="72910" y="101784"/>
                </a:lnTo>
                <a:lnTo>
                  <a:pt x="70038" y="104886"/>
                </a:lnTo>
                <a:lnTo>
                  <a:pt x="64730" y="110872"/>
                </a:lnTo>
                <a:lnTo>
                  <a:pt x="62203" y="113802"/>
                </a:lnTo>
                <a:lnTo>
                  <a:pt x="60519" y="116708"/>
                </a:lnTo>
                <a:lnTo>
                  <a:pt x="58648" y="122477"/>
                </a:lnTo>
                <a:lnTo>
                  <a:pt x="57355" y="124396"/>
                </a:lnTo>
                <a:lnTo>
                  <a:pt x="55699" y="125676"/>
                </a:lnTo>
                <a:lnTo>
                  <a:pt x="53802" y="126529"/>
                </a:lnTo>
                <a:lnTo>
                  <a:pt x="52536" y="128050"/>
                </a:lnTo>
                <a:lnTo>
                  <a:pt x="51693" y="130016"/>
                </a:lnTo>
                <a:lnTo>
                  <a:pt x="50035" y="136689"/>
                </a:lnTo>
                <a:lnTo>
                  <a:pt x="50009" y="129416"/>
                </a:lnTo>
                <a:lnTo>
                  <a:pt x="50802" y="129022"/>
                </a:lnTo>
                <a:lnTo>
                  <a:pt x="53799" y="128585"/>
                </a:lnTo>
                <a:lnTo>
                  <a:pt x="54916" y="127515"/>
                </a:lnTo>
                <a:lnTo>
                  <a:pt x="55661" y="125850"/>
                </a:lnTo>
                <a:lnTo>
                  <a:pt x="56157" y="123787"/>
                </a:lnTo>
                <a:lnTo>
                  <a:pt x="58076" y="122412"/>
                </a:lnTo>
                <a:lnTo>
                  <a:pt x="60942" y="121496"/>
                </a:lnTo>
                <a:lnTo>
                  <a:pt x="64440" y="120884"/>
                </a:lnTo>
                <a:lnTo>
                  <a:pt x="67567" y="120477"/>
                </a:lnTo>
                <a:lnTo>
                  <a:pt x="70445" y="120205"/>
                </a:lnTo>
                <a:lnTo>
                  <a:pt x="73157" y="120024"/>
                </a:lnTo>
                <a:lnTo>
                  <a:pt x="76552" y="118951"/>
                </a:lnTo>
                <a:lnTo>
                  <a:pt x="80404" y="117283"/>
                </a:lnTo>
                <a:lnTo>
                  <a:pt x="84559" y="115218"/>
                </a:lnTo>
                <a:lnTo>
                  <a:pt x="88916" y="114795"/>
                </a:lnTo>
                <a:lnTo>
                  <a:pt x="93409" y="115465"/>
                </a:lnTo>
                <a:lnTo>
                  <a:pt x="97991" y="116864"/>
                </a:lnTo>
                <a:lnTo>
                  <a:pt x="101840" y="117796"/>
                </a:lnTo>
                <a:lnTo>
                  <a:pt x="105200" y="118418"/>
                </a:lnTo>
                <a:lnTo>
                  <a:pt x="108233" y="118833"/>
                </a:lnTo>
                <a:lnTo>
                  <a:pt x="111843" y="120062"/>
                </a:lnTo>
                <a:lnTo>
                  <a:pt x="115837" y="121834"/>
                </a:lnTo>
                <a:lnTo>
                  <a:pt x="120087" y="123967"/>
                </a:lnTo>
                <a:lnTo>
                  <a:pt x="123715" y="125390"/>
                </a:lnTo>
                <a:lnTo>
                  <a:pt x="126926" y="126338"/>
                </a:lnTo>
                <a:lnTo>
                  <a:pt x="129862" y="126970"/>
                </a:lnTo>
                <a:lnTo>
                  <a:pt x="132612" y="128344"/>
                </a:lnTo>
                <a:lnTo>
                  <a:pt x="135239" y="130212"/>
                </a:lnTo>
                <a:lnTo>
                  <a:pt x="140275" y="134828"/>
                </a:lnTo>
                <a:lnTo>
                  <a:pt x="145159" y="140055"/>
                </a:lnTo>
                <a:lnTo>
                  <a:pt x="149975" y="148093"/>
                </a:lnTo>
                <a:lnTo>
                  <a:pt x="152371" y="152904"/>
                </a:lnTo>
                <a:lnTo>
                  <a:pt x="155033" y="160789"/>
                </a:lnTo>
                <a:lnTo>
                  <a:pt x="155743" y="164225"/>
                </a:lnTo>
                <a:lnTo>
                  <a:pt x="158648" y="170583"/>
                </a:lnTo>
                <a:lnTo>
                  <a:pt x="160535" y="173611"/>
                </a:lnTo>
                <a:lnTo>
                  <a:pt x="161791" y="177536"/>
                </a:lnTo>
                <a:lnTo>
                  <a:pt x="162630" y="182057"/>
                </a:lnTo>
                <a:lnTo>
                  <a:pt x="163189" y="186976"/>
                </a:lnTo>
                <a:lnTo>
                  <a:pt x="162767" y="192161"/>
                </a:lnTo>
                <a:lnTo>
                  <a:pt x="161693" y="197522"/>
                </a:lnTo>
                <a:lnTo>
                  <a:pt x="160183" y="203001"/>
                </a:lnTo>
                <a:lnTo>
                  <a:pt x="159176" y="207606"/>
                </a:lnTo>
                <a:lnTo>
                  <a:pt x="158058" y="215263"/>
                </a:lnTo>
                <a:lnTo>
                  <a:pt x="156965" y="219591"/>
                </a:lnTo>
                <a:lnTo>
                  <a:pt x="155444" y="224381"/>
                </a:lnTo>
                <a:lnTo>
                  <a:pt x="153636" y="229480"/>
                </a:lnTo>
                <a:lnTo>
                  <a:pt x="150842" y="234784"/>
                </a:lnTo>
                <a:lnTo>
                  <a:pt x="147393" y="240225"/>
                </a:lnTo>
                <a:lnTo>
                  <a:pt x="143506" y="245757"/>
                </a:lnTo>
                <a:lnTo>
                  <a:pt x="140120" y="250398"/>
                </a:lnTo>
                <a:lnTo>
                  <a:pt x="134243" y="258094"/>
                </a:lnTo>
                <a:lnTo>
                  <a:pt x="130770" y="261480"/>
                </a:lnTo>
                <a:lnTo>
                  <a:pt x="126867" y="264690"/>
                </a:lnTo>
                <a:lnTo>
                  <a:pt x="122678" y="267782"/>
                </a:lnTo>
                <a:lnTo>
                  <a:pt x="119092" y="269844"/>
                </a:lnTo>
                <a:lnTo>
                  <a:pt x="115907" y="271218"/>
                </a:lnTo>
                <a:lnTo>
                  <a:pt x="112991" y="272134"/>
                </a:lnTo>
                <a:lnTo>
                  <a:pt x="109458" y="272745"/>
                </a:lnTo>
                <a:lnTo>
                  <a:pt x="105516" y="273153"/>
                </a:lnTo>
                <a:lnTo>
                  <a:pt x="97696" y="273605"/>
                </a:lnTo>
                <a:lnTo>
                  <a:pt x="91574" y="273806"/>
                </a:lnTo>
                <a:lnTo>
                  <a:pt x="56084" y="273963"/>
                </a:lnTo>
                <a:lnTo>
                  <a:pt x="52471" y="273012"/>
                </a:lnTo>
                <a:lnTo>
                  <a:pt x="48475" y="271425"/>
                </a:lnTo>
                <a:lnTo>
                  <a:pt x="44223" y="269415"/>
                </a:lnTo>
                <a:lnTo>
                  <a:pt x="40594" y="267122"/>
                </a:lnTo>
                <a:lnTo>
                  <a:pt x="37382" y="264641"/>
                </a:lnTo>
                <a:lnTo>
                  <a:pt x="34446" y="262035"/>
                </a:lnTo>
                <a:lnTo>
                  <a:pt x="31695" y="259345"/>
                </a:lnTo>
                <a:lnTo>
                  <a:pt x="29068" y="256599"/>
                </a:lnTo>
                <a:lnTo>
                  <a:pt x="26522" y="253815"/>
                </a:lnTo>
                <a:lnTo>
                  <a:pt x="24032" y="251960"/>
                </a:lnTo>
                <a:lnTo>
                  <a:pt x="19148" y="249899"/>
                </a:lnTo>
                <a:lnTo>
                  <a:pt x="14331" y="246442"/>
                </a:lnTo>
                <a:lnTo>
                  <a:pt x="8564" y="241013"/>
                </a:lnTo>
                <a:lnTo>
                  <a:pt x="5658" y="240271"/>
                </a:lnTo>
                <a:lnTo>
                  <a:pt x="0" y="2396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7" name="SMARTInkAnnotation270"/>
          <p:cNvSpPr/>
          <p:nvPr/>
        </p:nvSpPr>
        <p:spPr>
          <a:xfrm>
            <a:off x="6607968" y="4140549"/>
            <a:ext cx="156831" cy="308578"/>
          </a:xfrm>
          <a:custGeom>
            <a:avLst/>
            <a:gdLst/>
            <a:ahLst/>
            <a:cxnLst/>
            <a:rect l="0" t="0" r="0" b="0"/>
            <a:pathLst>
              <a:path w="156831" h="308578">
                <a:moveTo>
                  <a:pt x="142875" y="25686"/>
                </a:moveTo>
                <a:lnTo>
                  <a:pt x="142875" y="17144"/>
                </a:lnTo>
                <a:lnTo>
                  <a:pt x="83364" y="17113"/>
                </a:lnTo>
                <a:lnTo>
                  <a:pt x="80976" y="16161"/>
                </a:lnTo>
                <a:lnTo>
                  <a:pt x="76206" y="12563"/>
                </a:lnTo>
                <a:lnTo>
                  <a:pt x="72851" y="9732"/>
                </a:lnTo>
                <a:lnTo>
                  <a:pt x="69949" y="9070"/>
                </a:lnTo>
                <a:lnTo>
                  <a:pt x="68064" y="8894"/>
                </a:lnTo>
                <a:lnTo>
                  <a:pt x="66808" y="7824"/>
                </a:lnTo>
                <a:lnTo>
                  <a:pt x="65970" y="6158"/>
                </a:lnTo>
                <a:lnTo>
                  <a:pt x="65411" y="4095"/>
                </a:lnTo>
                <a:lnTo>
                  <a:pt x="64246" y="2719"/>
                </a:lnTo>
                <a:lnTo>
                  <a:pt x="62675" y="1802"/>
                </a:lnTo>
                <a:lnTo>
                  <a:pt x="58242" y="330"/>
                </a:lnTo>
                <a:lnTo>
                  <a:pt x="53681" y="76"/>
                </a:lnTo>
                <a:lnTo>
                  <a:pt x="51096" y="0"/>
                </a:lnTo>
                <a:lnTo>
                  <a:pt x="50733" y="942"/>
                </a:lnTo>
                <a:lnTo>
                  <a:pt x="50103" y="7352"/>
                </a:lnTo>
                <a:lnTo>
                  <a:pt x="50035" y="17291"/>
                </a:lnTo>
                <a:lnTo>
                  <a:pt x="49232" y="21041"/>
                </a:lnTo>
                <a:lnTo>
                  <a:pt x="46223" y="27750"/>
                </a:lnTo>
                <a:lnTo>
                  <a:pt x="44356" y="36446"/>
                </a:lnTo>
                <a:lnTo>
                  <a:pt x="43859" y="41432"/>
                </a:lnTo>
                <a:lnTo>
                  <a:pt x="42733" y="45708"/>
                </a:lnTo>
                <a:lnTo>
                  <a:pt x="39365" y="52999"/>
                </a:lnTo>
                <a:lnTo>
                  <a:pt x="37340" y="61955"/>
                </a:lnTo>
                <a:lnTo>
                  <a:pt x="36800" y="67010"/>
                </a:lnTo>
                <a:lnTo>
                  <a:pt x="35646" y="72286"/>
                </a:lnTo>
                <a:lnTo>
                  <a:pt x="34083" y="77707"/>
                </a:lnTo>
                <a:lnTo>
                  <a:pt x="32247" y="83227"/>
                </a:lnTo>
                <a:lnTo>
                  <a:pt x="30229" y="88811"/>
                </a:lnTo>
                <a:lnTo>
                  <a:pt x="25872" y="100097"/>
                </a:lnTo>
                <a:lnTo>
                  <a:pt x="11879" y="134281"/>
                </a:lnTo>
                <a:lnTo>
                  <a:pt x="1409" y="159460"/>
                </a:lnTo>
                <a:lnTo>
                  <a:pt x="627" y="163881"/>
                </a:lnTo>
                <a:lnTo>
                  <a:pt x="186" y="171725"/>
                </a:lnTo>
                <a:lnTo>
                  <a:pt x="1" y="179985"/>
                </a:lnTo>
                <a:lnTo>
                  <a:pt x="0" y="179987"/>
                </a:lnTo>
                <a:lnTo>
                  <a:pt x="0" y="179990"/>
                </a:lnTo>
                <a:lnTo>
                  <a:pt x="3793" y="175440"/>
                </a:lnTo>
                <a:lnTo>
                  <a:pt x="5704" y="174099"/>
                </a:lnTo>
                <a:lnTo>
                  <a:pt x="9943" y="172610"/>
                </a:lnTo>
                <a:lnTo>
                  <a:pt x="14474" y="169408"/>
                </a:lnTo>
                <a:lnTo>
                  <a:pt x="16794" y="167220"/>
                </a:lnTo>
                <a:lnTo>
                  <a:pt x="19133" y="165762"/>
                </a:lnTo>
                <a:lnTo>
                  <a:pt x="23850" y="164142"/>
                </a:lnTo>
                <a:lnTo>
                  <a:pt x="28592" y="163422"/>
                </a:lnTo>
                <a:lnTo>
                  <a:pt x="30967" y="163230"/>
                </a:lnTo>
                <a:lnTo>
                  <a:pt x="33346" y="162149"/>
                </a:lnTo>
                <a:lnTo>
                  <a:pt x="38104" y="158409"/>
                </a:lnTo>
                <a:lnTo>
                  <a:pt x="41278" y="157030"/>
                </a:lnTo>
                <a:lnTo>
                  <a:pt x="44981" y="156111"/>
                </a:lnTo>
                <a:lnTo>
                  <a:pt x="49038" y="155499"/>
                </a:lnTo>
                <a:lnTo>
                  <a:pt x="52536" y="155090"/>
                </a:lnTo>
                <a:lnTo>
                  <a:pt x="55661" y="154818"/>
                </a:lnTo>
                <a:lnTo>
                  <a:pt x="58539" y="154636"/>
                </a:lnTo>
                <a:lnTo>
                  <a:pt x="63853" y="154435"/>
                </a:lnTo>
                <a:lnTo>
                  <a:pt x="73424" y="154321"/>
                </a:lnTo>
                <a:lnTo>
                  <a:pt x="108456" y="154274"/>
                </a:lnTo>
                <a:lnTo>
                  <a:pt x="111197" y="155226"/>
                </a:lnTo>
                <a:lnTo>
                  <a:pt x="113820" y="156814"/>
                </a:lnTo>
                <a:lnTo>
                  <a:pt x="116361" y="158824"/>
                </a:lnTo>
                <a:lnTo>
                  <a:pt x="119643" y="160165"/>
                </a:lnTo>
                <a:lnTo>
                  <a:pt x="123419" y="161058"/>
                </a:lnTo>
                <a:lnTo>
                  <a:pt x="127523" y="161654"/>
                </a:lnTo>
                <a:lnTo>
                  <a:pt x="131053" y="163004"/>
                </a:lnTo>
                <a:lnTo>
                  <a:pt x="134201" y="164856"/>
                </a:lnTo>
                <a:lnTo>
                  <a:pt x="137093" y="167043"/>
                </a:lnTo>
                <a:lnTo>
                  <a:pt x="139813" y="169454"/>
                </a:lnTo>
                <a:lnTo>
                  <a:pt x="142422" y="172014"/>
                </a:lnTo>
                <a:lnTo>
                  <a:pt x="144954" y="174673"/>
                </a:lnTo>
                <a:lnTo>
                  <a:pt x="146642" y="177398"/>
                </a:lnTo>
                <a:lnTo>
                  <a:pt x="149813" y="186737"/>
                </a:lnTo>
                <a:lnTo>
                  <a:pt x="153367" y="196007"/>
                </a:lnTo>
                <a:lnTo>
                  <a:pt x="154632" y="201146"/>
                </a:lnTo>
                <a:lnTo>
                  <a:pt x="155476" y="206476"/>
                </a:lnTo>
                <a:lnTo>
                  <a:pt x="156038" y="211936"/>
                </a:lnTo>
                <a:lnTo>
                  <a:pt x="156413" y="217480"/>
                </a:lnTo>
                <a:lnTo>
                  <a:pt x="156664" y="223081"/>
                </a:lnTo>
                <a:lnTo>
                  <a:pt x="156830" y="228720"/>
                </a:lnTo>
                <a:lnTo>
                  <a:pt x="156147" y="233432"/>
                </a:lnTo>
                <a:lnTo>
                  <a:pt x="152188" y="244614"/>
                </a:lnTo>
                <a:lnTo>
                  <a:pt x="150983" y="250940"/>
                </a:lnTo>
                <a:lnTo>
                  <a:pt x="148331" y="259466"/>
                </a:lnTo>
                <a:lnTo>
                  <a:pt x="144507" y="268653"/>
                </a:lnTo>
                <a:lnTo>
                  <a:pt x="140161" y="275911"/>
                </a:lnTo>
                <a:lnTo>
                  <a:pt x="135583" y="282312"/>
                </a:lnTo>
                <a:lnTo>
                  <a:pt x="133252" y="285353"/>
                </a:lnTo>
                <a:lnTo>
                  <a:pt x="130110" y="287380"/>
                </a:lnTo>
                <a:lnTo>
                  <a:pt x="126428" y="288731"/>
                </a:lnTo>
                <a:lnTo>
                  <a:pt x="122385" y="289632"/>
                </a:lnTo>
                <a:lnTo>
                  <a:pt x="118897" y="291185"/>
                </a:lnTo>
                <a:lnTo>
                  <a:pt x="115778" y="293173"/>
                </a:lnTo>
                <a:lnTo>
                  <a:pt x="112904" y="295450"/>
                </a:lnTo>
                <a:lnTo>
                  <a:pt x="110194" y="296969"/>
                </a:lnTo>
                <a:lnTo>
                  <a:pt x="107594" y="297982"/>
                </a:lnTo>
                <a:lnTo>
                  <a:pt x="105067" y="298656"/>
                </a:lnTo>
                <a:lnTo>
                  <a:pt x="101795" y="300059"/>
                </a:lnTo>
                <a:lnTo>
                  <a:pt x="98026" y="301946"/>
                </a:lnTo>
                <a:lnTo>
                  <a:pt x="93926" y="304157"/>
                </a:lnTo>
                <a:lnTo>
                  <a:pt x="90399" y="305630"/>
                </a:lnTo>
                <a:lnTo>
                  <a:pt x="87254" y="306613"/>
                </a:lnTo>
                <a:lnTo>
                  <a:pt x="80295" y="308190"/>
                </a:lnTo>
                <a:lnTo>
                  <a:pt x="77227" y="308405"/>
                </a:lnTo>
                <a:lnTo>
                  <a:pt x="73217" y="308501"/>
                </a:lnTo>
                <a:lnTo>
                  <a:pt x="53769" y="308577"/>
                </a:lnTo>
                <a:lnTo>
                  <a:pt x="52516" y="307625"/>
                </a:lnTo>
                <a:lnTo>
                  <a:pt x="51679" y="306038"/>
                </a:lnTo>
                <a:lnTo>
                  <a:pt x="50007" y="3000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8" name="SMARTInkAnnotation271"/>
          <p:cNvSpPr/>
          <p:nvPr/>
        </p:nvSpPr>
        <p:spPr>
          <a:xfrm>
            <a:off x="6886575" y="4192003"/>
            <a:ext cx="171451" cy="274239"/>
          </a:xfrm>
          <a:custGeom>
            <a:avLst/>
            <a:gdLst/>
            <a:ahLst/>
            <a:cxnLst/>
            <a:rect l="0" t="0" r="0" b="0"/>
            <a:pathLst>
              <a:path w="171451" h="274239">
                <a:moveTo>
                  <a:pt x="0" y="59957"/>
                </a:moveTo>
                <a:lnTo>
                  <a:pt x="0" y="51737"/>
                </a:lnTo>
                <a:lnTo>
                  <a:pt x="3792" y="46938"/>
                </a:lnTo>
                <a:lnTo>
                  <a:pt x="4909" y="44610"/>
                </a:lnTo>
                <a:lnTo>
                  <a:pt x="6151" y="39484"/>
                </a:lnTo>
                <a:lnTo>
                  <a:pt x="6849" y="31243"/>
                </a:lnTo>
                <a:lnTo>
                  <a:pt x="8535" y="29384"/>
                </a:lnTo>
                <a:lnTo>
                  <a:pt x="11246" y="28145"/>
                </a:lnTo>
                <a:lnTo>
                  <a:pt x="14641" y="27319"/>
                </a:lnTo>
                <a:lnTo>
                  <a:pt x="20873" y="24863"/>
                </a:lnTo>
                <a:lnTo>
                  <a:pt x="38381" y="17055"/>
                </a:lnTo>
                <a:lnTo>
                  <a:pt x="46225" y="13258"/>
                </a:lnTo>
                <a:lnTo>
                  <a:pt x="53042" y="9775"/>
                </a:lnTo>
                <a:lnTo>
                  <a:pt x="59173" y="6500"/>
                </a:lnTo>
                <a:lnTo>
                  <a:pt x="64055" y="4316"/>
                </a:lnTo>
                <a:lnTo>
                  <a:pt x="68103" y="2861"/>
                </a:lnTo>
                <a:lnTo>
                  <a:pt x="71596" y="1890"/>
                </a:lnTo>
                <a:lnTo>
                  <a:pt x="75512" y="1243"/>
                </a:lnTo>
                <a:lnTo>
                  <a:pt x="79710" y="812"/>
                </a:lnTo>
                <a:lnTo>
                  <a:pt x="84096" y="525"/>
                </a:lnTo>
                <a:lnTo>
                  <a:pt x="93202" y="205"/>
                </a:lnTo>
                <a:lnTo>
                  <a:pt x="108192" y="0"/>
                </a:lnTo>
                <a:lnTo>
                  <a:pt x="111815" y="936"/>
                </a:lnTo>
                <a:lnTo>
                  <a:pt x="115819" y="2512"/>
                </a:lnTo>
                <a:lnTo>
                  <a:pt x="120075" y="4515"/>
                </a:lnTo>
                <a:lnTo>
                  <a:pt x="123706" y="6803"/>
                </a:lnTo>
                <a:lnTo>
                  <a:pt x="126921" y="9282"/>
                </a:lnTo>
                <a:lnTo>
                  <a:pt x="129857" y="11886"/>
                </a:lnTo>
                <a:lnTo>
                  <a:pt x="132609" y="13622"/>
                </a:lnTo>
                <a:lnTo>
                  <a:pt x="137783" y="15551"/>
                </a:lnTo>
                <a:lnTo>
                  <a:pt x="142729" y="18949"/>
                </a:lnTo>
                <a:lnTo>
                  <a:pt x="145158" y="21188"/>
                </a:lnTo>
                <a:lnTo>
                  <a:pt x="146778" y="23634"/>
                </a:lnTo>
                <a:lnTo>
                  <a:pt x="147859" y="26216"/>
                </a:lnTo>
                <a:lnTo>
                  <a:pt x="148578" y="28890"/>
                </a:lnTo>
                <a:lnTo>
                  <a:pt x="149379" y="36942"/>
                </a:lnTo>
                <a:lnTo>
                  <a:pt x="149734" y="45918"/>
                </a:lnTo>
                <a:lnTo>
                  <a:pt x="149892" y="53082"/>
                </a:lnTo>
                <a:lnTo>
                  <a:pt x="149981" y="67022"/>
                </a:lnTo>
                <a:lnTo>
                  <a:pt x="149200" y="72287"/>
                </a:lnTo>
                <a:lnTo>
                  <a:pt x="147885" y="77702"/>
                </a:lnTo>
                <a:lnTo>
                  <a:pt x="146215" y="83217"/>
                </a:lnTo>
                <a:lnTo>
                  <a:pt x="144308" y="88798"/>
                </a:lnTo>
                <a:lnTo>
                  <a:pt x="142243" y="94425"/>
                </a:lnTo>
                <a:lnTo>
                  <a:pt x="140072" y="100080"/>
                </a:lnTo>
                <a:lnTo>
                  <a:pt x="137038" y="105756"/>
                </a:lnTo>
                <a:lnTo>
                  <a:pt x="133427" y="111445"/>
                </a:lnTo>
                <a:lnTo>
                  <a:pt x="129433" y="117142"/>
                </a:lnTo>
                <a:lnTo>
                  <a:pt x="125976" y="122845"/>
                </a:lnTo>
                <a:lnTo>
                  <a:pt x="122877" y="128553"/>
                </a:lnTo>
                <a:lnTo>
                  <a:pt x="120019" y="134263"/>
                </a:lnTo>
                <a:lnTo>
                  <a:pt x="116525" y="139974"/>
                </a:lnTo>
                <a:lnTo>
                  <a:pt x="112608" y="145687"/>
                </a:lnTo>
                <a:lnTo>
                  <a:pt x="108410" y="151400"/>
                </a:lnTo>
                <a:lnTo>
                  <a:pt x="104023" y="156161"/>
                </a:lnTo>
                <a:lnTo>
                  <a:pt x="99511" y="160288"/>
                </a:lnTo>
                <a:lnTo>
                  <a:pt x="94916" y="163992"/>
                </a:lnTo>
                <a:lnTo>
                  <a:pt x="91058" y="168366"/>
                </a:lnTo>
                <a:lnTo>
                  <a:pt x="87693" y="173187"/>
                </a:lnTo>
                <a:lnTo>
                  <a:pt x="84656" y="178306"/>
                </a:lnTo>
                <a:lnTo>
                  <a:pt x="81043" y="183624"/>
                </a:lnTo>
                <a:lnTo>
                  <a:pt x="77048" y="189074"/>
                </a:lnTo>
                <a:lnTo>
                  <a:pt x="72797" y="194612"/>
                </a:lnTo>
                <a:lnTo>
                  <a:pt x="69168" y="200210"/>
                </a:lnTo>
                <a:lnTo>
                  <a:pt x="65956" y="205847"/>
                </a:lnTo>
                <a:lnTo>
                  <a:pt x="63020" y="211509"/>
                </a:lnTo>
                <a:lnTo>
                  <a:pt x="59476" y="216237"/>
                </a:lnTo>
                <a:lnTo>
                  <a:pt x="55526" y="220341"/>
                </a:lnTo>
                <a:lnTo>
                  <a:pt x="51304" y="224030"/>
                </a:lnTo>
                <a:lnTo>
                  <a:pt x="47697" y="228394"/>
                </a:lnTo>
                <a:lnTo>
                  <a:pt x="44498" y="233208"/>
                </a:lnTo>
                <a:lnTo>
                  <a:pt x="41572" y="238323"/>
                </a:lnTo>
                <a:lnTo>
                  <a:pt x="38827" y="242685"/>
                </a:lnTo>
                <a:lnTo>
                  <a:pt x="33660" y="250072"/>
                </a:lnTo>
                <a:lnTo>
                  <a:pt x="28786" y="256684"/>
                </a:lnTo>
                <a:lnTo>
                  <a:pt x="21529" y="265576"/>
                </a:lnTo>
                <a:lnTo>
                  <a:pt x="21461" y="270212"/>
                </a:lnTo>
                <a:lnTo>
                  <a:pt x="22245" y="271564"/>
                </a:lnTo>
                <a:lnTo>
                  <a:pt x="23561" y="272466"/>
                </a:lnTo>
                <a:lnTo>
                  <a:pt x="27585" y="273913"/>
                </a:lnTo>
                <a:lnTo>
                  <a:pt x="32074" y="274164"/>
                </a:lnTo>
                <a:lnTo>
                  <a:pt x="38431" y="274238"/>
                </a:lnTo>
                <a:lnTo>
                  <a:pt x="40702" y="273296"/>
                </a:lnTo>
                <a:lnTo>
                  <a:pt x="45342" y="269709"/>
                </a:lnTo>
                <a:lnTo>
                  <a:pt x="48484" y="268372"/>
                </a:lnTo>
                <a:lnTo>
                  <a:pt x="52167" y="267480"/>
                </a:lnTo>
                <a:lnTo>
                  <a:pt x="56209" y="266886"/>
                </a:lnTo>
                <a:lnTo>
                  <a:pt x="59697" y="266489"/>
                </a:lnTo>
                <a:lnTo>
                  <a:pt x="62817" y="266225"/>
                </a:lnTo>
                <a:lnTo>
                  <a:pt x="65691" y="266049"/>
                </a:lnTo>
                <a:lnTo>
                  <a:pt x="73116" y="265853"/>
                </a:lnTo>
                <a:lnTo>
                  <a:pt x="77320" y="265802"/>
                </a:lnTo>
                <a:lnTo>
                  <a:pt x="80915" y="264814"/>
                </a:lnTo>
                <a:lnTo>
                  <a:pt x="84105" y="263203"/>
                </a:lnTo>
                <a:lnTo>
                  <a:pt x="87027" y="261177"/>
                </a:lnTo>
                <a:lnTo>
                  <a:pt x="90561" y="259826"/>
                </a:lnTo>
                <a:lnTo>
                  <a:pt x="94505" y="258926"/>
                </a:lnTo>
                <a:lnTo>
                  <a:pt x="98723" y="258325"/>
                </a:lnTo>
                <a:lnTo>
                  <a:pt x="102327" y="257925"/>
                </a:lnTo>
                <a:lnTo>
                  <a:pt x="105524" y="257658"/>
                </a:lnTo>
                <a:lnTo>
                  <a:pt x="108449" y="257480"/>
                </a:lnTo>
                <a:lnTo>
                  <a:pt x="115933" y="257283"/>
                </a:lnTo>
                <a:lnTo>
                  <a:pt x="151311" y="257127"/>
                </a:lnTo>
                <a:lnTo>
                  <a:pt x="154055" y="258079"/>
                </a:lnTo>
                <a:lnTo>
                  <a:pt x="159222" y="261676"/>
                </a:lnTo>
                <a:lnTo>
                  <a:pt x="164163" y="263910"/>
                </a:lnTo>
                <a:lnTo>
                  <a:pt x="171450" y="26569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9" name="SMARTInkAnnotation272"/>
          <p:cNvSpPr/>
          <p:nvPr/>
        </p:nvSpPr>
        <p:spPr>
          <a:xfrm>
            <a:off x="7172415" y="4157662"/>
            <a:ext cx="192783" cy="359902"/>
          </a:xfrm>
          <a:custGeom>
            <a:avLst/>
            <a:gdLst/>
            <a:ahLst/>
            <a:cxnLst/>
            <a:rect l="0" t="0" r="0" b="0"/>
            <a:pathLst>
              <a:path w="192783" h="359902">
                <a:moveTo>
                  <a:pt x="92778" y="42863"/>
                </a:moveTo>
                <a:lnTo>
                  <a:pt x="88986" y="38312"/>
                </a:lnTo>
                <a:lnTo>
                  <a:pt x="87075" y="36971"/>
                </a:lnTo>
                <a:lnTo>
                  <a:pt x="81387" y="35085"/>
                </a:lnTo>
                <a:lnTo>
                  <a:pt x="79778" y="34643"/>
                </a:lnTo>
                <a:lnTo>
                  <a:pt x="76946" y="36987"/>
                </a:lnTo>
                <a:lnTo>
                  <a:pt x="75080" y="38946"/>
                </a:lnTo>
                <a:lnTo>
                  <a:pt x="72248" y="40251"/>
                </a:lnTo>
                <a:lnTo>
                  <a:pt x="68773" y="41122"/>
                </a:lnTo>
                <a:lnTo>
                  <a:pt x="64868" y="41702"/>
                </a:lnTo>
                <a:lnTo>
                  <a:pt x="61472" y="42089"/>
                </a:lnTo>
                <a:lnTo>
                  <a:pt x="55581" y="42519"/>
                </a:lnTo>
                <a:lnTo>
                  <a:pt x="52899" y="43586"/>
                </a:lnTo>
                <a:lnTo>
                  <a:pt x="47803" y="47311"/>
                </a:lnTo>
                <a:lnTo>
                  <a:pt x="42891" y="49602"/>
                </a:lnTo>
                <a:lnTo>
                  <a:pt x="40470" y="50213"/>
                </a:lnTo>
                <a:lnTo>
                  <a:pt x="35664" y="53432"/>
                </a:lnTo>
                <a:lnTo>
                  <a:pt x="33270" y="55624"/>
                </a:lnTo>
                <a:lnTo>
                  <a:pt x="28495" y="58059"/>
                </a:lnTo>
                <a:lnTo>
                  <a:pt x="26110" y="58709"/>
                </a:lnTo>
                <a:lnTo>
                  <a:pt x="21345" y="61971"/>
                </a:lnTo>
                <a:lnTo>
                  <a:pt x="16580" y="66595"/>
                </a:lnTo>
                <a:lnTo>
                  <a:pt x="11816" y="71825"/>
                </a:lnTo>
                <a:lnTo>
                  <a:pt x="10229" y="74554"/>
                </a:lnTo>
                <a:lnTo>
                  <a:pt x="8465" y="80125"/>
                </a:lnTo>
                <a:lnTo>
                  <a:pt x="7471" y="88617"/>
                </a:lnTo>
                <a:lnTo>
                  <a:pt x="6538" y="90510"/>
                </a:lnTo>
                <a:lnTo>
                  <a:pt x="5122" y="91773"/>
                </a:lnTo>
                <a:lnTo>
                  <a:pt x="3384" y="92615"/>
                </a:lnTo>
                <a:lnTo>
                  <a:pt x="2226" y="94128"/>
                </a:lnTo>
                <a:lnTo>
                  <a:pt x="1454" y="96089"/>
                </a:lnTo>
                <a:lnTo>
                  <a:pt x="596" y="100809"/>
                </a:lnTo>
                <a:lnTo>
                  <a:pt x="45" y="111600"/>
                </a:lnTo>
                <a:lnTo>
                  <a:pt x="0" y="114405"/>
                </a:lnTo>
                <a:lnTo>
                  <a:pt x="764" y="117228"/>
                </a:lnTo>
                <a:lnTo>
                  <a:pt x="3729" y="122904"/>
                </a:lnTo>
                <a:lnTo>
                  <a:pt x="7693" y="128601"/>
                </a:lnTo>
                <a:lnTo>
                  <a:pt x="12100" y="134309"/>
                </a:lnTo>
                <a:lnTo>
                  <a:pt x="16705" y="140021"/>
                </a:lnTo>
                <a:lnTo>
                  <a:pt x="19043" y="141925"/>
                </a:lnTo>
                <a:lnTo>
                  <a:pt x="23759" y="144040"/>
                </a:lnTo>
                <a:lnTo>
                  <a:pt x="26922" y="145557"/>
                </a:lnTo>
                <a:lnTo>
                  <a:pt x="30618" y="147521"/>
                </a:lnTo>
                <a:lnTo>
                  <a:pt x="34669" y="149782"/>
                </a:lnTo>
                <a:lnTo>
                  <a:pt x="38164" y="152242"/>
                </a:lnTo>
                <a:lnTo>
                  <a:pt x="44163" y="157516"/>
                </a:lnTo>
                <a:lnTo>
                  <a:pt x="47669" y="160255"/>
                </a:lnTo>
                <a:lnTo>
                  <a:pt x="51593" y="163035"/>
                </a:lnTo>
                <a:lnTo>
                  <a:pt x="55796" y="165840"/>
                </a:lnTo>
                <a:lnTo>
                  <a:pt x="60186" y="167710"/>
                </a:lnTo>
                <a:lnTo>
                  <a:pt x="64700" y="168957"/>
                </a:lnTo>
                <a:lnTo>
                  <a:pt x="69297" y="169788"/>
                </a:lnTo>
                <a:lnTo>
                  <a:pt x="73155" y="171295"/>
                </a:lnTo>
                <a:lnTo>
                  <a:pt x="76521" y="173251"/>
                </a:lnTo>
                <a:lnTo>
                  <a:pt x="79560" y="175509"/>
                </a:lnTo>
                <a:lnTo>
                  <a:pt x="83172" y="177966"/>
                </a:lnTo>
                <a:lnTo>
                  <a:pt x="91419" y="183236"/>
                </a:lnTo>
                <a:lnTo>
                  <a:pt x="95047" y="185975"/>
                </a:lnTo>
                <a:lnTo>
                  <a:pt x="98260" y="188754"/>
                </a:lnTo>
                <a:lnTo>
                  <a:pt x="103946" y="194381"/>
                </a:lnTo>
                <a:lnTo>
                  <a:pt x="109119" y="200056"/>
                </a:lnTo>
                <a:lnTo>
                  <a:pt x="116494" y="208607"/>
                </a:lnTo>
                <a:lnTo>
                  <a:pt x="123706" y="217173"/>
                </a:lnTo>
                <a:lnTo>
                  <a:pt x="128485" y="225427"/>
                </a:lnTo>
                <a:lnTo>
                  <a:pt x="132460" y="234493"/>
                </a:lnTo>
                <a:lnTo>
                  <a:pt x="134227" y="241697"/>
                </a:lnTo>
                <a:lnTo>
                  <a:pt x="135012" y="250613"/>
                </a:lnTo>
                <a:lnTo>
                  <a:pt x="135361" y="260926"/>
                </a:lnTo>
                <a:lnTo>
                  <a:pt x="135518" y="271860"/>
                </a:lnTo>
                <a:lnTo>
                  <a:pt x="133970" y="281253"/>
                </a:lnTo>
                <a:lnTo>
                  <a:pt x="131353" y="293230"/>
                </a:lnTo>
                <a:lnTo>
                  <a:pt x="128020" y="306929"/>
                </a:lnTo>
                <a:lnTo>
                  <a:pt x="125003" y="317014"/>
                </a:lnTo>
                <a:lnTo>
                  <a:pt x="122200" y="324691"/>
                </a:lnTo>
                <a:lnTo>
                  <a:pt x="115788" y="339303"/>
                </a:lnTo>
                <a:lnTo>
                  <a:pt x="110885" y="346386"/>
                </a:lnTo>
                <a:lnTo>
                  <a:pt x="109612" y="349034"/>
                </a:lnTo>
                <a:lnTo>
                  <a:pt x="108197" y="354516"/>
                </a:lnTo>
                <a:lnTo>
                  <a:pt x="107027" y="356359"/>
                </a:lnTo>
                <a:lnTo>
                  <a:pt x="105452" y="357588"/>
                </a:lnTo>
                <a:lnTo>
                  <a:pt x="101586" y="358953"/>
                </a:lnTo>
                <a:lnTo>
                  <a:pt x="97222" y="359560"/>
                </a:lnTo>
                <a:lnTo>
                  <a:pt x="92637" y="359830"/>
                </a:lnTo>
                <a:lnTo>
                  <a:pt x="90303" y="359901"/>
                </a:lnTo>
                <a:lnTo>
                  <a:pt x="88746" y="358997"/>
                </a:lnTo>
                <a:lnTo>
                  <a:pt x="87709" y="357441"/>
                </a:lnTo>
                <a:lnTo>
                  <a:pt x="87018" y="355452"/>
                </a:lnTo>
                <a:lnTo>
                  <a:pt x="85763" y="354126"/>
                </a:lnTo>
                <a:lnTo>
                  <a:pt x="84133" y="353241"/>
                </a:lnTo>
                <a:lnTo>
                  <a:pt x="82253" y="352652"/>
                </a:lnTo>
                <a:lnTo>
                  <a:pt x="78046" y="349457"/>
                </a:lnTo>
                <a:lnTo>
                  <a:pt x="72670" y="344195"/>
                </a:lnTo>
                <a:lnTo>
                  <a:pt x="72230" y="342812"/>
                </a:lnTo>
                <a:lnTo>
                  <a:pt x="71521" y="333746"/>
                </a:lnTo>
                <a:lnTo>
                  <a:pt x="71382" y="322783"/>
                </a:lnTo>
                <a:lnTo>
                  <a:pt x="71348" y="289797"/>
                </a:lnTo>
                <a:lnTo>
                  <a:pt x="73464" y="280881"/>
                </a:lnTo>
                <a:lnTo>
                  <a:pt x="76257" y="270569"/>
                </a:lnTo>
                <a:lnTo>
                  <a:pt x="77498" y="259635"/>
                </a:lnTo>
                <a:lnTo>
                  <a:pt x="80167" y="250966"/>
                </a:lnTo>
                <a:lnTo>
                  <a:pt x="83998" y="242986"/>
                </a:lnTo>
                <a:lnTo>
                  <a:pt x="88347" y="233089"/>
                </a:lnTo>
                <a:lnTo>
                  <a:pt x="95258" y="216807"/>
                </a:lnTo>
                <a:lnTo>
                  <a:pt x="99965" y="208119"/>
                </a:lnTo>
                <a:lnTo>
                  <a:pt x="104704" y="200130"/>
                </a:lnTo>
                <a:lnTo>
                  <a:pt x="109456" y="190229"/>
                </a:lnTo>
                <a:lnTo>
                  <a:pt x="114213" y="182019"/>
                </a:lnTo>
                <a:lnTo>
                  <a:pt x="118974" y="174242"/>
                </a:lnTo>
                <a:lnTo>
                  <a:pt x="123736" y="164436"/>
                </a:lnTo>
                <a:lnTo>
                  <a:pt x="126910" y="160107"/>
                </a:lnTo>
                <a:lnTo>
                  <a:pt x="130615" y="156268"/>
                </a:lnTo>
                <a:lnTo>
                  <a:pt x="134671" y="152756"/>
                </a:lnTo>
                <a:lnTo>
                  <a:pt x="138170" y="148510"/>
                </a:lnTo>
                <a:lnTo>
                  <a:pt x="144173" y="138712"/>
                </a:lnTo>
                <a:lnTo>
                  <a:pt x="149487" y="130547"/>
                </a:lnTo>
                <a:lnTo>
                  <a:pt x="154495" y="123744"/>
                </a:lnTo>
                <a:lnTo>
                  <a:pt x="159366" y="117545"/>
                </a:lnTo>
                <a:lnTo>
                  <a:pt x="173734" y="100047"/>
                </a:lnTo>
                <a:lnTo>
                  <a:pt x="180883" y="91451"/>
                </a:lnTo>
                <a:lnTo>
                  <a:pt x="182471" y="88590"/>
                </a:lnTo>
                <a:lnTo>
                  <a:pt x="185500" y="80012"/>
                </a:lnTo>
                <a:lnTo>
                  <a:pt x="190278" y="71438"/>
                </a:lnTo>
                <a:lnTo>
                  <a:pt x="191674" y="65723"/>
                </a:lnTo>
                <a:lnTo>
                  <a:pt x="192461" y="57150"/>
                </a:lnTo>
                <a:lnTo>
                  <a:pt x="192692" y="48578"/>
                </a:lnTo>
                <a:lnTo>
                  <a:pt x="192782" y="31433"/>
                </a:lnTo>
                <a:lnTo>
                  <a:pt x="191992" y="28575"/>
                </a:lnTo>
                <a:lnTo>
                  <a:pt x="188996" y="22860"/>
                </a:lnTo>
                <a:lnTo>
                  <a:pt x="187086" y="20955"/>
                </a:lnTo>
                <a:lnTo>
                  <a:pt x="185019" y="19685"/>
                </a:lnTo>
                <a:lnTo>
                  <a:pt x="179812" y="17321"/>
                </a:lnTo>
                <a:lnTo>
                  <a:pt x="176200" y="15358"/>
                </a:lnTo>
                <a:lnTo>
                  <a:pt x="172205" y="13096"/>
                </a:lnTo>
                <a:lnTo>
                  <a:pt x="167955" y="11588"/>
                </a:lnTo>
                <a:lnTo>
                  <a:pt x="163534" y="10583"/>
                </a:lnTo>
                <a:lnTo>
                  <a:pt x="158998" y="9913"/>
                </a:lnTo>
                <a:lnTo>
                  <a:pt x="155182" y="8514"/>
                </a:lnTo>
                <a:lnTo>
                  <a:pt x="151844" y="6628"/>
                </a:lnTo>
                <a:lnTo>
                  <a:pt x="148824" y="4419"/>
                </a:lnTo>
                <a:lnTo>
                  <a:pt x="145223" y="2946"/>
                </a:lnTo>
                <a:lnTo>
                  <a:pt x="141235" y="1964"/>
                </a:lnTo>
                <a:lnTo>
                  <a:pt x="136989" y="1309"/>
                </a:lnTo>
                <a:lnTo>
                  <a:pt x="133365" y="873"/>
                </a:lnTo>
                <a:lnTo>
                  <a:pt x="130155" y="582"/>
                </a:lnTo>
                <a:lnTo>
                  <a:pt x="124472" y="259"/>
                </a:lnTo>
                <a:lnTo>
                  <a:pt x="119300" y="115"/>
                </a:lnTo>
                <a:lnTo>
                  <a:pt x="10706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0" name="SMARTInkAnnotation273"/>
          <p:cNvSpPr/>
          <p:nvPr/>
        </p:nvSpPr>
        <p:spPr>
          <a:xfrm>
            <a:off x="7450961" y="4295175"/>
            <a:ext cx="164248" cy="171095"/>
          </a:xfrm>
          <a:custGeom>
            <a:avLst/>
            <a:gdLst/>
            <a:ahLst/>
            <a:cxnLst/>
            <a:rect l="0" t="0" r="0" b="0"/>
            <a:pathLst>
              <a:path w="164248" h="171095">
                <a:moveTo>
                  <a:pt x="121414" y="8220"/>
                </a:moveTo>
                <a:lnTo>
                  <a:pt x="114564" y="8220"/>
                </a:lnTo>
                <a:lnTo>
                  <a:pt x="114357" y="3669"/>
                </a:lnTo>
                <a:lnTo>
                  <a:pt x="113534" y="2328"/>
                </a:lnTo>
                <a:lnTo>
                  <a:pt x="112192" y="1435"/>
                </a:lnTo>
                <a:lnTo>
                  <a:pt x="108126" y="0"/>
                </a:lnTo>
                <a:lnTo>
                  <a:pt x="105455" y="2344"/>
                </a:lnTo>
                <a:lnTo>
                  <a:pt x="103630" y="4303"/>
                </a:lnTo>
                <a:lnTo>
                  <a:pt x="101621" y="5608"/>
                </a:lnTo>
                <a:lnTo>
                  <a:pt x="97271" y="7059"/>
                </a:lnTo>
                <a:lnTo>
                  <a:pt x="92921" y="7991"/>
                </a:lnTo>
                <a:lnTo>
                  <a:pt x="89435" y="8118"/>
                </a:lnTo>
                <a:lnTo>
                  <a:pt x="83010" y="8190"/>
                </a:lnTo>
                <a:lnTo>
                  <a:pt x="80731" y="9152"/>
                </a:lnTo>
                <a:lnTo>
                  <a:pt x="76080" y="12762"/>
                </a:lnTo>
                <a:lnTo>
                  <a:pt x="72936" y="15058"/>
                </a:lnTo>
                <a:lnTo>
                  <a:pt x="69251" y="17541"/>
                </a:lnTo>
                <a:lnTo>
                  <a:pt x="59517" y="23819"/>
                </a:lnTo>
                <a:lnTo>
                  <a:pt x="56068" y="27218"/>
                </a:lnTo>
                <a:lnTo>
                  <a:pt x="54037" y="29458"/>
                </a:lnTo>
                <a:lnTo>
                  <a:pt x="36011" y="50813"/>
                </a:lnTo>
                <a:lnTo>
                  <a:pt x="30347" y="58523"/>
                </a:lnTo>
                <a:lnTo>
                  <a:pt x="25777" y="65568"/>
                </a:lnTo>
                <a:lnTo>
                  <a:pt x="21937" y="72170"/>
                </a:lnTo>
                <a:lnTo>
                  <a:pt x="18584" y="78475"/>
                </a:lnTo>
                <a:lnTo>
                  <a:pt x="15554" y="84584"/>
                </a:lnTo>
                <a:lnTo>
                  <a:pt x="12741" y="90562"/>
                </a:lnTo>
                <a:lnTo>
                  <a:pt x="10866" y="95500"/>
                </a:lnTo>
                <a:lnTo>
                  <a:pt x="9615" y="99744"/>
                </a:lnTo>
                <a:lnTo>
                  <a:pt x="8782" y="103526"/>
                </a:lnTo>
                <a:lnTo>
                  <a:pt x="7431" y="107000"/>
                </a:lnTo>
                <a:lnTo>
                  <a:pt x="5739" y="110268"/>
                </a:lnTo>
                <a:lnTo>
                  <a:pt x="3815" y="113400"/>
                </a:lnTo>
                <a:lnTo>
                  <a:pt x="2534" y="116440"/>
                </a:lnTo>
                <a:lnTo>
                  <a:pt x="1680" y="119419"/>
                </a:lnTo>
                <a:lnTo>
                  <a:pt x="1110" y="122357"/>
                </a:lnTo>
                <a:lnTo>
                  <a:pt x="730" y="125269"/>
                </a:lnTo>
                <a:lnTo>
                  <a:pt x="477" y="128163"/>
                </a:lnTo>
                <a:lnTo>
                  <a:pt x="308" y="131045"/>
                </a:lnTo>
                <a:lnTo>
                  <a:pt x="195" y="133917"/>
                </a:lnTo>
                <a:lnTo>
                  <a:pt x="71" y="139651"/>
                </a:lnTo>
                <a:lnTo>
                  <a:pt x="0" y="148233"/>
                </a:lnTo>
                <a:lnTo>
                  <a:pt x="784" y="151092"/>
                </a:lnTo>
                <a:lnTo>
                  <a:pt x="2101" y="153950"/>
                </a:lnTo>
                <a:lnTo>
                  <a:pt x="6124" y="160831"/>
                </a:lnTo>
                <a:lnTo>
                  <a:pt x="8791" y="164312"/>
                </a:lnTo>
                <a:lnTo>
                  <a:pt x="13177" y="169757"/>
                </a:lnTo>
                <a:lnTo>
                  <a:pt x="14332" y="170203"/>
                </a:lnTo>
                <a:lnTo>
                  <a:pt x="17731" y="170700"/>
                </a:lnTo>
                <a:lnTo>
                  <a:pt x="20541" y="170833"/>
                </a:lnTo>
                <a:lnTo>
                  <a:pt x="31288" y="171019"/>
                </a:lnTo>
                <a:lnTo>
                  <a:pt x="56071" y="171094"/>
                </a:lnTo>
                <a:lnTo>
                  <a:pt x="60389" y="170143"/>
                </a:lnTo>
                <a:lnTo>
                  <a:pt x="64856" y="168556"/>
                </a:lnTo>
                <a:lnTo>
                  <a:pt x="69421" y="166546"/>
                </a:lnTo>
                <a:lnTo>
                  <a:pt x="74053" y="164253"/>
                </a:lnTo>
                <a:lnTo>
                  <a:pt x="78727" y="161772"/>
                </a:lnTo>
                <a:lnTo>
                  <a:pt x="83430" y="159165"/>
                </a:lnTo>
                <a:lnTo>
                  <a:pt x="88154" y="157428"/>
                </a:lnTo>
                <a:lnTo>
                  <a:pt x="92891" y="156269"/>
                </a:lnTo>
                <a:lnTo>
                  <a:pt x="97636" y="155497"/>
                </a:lnTo>
                <a:lnTo>
                  <a:pt x="102386" y="154030"/>
                </a:lnTo>
                <a:lnTo>
                  <a:pt x="107142" y="152099"/>
                </a:lnTo>
                <a:lnTo>
                  <a:pt x="111899" y="149859"/>
                </a:lnTo>
                <a:lnTo>
                  <a:pt x="115864" y="147414"/>
                </a:lnTo>
                <a:lnTo>
                  <a:pt x="119301" y="144831"/>
                </a:lnTo>
                <a:lnTo>
                  <a:pt x="122387" y="142156"/>
                </a:lnTo>
                <a:lnTo>
                  <a:pt x="125237" y="140373"/>
                </a:lnTo>
                <a:lnTo>
                  <a:pt x="127931" y="139185"/>
                </a:lnTo>
                <a:lnTo>
                  <a:pt x="130522" y="138392"/>
                </a:lnTo>
                <a:lnTo>
                  <a:pt x="133835" y="136912"/>
                </a:lnTo>
                <a:lnTo>
                  <a:pt x="137633" y="134972"/>
                </a:lnTo>
                <a:lnTo>
                  <a:pt x="141751" y="132726"/>
                </a:lnTo>
                <a:lnTo>
                  <a:pt x="145290" y="131229"/>
                </a:lnTo>
                <a:lnTo>
                  <a:pt x="148444" y="130231"/>
                </a:lnTo>
                <a:lnTo>
                  <a:pt x="155416" y="128629"/>
                </a:lnTo>
                <a:lnTo>
                  <a:pt x="160417" y="123801"/>
                </a:lnTo>
                <a:lnTo>
                  <a:pt x="164247" y="119695"/>
                </a:lnTo>
                <a:lnTo>
                  <a:pt x="157132" y="1196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1" name="SMARTInkAnnotation274"/>
          <p:cNvSpPr/>
          <p:nvPr/>
        </p:nvSpPr>
        <p:spPr>
          <a:xfrm>
            <a:off x="6143625" y="4401398"/>
            <a:ext cx="71341" cy="64835"/>
          </a:xfrm>
          <a:custGeom>
            <a:avLst/>
            <a:gdLst/>
            <a:ahLst/>
            <a:cxnLst/>
            <a:rect l="0" t="0" r="0" b="0"/>
            <a:pathLst>
              <a:path w="71341" h="64835">
                <a:moveTo>
                  <a:pt x="35719" y="22012"/>
                </a:moveTo>
                <a:lnTo>
                  <a:pt x="29567" y="14631"/>
                </a:lnTo>
                <a:lnTo>
                  <a:pt x="28443" y="14234"/>
                </a:lnTo>
                <a:lnTo>
                  <a:pt x="26900" y="13969"/>
                </a:lnTo>
                <a:lnTo>
                  <a:pt x="22511" y="13544"/>
                </a:lnTo>
                <a:lnTo>
                  <a:pt x="22151" y="14462"/>
                </a:lnTo>
                <a:lnTo>
                  <a:pt x="21911" y="16026"/>
                </a:lnTo>
                <a:lnTo>
                  <a:pt x="21751" y="18021"/>
                </a:lnTo>
                <a:lnTo>
                  <a:pt x="20850" y="19352"/>
                </a:lnTo>
                <a:lnTo>
                  <a:pt x="19456" y="20238"/>
                </a:lnTo>
                <a:lnTo>
                  <a:pt x="15308" y="21661"/>
                </a:lnTo>
                <a:lnTo>
                  <a:pt x="14174" y="21778"/>
                </a:lnTo>
                <a:lnTo>
                  <a:pt x="12625" y="21856"/>
                </a:lnTo>
                <a:lnTo>
                  <a:pt x="8226" y="21981"/>
                </a:lnTo>
                <a:lnTo>
                  <a:pt x="7071" y="22943"/>
                </a:lnTo>
                <a:lnTo>
                  <a:pt x="5508" y="24538"/>
                </a:lnTo>
                <a:lnTo>
                  <a:pt x="1088" y="29390"/>
                </a:lnTo>
                <a:lnTo>
                  <a:pt x="725" y="30741"/>
                </a:lnTo>
                <a:lnTo>
                  <a:pt x="483" y="32594"/>
                </a:lnTo>
                <a:lnTo>
                  <a:pt x="322" y="34781"/>
                </a:lnTo>
                <a:lnTo>
                  <a:pt x="214" y="37192"/>
                </a:lnTo>
                <a:lnTo>
                  <a:pt x="8" y="47263"/>
                </a:lnTo>
                <a:lnTo>
                  <a:pt x="0" y="59620"/>
                </a:lnTo>
                <a:lnTo>
                  <a:pt x="794" y="61371"/>
                </a:lnTo>
                <a:lnTo>
                  <a:pt x="2116" y="62539"/>
                </a:lnTo>
                <a:lnTo>
                  <a:pt x="3792" y="63317"/>
                </a:lnTo>
                <a:lnTo>
                  <a:pt x="5703" y="63836"/>
                </a:lnTo>
                <a:lnTo>
                  <a:pt x="7771" y="64182"/>
                </a:lnTo>
                <a:lnTo>
                  <a:pt x="9943" y="64413"/>
                </a:lnTo>
                <a:lnTo>
                  <a:pt x="12978" y="64566"/>
                </a:lnTo>
                <a:lnTo>
                  <a:pt x="24042" y="64783"/>
                </a:lnTo>
                <a:lnTo>
                  <a:pt x="30000" y="64834"/>
                </a:lnTo>
                <a:lnTo>
                  <a:pt x="32700" y="63894"/>
                </a:lnTo>
                <a:lnTo>
                  <a:pt x="35293" y="62316"/>
                </a:lnTo>
                <a:lnTo>
                  <a:pt x="37817" y="60311"/>
                </a:lnTo>
                <a:lnTo>
                  <a:pt x="40292" y="58975"/>
                </a:lnTo>
                <a:lnTo>
                  <a:pt x="42737" y="58084"/>
                </a:lnTo>
                <a:lnTo>
                  <a:pt x="48569" y="56654"/>
                </a:lnTo>
                <a:lnTo>
                  <a:pt x="49843" y="55584"/>
                </a:lnTo>
                <a:lnTo>
                  <a:pt x="51485" y="53918"/>
                </a:lnTo>
                <a:lnTo>
                  <a:pt x="53373" y="51855"/>
                </a:lnTo>
                <a:lnTo>
                  <a:pt x="55426" y="50480"/>
                </a:lnTo>
                <a:lnTo>
                  <a:pt x="57588" y="49563"/>
                </a:lnTo>
                <a:lnTo>
                  <a:pt x="59823" y="48952"/>
                </a:lnTo>
                <a:lnTo>
                  <a:pt x="61314" y="47592"/>
                </a:lnTo>
                <a:lnTo>
                  <a:pt x="62307" y="45732"/>
                </a:lnTo>
                <a:lnTo>
                  <a:pt x="62969" y="43541"/>
                </a:lnTo>
                <a:lnTo>
                  <a:pt x="64204" y="42079"/>
                </a:lnTo>
                <a:lnTo>
                  <a:pt x="65821" y="41105"/>
                </a:lnTo>
                <a:lnTo>
                  <a:pt x="70328" y="39541"/>
                </a:lnTo>
                <a:lnTo>
                  <a:pt x="70698" y="38461"/>
                </a:lnTo>
                <a:lnTo>
                  <a:pt x="70945" y="36788"/>
                </a:lnTo>
                <a:lnTo>
                  <a:pt x="71109" y="34720"/>
                </a:lnTo>
                <a:lnTo>
                  <a:pt x="71219" y="32389"/>
                </a:lnTo>
                <a:lnTo>
                  <a:pt x="71340" y="27259"/>
                </a:lnTo>
                <a:lnTo>
                  <a:pt x="70579" y="25510"/>
                </a:lnTo>
                <a:lnTo>
                  <a:pt x="69277" y="24344"/>
                </a:lnTo>
                <a:lnTo>
                  <a:pt x="67616" y="23566"/>
                </a:lnTo>
                <a:lnTo>
                  <a:pt x="66509" y="22095"/>
                </a:lnTo>
                <a:lnTo>
                  <a:pt x="65770" y="20163"/>
                </a:lnTo>
                <a:lnTo>
                  <a:pt x="64585" y="14767"/>
                </a:lnTo>
                <a:lnTo>
                  <a:pt x="63695" y="14325"/>
                </a:lnTo>
                <a:lnTo>
                  <a:pt x="62307" y="14030"/>
                </a:lnTo>
                <a:lnTo>
                  <a:pt x="60588" y="13833"/>
                </a:lnTo>
                <a:lnTo>
                  <a:pt x="59441" y="12749"/>
                </a:lnTo>
                <a:lnTo>
                  <a:pt x="58678" y="11074"/>
                </a:lnTo>
                <a:lnTo>
                  <a:pt x="58168" y="9005"/>
                </a:lnTo>
                <a:lnTo>
                  <a:pt x="57036" y="7626"/>
                </a:lnTo>
                <a:lnTo>
                  <a:pt x="55486" y="6706"/>
                </a:lnTo>
                <a:lnTo>
                  <a:pt x="53659" y="6093"/>
                </a:lnTo>
                <a:lnTo>
                  <a:pt x="51648" y="5684"/>
                </a:lnTo>
                <a:lnTo>
                  <a:pt x="49514" y="5412"/>
                </a:lnTo>
                <a:lnTo>
                  <a:pt x="47297" y="5230"/>
                </a:lnTo>
                <a:lnTo>
                  <a:pt x="45818" y="4157"/>
                </a:lnTo>
                <a:lnTo>
                  <a:pt x="44833" y="2489"/>
                </a:lnTo>
                <a:lnTo>
                  <a:pt x="44176" y="424"/>
                </a:lnTo>
                <a:lnTo>
                  <a:pt x="42945" y="0"/>
                </a:lnTo>
                <a:lnTo>
                  <a:pt x="41330" y="670"/>
                </a:lnTo>
                <a:lnTo>
                  <a:pt x="36827" y="4037"/>
                </a:lnTo>
                <a:lnTo>
                  <a:pt x="35663" y="4314"/>
                </a:lnTo>
                <a:lnTo>
                  <a:pt x="34095" y="4498"/>
                </a:lnTo>
                <a:lnTo>
                  <a:pt x="29665" y="4794"/>
                </a:lnTo>
                <a:lnTo>
                  <a:pt x="29302" y="5771"/>
                </a:lnTo>
                <a:lnTo>
                  <a:pt x="29060" y="7375"/>
                </a:lnTo>
                <a:lnTo>
                  <a:pt x="28670" y="12241"/>
                </a:lnTo>
                <a:lnTo>
                  <a:pt x="27845" y="13593"/>
                </a:lnTo>
                <a:lnTo>
                  <a:pt x="26501" y="15447"/>
                </a:lnTo>
                <a:lnTo>
                  <a:pt x="22432" y="20715"/>
                </a:lnTo>
                <a:lnTo>
                  <a:pt x="22099" y="22100"/>
                </a:lnTo>
                <a:lnTo>
                  <a:pt x="21876" y="23976"/>
                </a:lnTo>
                <a:lnTo>
                  <a:pt x="21728" y="26178"/>
                </a:lnTo>
                <a:lnTo>
                  <a:pt x="22422" y="27647"/>
                </a:lnTo>
                <a:lnTo>
                  <a:pt x="23679" y="28626"/>
                </a:lnTo>
                <a:lnTo>
                  <a:pt x="25312" y="29279"/>
                </a:lnTo>
                <a:lnTo>
                  <a:pt x="26399" y="30666"/>
                </a:lnTo>
                <a:lnTo>
                  <a:pt x="27124" y="32544"/>
                </a:lnTo>
                <a:lnTo>
                  <a:pt x="27608" y="34749"/>
                </a:lnTo>
                <a:lnTo>
                  <a:pt x="28724" y="36218"/>
                </a:lnTo>
                <a:lnTo>
                  <a:pt x="30262" y="37197"/>
                </a:lnTo>
                <a:lnTo>
                  <a:pt x="34641" y="38770"/>
                </a:lnTo>
                <a:lnTo>
                  <a:pt x="35000" y="39851"/>
                </a:lnTo>
                <a:lnTo>
                  <a:pt x="35240" y="41525"/>
                </a:lnTo>
                <a:lnTo>
                  <a:pt x="35400" y="43593"/>
                </a:lnTo>
                <a:lnTo>
                  <a:pt x="36299" y="44972"/>
                </a:lnTo>
                <a:lnTo>
                  <a:pt x="37693" y="45891"/>
                </a:lnTo>
                <a:lnTo>
                  <a:pt x="41841" y="47366"/>
                </a:lnTo>
                <a:lnTo>
                  <a:pt x="42975" y="47487"/>
                </a:lnTo>
                <a:lnTo>
                  <a:pt x="44525" y="47568"/>
                </a:lnTo>
                <a:lnTo>
                  <a:pt x="46352" y="47621"/>
                </a:lnTo>
                <a:lnTo>
                  <a:pt x="48364" y="46705"/>
                </a:lnTo>
                <a:lnTo>
                  <a:pt x="50499" y="45141"/>
                </a:lnTo>
                <a:lnTo>
                  <a:pt x="55836" y="40339"/>
                </a:lnTo>
                <a:lnTo>
                  <a:pt x="57068" y="39945"/>
                </a:lnTo>
                <a:lnTo>
                  <a:pt x="58682" y="39682"/>
                </a:lnTo>
                <a:lnTo>
                  <a:pt x="60553" y="39507"/>
                </a:lnTo>
                <a:lnTo>
                  <a:pt x="61800" y="38438"/>
                </a:lnTo>
                <a:lnTo>
                  <a:pt x="62631" y="36772"/>
                </a:lnTo>
                <a:lnTo>
                  <a:pt x="64196" y="30946"/>
                </a:lnTo>
                <a:lnTo>
                  <a:pt x="64229" y="29873"/>
                </a:lnTo>
                <a:lnTo>
                  <a:pt x="64265" y="26141"/>
                </a:lnTo>
                <a:lnTo>
                  <a:pt x="63481" y="24764"/>
                </a:lnTo>
                <a:lnTo>
                  <a:pt x="62164" y="23847"/>
                </a:lnTo>
                <a:lnTo>
                  <a:pt x="58141" y="22375"/>
                </a:lnTo>
                <a:lnTo>
                  <a:pt x="57016" y="22254"/>
                </a:lnTo>
                <a:lnTo>
                  <a:pt x="55473" y="22173"/>
                </a:lnTo>
                <a:lnTo>
                  <a:pt x="51642" y="22083"/>
                </a:lnTo>
                <a:lnTo>
                  <a:pt x="32336" y="22013"/>
                </a:lnTo>
                <a:lnTo>
                  <a:pt x="29495" y="22965"/>
                </a:lnTo>
                <a:lnTo>
                  <a:pt x="26013" y="24552"/>
                </a:lnTo>
                <a:lnTo>
                  <a:pt x="14287" y="305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2" name="SMARTInkAnnotation275"/>
          <p:cNvSpPr/>
          <p:nvPr/>
        </p:nvSpPr>
        <p:spPr>
          <a:xfrm>
            <a:off x="3964781" y="4672012"/>
            <a:ext cx="57151" cy="180024"/>
          </a:xfrm>
          <a:custGeom>
            <a:avLst/>
            <a:gdLst/>
            <a:ahLst/>
            <a:cxnLst/>
            <a:rect l="0" t="0" r="0" b="0"/>
            <a:pathLst>
              <a:path w="57151" h="180024">
                <a:moveTo>
                  <a:pt x="0" y="0"/>
                </a:moveTo>
                <a:lnTo>
                  <a:pt x="17000" y="20400"/>
                </a:lnTo>
                <a:lnTo>
                  <a:pt x="18477" y="24078"/>
                </a:lnTo>
                <a:lnTo>
                  <a:pt x="19462" y="28434"/>
                </a:lnTo>
                <a:lnTo>
                  <a:pt x="20118" y="33244"/>
                </a:lnTo>
                <a:lnTo>
                  <a:pt x="21349" y="38355"/>
                </a:lnTo>
                <a:lnTo>
                  <a:pt x="22964" y="43668"/>
                </a:lnTo>
                <a:lnTo>
                  <a:pt x="24835" y="49115"/>
                </a:lnTo>
                <a:lnTo>
                  <a:pt x="26875" y="53698"/>
                </a:lnTo>
                <a:lnTo>
                  <a:pt x="29029" y="57707"/>
                </a:lnTo>
                <a:lnTo>
                  <a:pt x="31259" y="61331"/>
                </a:lnTo>
                <a:lnTo>
                  <a:pt x="32745" y="65652"/>
                </a:lnTo>
                <a:lnTo>
                  <a:pt x="33737" y="70438"/>
                </a:lnTo>
                <a:lnTo>
                  <a:pt x="34398" y="75534"/>
                </a:lnTo>
                <a:lnTo>
                  <a:pt x="35632" y="80836"/>
                </a:lnTo>
                <a:lnTo>
                  <a:pt x="37248" y="86276"/>
                </a:lnTo>
                <a:lnTo>
                  <a:pt x="39120" y="91807"/>
                </a:lnTo>
                <a:lnTo>
                  <a:pt x="40367" y="96448"/>
                </a:lnTo>
                <a:lnTo>
                  <a:pt x="41199" y="100493"/>
                </a:lnTo>
                <a:lnTo>
                  <a:pt x="41753" y="104143"/>
                </a:lnTo>
                <a:lnTo>
                  <a:pt x="42123" y="108481"/>
                </a:lnTo>
                <a:lnTo>
                  <a:pt x="42369" y="113279"/>
                </a:lnTo>
                <a:lnTo>
                  <a:pt x="42534" y="118382"/>
                </a:lnTo>
                <a:lnTo>
                  <a:pt x="43437" y="122736"/>
                </a:lnTo>
                <a:lnTo>
                  <a:pt x="44833" y="126592"/>
                </a:lnTo>
                <a:lnTo>
                  <a:pt x="46558" y="130115"/>
                </a:lnTo>
                <a:lnTo>
                  <a:pt x="47707" y="133415"/>
                </a:lnTo>
                <a:lnTo>
                  <a:pt x="48473" y="136569"/>
                </a:lnTo>
                <a:lnTo>
                  <a:pt x="48984" y="139624"/>
                </a:lnTo>
                <a:lnTo>
                  <a:pt x="49325" y="142612"/>
                </a:lnTo>
                <a:lnTo>
                  <a:pt x="49552" y="145557"/>
                </a:lnTo>
                <a:lnTo>
                  <a:pt x="49704" y="148473"/>
                </a:lnTo>
                <a:lnTo>
                  <a:pt x="49871" y="154253"/>
                </a:lnTo>
                <a:lnTo>
                  <a:pt x="49980" y="165725"/>
                </a:lnTo>
                <a:lnTo>
                  <a:pt x="50782" y="167634"/>
                </a:lnTo>
                <a:lnTo>
                  <a:pt x="52111" y="168906"/>
                </a:lnTo>
                <a:lnTo>
                  <a:pt x="53791" y="169754"/>
                </a:lnTo>
                <a:lnTo>
                  <a:pt x="54911" y="171272"/>
                </a:lnTo>
                <a:lnTo>
                  <a:pt x="55657" y="173236"/>
                </a:lnTo>
                <a:lnTo>
                  <a:pt x="57150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3" name="SMARTInkAnnotation276"/>
          <p:cNvSpPr/>
          <p:nvPr/>
        </p:nvSpPr>
        <p:spPr>
          <a:xfrm>
            <a:off x="3886200" y="4757737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0" y="18336"/>
                </a:lnTo>
                <a:lnTo>
                  <a:pt x="3175" y="17940"/>
                </a:lnTo>
                <a:lnTo>
                  <a:pt x="8466" y="17675"/>
                </a:lnTo>
                <a:lnTo>
                  <a:pt x="32188" y="17250"/>
                </a:lnTo>
                <a:lnTo>
                  <a:pt x="97654" y="17146"/>
                </a:lnTo>
                <a:lnTo>
                  <a:pt x="102409" y="16193"/>
                </a:lnTo>
                <a:lnTo>
                  <a:pt x="107167" y="14606"/>
                </a:lnTo>
                <a:lnTo>
                  <a:pt x="111926" y="12595"/>
                </a:lnTo>
                <a:lnTo>
                  <a:pt x="117480" y="11254"/>
                </a:lnTo>
                <a:lnTo>
                  <a:pt x="123564" y="10360"/>
                </a:lnTo>
                <a:lnTo>
                  <a:pt x="135086" y="9367"/>
                </a:lnTo>
                <a:lnTo>
                  <a:pt x="142853" y="8926"/>
                </a:lnTo>
                <a:lnTo>
                  <a:pt x="151067" y="8730"/>
                </a:lnTo>
                <a:lnTo>
                  <a:pt x="155480" y="8677"/>
                </a:lnTo>
                <a:lnTo>
                  <a:pt x="159216" y="7690"/>
                </a:lnTo>
                <a:lnTo>
                  <a:pt x="162500" y="607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4" name="SMARTInkAnnotation277"/>
          <p:cNvSpPr/>
          <p:nvPr/>
        </p:nvSpPr>
        <p:spPr>
          <a:xfrm>
            <a:off x="4157662" y="4603443"/>
            <a:ext cx="178558" cy="188586"/>
          </a:xfrm>
          <a:custGeom>
            <a:avLst/>
            <a:gdLst/>
            <a:ahLst/>
            <a:cxnLst/>
            <a:rect l="0" t="0" r="0" b="0"/>
            <a:pathLst>
              <a:path w="178558" h="188586">
                <a:moveTo>
                  <a:pt x="0" y="59997"/>
                </a:moveTo>
                <a:lnTo>
                  <a:pt x="6151" y="52616"/>
                </a:lnTo>
                <a:lnTo>
                  <a:pt x="8820" y="51954"/>
                </a:lnTo>
                <a:lnTo>
                  <a:pt x="10642" y="51777"/>
                </a:lnTo>
                <a:lnTo>
                  <a:pt x="12651" y="50708"/>
                </a:lnTo>
                <a:lnTo>
                  <a:pt x="17001" y="46978"/>
                </a:lnTo>
                <a:lnTo>
                  <a:pt x="19271" y="45603"/>
                </a:lnTo>
                <a:lnTo>
                  <a:pt x="23911" y="44075"/>
                </a:lnTo>
                <a:lnTo>
                  <a:pt x="27053" y="42714"/>
                </a:lnTo>
                <a:lnTo>
                  <a:pt x="30736" y="40855"/>
                </a:lnTo>
                <a:lnTo>
                  <a:pt x="34778" y="38664"/>
                </a:lnTo>
                <a:lnTo>
                  <a:pt x="38266" y="37202"/>
                </a:lnTo>
                <a:lnTo>
                  <a:pt x="41386" y="36228"/>
                </a:lnTo>
                <a:lnTo>
                  <a:pt x="44260" y="35578"/>
                </a:lnTo>
                <a:lnTo>
                  <a:pt x="47763" y="34193"/>
                </a:lnTo>
                <a:lnTo>
                  <a:pt x="51685" y="32317"/>
                </a:lnTo>
                <a:lnTo>
                  <a:pt x="55888" y="30114"/>
                </a:lnTo>
                <a:lnTo>
                  <a:pt x="64791" y="25126"/>
                </a:lnTo>
                <a:lnTo>
                  <a:pt x="83442" y="14162"/>
                </a:lnTo>
                <a:lnTo>
                  <a:pt x="87378" y="12296"/>
                </a:lnTo>
                <a:lnTo>
                  <a:pt x="90796" y="11051"/>
                </a:lnTo>
                <a:lnTo>
                  <a:pt x="93868" y="10221"/>
                </a:lnTo>
                <a:lnTo>
                  <a:pt x="97504" y="8716"/>
                </a:lnTo>
                <a:lnTo>
                  <a:pt x="101515" y="6759"/>
                </a:lnTo>
                <a:lnTo>
                  <a:pt x="105776" y="4503"/>
                </a:lnTo>
                <a:lnTo>
                  <a:pt x="110205" y="2999"/>
                </a:lnTo>
                <a:lnTo>
                  <a:pt x="114745" y="1996"/>
                </a:lnTo>
                <a:lnTo>
                  <a:pt x="119360" y="1327"/>
                </a:lnTo>
                <a:lnTo>
                  <a:pt x="123229" y="881"/>
                </a:lnTo>
                <a:lnTo>
                  <a:pt x="126603" y="584"/>
                </a:lnTo>
                <a:lnTo>
                  <a:pt x="129646" y="386"/>
                </a:lnTo>
                <a:lnTo>
                  <a:pt x="137260" y="166"/>
                </a:lnTo>
                <a:lnTo>
                  <a:pt x="159215" y="0"/>
                </a:lnTo>
                <a:lnTo>
                  <a:pt x="161706" y="949"/>
                </a:lnTo>
                <a:lnTo>
                  <a:pt x="166590" y="4543"/>
                </a:lnTo>
                <a:lnTo>
                  <a:pt x="171407" y="6776"/>
                </a:lnTo>
                <a:lnTo>
                  <a:pt x="173802" y="7372"/>
                </a:lnTo>
                <a:lnTo>
                  <a:pt x="175399" y="8721"/>
                </a:lnTo>
                <a:lnTo>
                  <a:pt x="176464" y="10573"/>
                </a:lnTo>
                <a:lnTo>
                  <a:pt x="177174" y="12760"/>
                </a:lnTo>
                <a:lnTo>
                  <a:pt x="177648" y="16123"/>
                </a:lnTo>
                <a:lnTo>
                  <a:pt x="177963" y="20270"/>
                </a:lnTo>
                <a:lnTo>
                  <a:pt x="178314" y="29006"/>
                </a:lnTo>
                <a:lnTo>
                  <a:pt x="178469" y="36063"/>
                </a:lnTo>
                <a:lnTo>
                  <a:pt x="178557" y="49942"/>
                </a:lnTo>
                <a:lnTo>
                  <a:pt x="177775" y="55198"/>
                </a:lnTo>
                <a:lnTo>
                  <a:pt x="176461" y="60608"/>
                </a:lnTo>
                <a:lnTo>
                  <a:pt x="174790" y="66119"/>
                </a:lnTo>
                <a:lnTo>
                  <a:pt x="172883" y="71699"/>
                </a:lnTo>
                <a:lnTo>
                  <a:pt x="170818" y="77323"/>
                </a:lnTo>
                <a:lnTo>
                  <a:pt x="166407" y="88652"/>
                </a:lnTo>
                <a:lnTo>
                  <a:pt x="161800" y="100038"/>
                </a:lnTo>
                <a:lnTo>
                  <a:pt x="159461" y="106693"/>
                </a:lnTo>
                <a:lnTo>
                  <a:pt x="157107" y="113988"/>
                </a:lnTo>
                <a:lnTo>
                  <a:pt x="154744" y="121708"/>
                </a:lnTo>
                <a:lnTo>
                  <a:pt x="152376" y="128760"/>
                </a:lnTo>
                <a:lnTo>
                  <a:pt x="150002" y="135367"/>
                </a:lnTo>
                <a:lnTo>
                  <a:pt x="147627" y="141676"/>
                </a:lnTo>
                <a:lnTo>
                  <a:pt x="145249" y="146835"/>
                </a:lnTo>
                <a:lnTo>
                  <a:pt x="142870" y="151226"/>
                </a:lnTo>
                <a:lnTo>
                  <a:pt x="140491" y="155106"/>
                </a:lnTo>
                <a:lnTo>
                  <a:pt x="138111" y="158646"/>
                </a:lnTo>
                <a:lnTo>
                  <a:pt x="135730" y="161958"/>
                </a:lnTo>
                <a:lnTo>
                  <a:pt x="133350" y="165119"/>
                </a:lnTo>
                <a:lnTo>
                  <a:pt x="128587" y="171170"/>
                </a:lnTo>
                <a:lnTo>
                  <a:pt x="115417" y="187239"/>
                </a:lnTo>
                <a:lnTo>
                  <a:pt x="115838" y="187687"/>
                </a:lnTo>
                <a:lnTo>
                  <a:pt x="116913" y="187987"/>
                </a:lnTo>
                <a:lnTo>
                  <a:pt x="121444" y="1885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5" name="SMARTInkAnnotation278"/>
          <p:cNvSpPr/>
          <p:nvPr/>
        </p:nvSpPr>
        <p:spPr>
          <a:xfrm>
            <a:off x="7829638" y="4166235"/>
            <a:ext cx="39747" cy="274321"/>
          </a:xfrm>
          <a:custGeom>
            <a:avLst/>
            <a:gdLst/>
            <a:ahLst/>
            <a:cxnLst/>
            <a:rect l="0" t="0" r="0" b="0"/>
            <a:pathLst>
              <a:path w="39747" h="274321">
                <a:moveTo>
                  <a:pt x="35630" y="0"/>
                </a:moveTo>
                <a:lnTo>
                  <a:pt x="39423" y="0"/>
                </a:lnTo>
                <a:lnTo>
                  <a:pt x="39746" y="952"/>
                </a:lnTo>
                <a:lnTo>
                  <a:pt x="39169" y="2540"/>
                </a:lnTo>
                <a:lnTo>
                  <a:pt x="36329" y="7381"/>
                </a:lnTo>
                <a:lnTo>
                  <a:pt x="35303" y="9683"/>
                </a:lnTo>
                <a:lnTo>
                  <a:pt x="32045" y="17321"/>
                </a:lnTo>
                <a:lnTo>
                  <a:pt x="30858" y="22025"/>
                </a:lnTo>
                <a:lnTo>
                  <a:pt x="30069" y="27066"/>
                </a:lnTo>
                <a:lnTo>
                  <a:pt x="29541" y="32331"/>
                </a:lnTo>
                <a:lnTo>
                  <a:pt x="28397" y="37746"/>
                </a:lnTo>
                <a:lnTo>
                  <a:pt x="26839" y="43262"/>
                </a:lnTo>
                <a:lnTo>
                  <a:pt x="25007" y="48844"/>
                </a:lnTo>
                <a:lnTo>
                  <a:pt x="23786" y="54470"/>
                </a:lnTo>
                <a:lnTo>
                  <a:pt x="22971" y="60126"/>
                </a:lnTo>
                <a:lnTo>
                  <a:pt x="22429" y="65802"/>
                </a:lnTo>
                <a:lnTo>
                  <a:pt x="21273" y="71490"/>
                </a:lnTo>
                <a:lnTo>
                  <a:pt x="19710" y="77188"/>
                </a:lnTo>
                <a:lnTo>
                  <a:pt x="17872" y="82891"/>
                </a:lnTo>
                <a:lnTo>
                  <a:pt x="16648" y="89551"/>
                </a:lnTo>
                <a:lnTo>
                  <a:pt x="15831" y="96848"/>
                </a:lnTo>
                <a:lnTo>
                  <a:pt x="15287" y="104570"/>
                </a:lnTo>
                <a:lnTo>
                  <a:pt x="14925" y="111624"/>
                </a:lnTo>
                <a:lnTo>
                  <a:pt x="14522" y="124540"/>
                </a:lnTo>
                <a:lnTo>
                  <a:pt x="13621" y="131604"/>
                </a:lnTo>
                <a:lnTo>
                  <a:pt x="12226" y="139171"/>
                </a:lnTo>
                <a:lnTo>
                  <a:pt x="10503" y="147073"/>
                </a:lnTo>
                <a:lnTo>
                  <a:pt x="9354" y="155199"/>
                </a:lnTo>
                <a:lnTo>
                  <a:pt x="8588" y="163473"/>
                </a:lnTo>
                <a:lnTo>
                  <a:pt x="8077" y="171847"/>
                </a:lnTo>
                <a:lnTo>
                  <a:pt x="7737" y="179335"/>
                </a:lnTo>
                <a:lnTo>
                  <a:pt x="7358" y="192734"/>
                </a:lnTo>
                <a:lnTo>
                  <a:pt x="7146" y="210988"/>
                </a:lnTo>
                <a:lnTo>
                  <a:pt x="6323" y="216859"/>
                </a:lnTo>
                <a:lnTo>
                  <a:pt x="4979" y="222678"/>
                </a:lnTo>
                <a:lnTo>
                  <a:pt x="3290" y="228461"/>
                </a:lnTo>
                <a:lnTo>
                  <a:pt x="2165" y="233270"/>
                </a:lnTo>
                <a:lnTo>
                  <a:pt x="1414" y="237428"/>
                </a:lnTo>
                <a:lnTo>
                  <a:pt x="579" y="244589"/>
                </a:lnTo>
                <a:lnTo>
                  <a:pt x="208" y="250946"/>
                </a:lnTo>
                <a:lnTo>
                  <a:pt x="44" y="256947"/>
                </a:lnTo>
                <a:lnTo>
                  <a:pt x="0" y="259880"/>
                </a:lnTo>
                <a:lnTo>
                  <a:pt x="764" y="262789"/>
                </a:lnTo>
                <a:lnTo>
                  <a:pt x="2068" y="265680"/>
                </a:lnTo>
                <a:lnTo>
                  <a:pt x="7055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6" name="SMARTInkAnnotation279"/>
          <p:cNvSpPr/>
          <p:nvPr/>
        </p:nvSpPr>
        <p:spPr>
          <a:xfrm>
            <a:off x="7750968" y="4320540"/>
            <a:ext cx="200026" cy="8573"/>
          </a:xfrm>
          <a:custGeom>
            <a:avLst/>
            <a:gdLst/>
            <a:ahLst/>
            <a:cxnLst/>
            <a:rect l="0" t="0" r="0" b="0"/>
            <a:pathLst>
              <a:path w="200026" h="8573">
                <a:moveTo>
                  <a:pt x="0" y="0"/>
                </a:moveTo>
                <a:lnTo>
                  <a:pt x="158280" y="0"/>
                </a:lnTo>
                <a:lnTo>
                  <a:pt x="163464" y="952"/>
                </a:lnTo>
                <a:lnTo>
                  <a:pt x="167714" y="2540"/>
                </a:lnTo>
                <a:lnTo>
                  <a:pt x="171341" y="4551"/>
                </a:lnTo>
                <a:lnTo>
                  <a:pt x="175346" y="5891"/>
                </a:lnTo>
                <a:lnTo>
                  <a:pt x="179604" y="6785"/>
                </a:lnTo>
                <a:lnTo>
                  <a:pt x="184030" y="7381"/>
                </a:lnTo>
                <a:lnTo>
                  <a:pt x="187774" y="7778"/>
                </a:lnTo>
                <a:lnTo>
                  <a:pt x="191065" y="8043"/>
                </a:lnTo>
                <a:lnTo>
                  <a:pt x="200025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7" name="SMARTInkAnnotation280"/>
          <p:cNvSpPr/>
          <p:nvPr/>
        </p:nvSpPr>
        <p:spPr>
          <a:xfrm>
            <a:off x="7972425" y="4140666"/>
            <a:ext cx="167670" cy="274172"/>
          </a:xfrm>
          <a:custGeom>
            <a:avLst/>
            <a:gdLst/>
            <a:ahLst/>
            <a:cxnLst/>
            <a:rect l="0" t="0" r="0" b="0"/>
            <a:pathLst>
              <a:path w="167670" h="274172">
                <a:moveTo>
                  <a:pt x="0" y="68431"/>
                </a:moveTo>
                <a:lnTo>
                  <a:pt x="6151" y="61050"/>
                </a:lnTo>
                <a:lnTo>
                  <a:pt x="10936" y="57848"/>
                </a:lnTo>
                <a:lnTo>
                  <a:pt x="14434" y="55661"/>
                </a:lnTo>
                <a:lnTo>
                  <a:pt x="17560" y="53250"/>
                </a:lnTo>
                <a:lnTo>
                  <a:pt x="20438" y="50690"/>
                </a:lnTo>
                <a:lnTo>
                  <a:pt x="23151" y="48031"/>
                </a:lnTo>
                <a:lnTo>
                  <a:pt x="26546" y="45307"/>
                </a:lnTo>
                <a:lnTo>
                  <a:pt x="30397" y="42537"/>
                </a:lnTo>
                <a:lnTo>
                  <a:pt x="34552" y="39739"/>
                </a:lnTo>
                <a:lnTo>
                  <a:pt x="43402" y="34089"/>
                </a:lnTo>
                <a:lnTo>
                  <a:pt x="90496" y="5565"/>
                </a:lnTo>
                <a:lnTo>
                  <a:pt x="95256" y="3660"/>
                </a:lnTo>
                <a:lnTo>
                  <a:pt x="100016" y="2391"/>
                </a:lnTo>
                <a:lnTo>
                  <a:pt x="104777" y="1544"/>
                </a:lnTo>
                <a:lnTo>
                  <a:pt x="109539" y="980"/>
                </a:lnTo>
                <a:lnTo>
                  <a:pt x="114300" y="604"/>
                </a:lnTo>
                <a:lnTo>
                  <a:pt x="119064" y="353"/>
                </a:lnTo>
                <a:lnTo>
                  <a:pt x="128588" y="74"/>
                </a:lnTo>
                <a:lnTo>
                  <a:pt x="133350" y="0"/>
                </a:lnTo>
                <a:lnTo>
                  <a:pt x="137319" y="903"/>
                </a:lnTo>
                <a:lnTo>
                  <a:pt x="140758" y="2457"/>
                </a:lnTo>
                <a:lnTo>
                  <a:pt x="143846" y="4446"/>
                </a:lnTo>
                <a:lnTo>
                  <a:pt x="146697" y="5772"/>
                </a:lnTo>
                <a:lnTo>
                  <a:pt x="149391" y="6656"/>
                </a:lnTo>
                <a:lnTo>
                  <a:pt x="151981" y="7245"/>
                </a:lnTo>
                <a:lnTo>
                  <a:pt x="156976" y="10440"/>
                </a:lnTo>
                <a:lnTo>
                  <a:pt x="159420" y="12626"/>
                </a:lnTo>
                <a:lnTo>
                  <a:pt x="161048" y="15035"/>
                </a:lnTo>
                <a:lnTo>
                  <a:pt x="162135" y="17594"/>
                </a:lnTo>
                <a:lnTo>
                  <a:pt x="162859" y="20252"/>
                </a:lnTo>
                <a:lnTo>
                  <a:pt x="165779" y="25746"/>
                </a:lnTo>
                <a:lnTo>
                  <a:pt x="167669" y="28544"/>
                </a:lnTo>
                <a:lnTo>
                  <a:pt x="167343" y="36125"/>
                </a:lnTo>
                <a:lnTo>
                  <a:pt x="165537" y="46894"/>
                </a:lnTo>
                <a:lnTo>
                  <a:pt x="162745" y="59788"/>
                </a:lnTo>
                <a:lnTo>
                  <a:pt x="160091" y="70289"/>
                </a:lnTo>
                <a:lnTo>
                  <a:pt x="157526" y="79195"/>
                </a:lnTo>
                <a:lnTo>
                  <a:pt x="155023" y="87037"/>
                </a:lnTo>
                <a:lnTo>
                  <a:pt x="151768" y="94170"/>
                </a:lnTo>
                <a:lnTo>
                  <a:pt x="148010" y="100830"/>
                </a:lnTo>
                <a:lnTo>
                  <a:pt x="143916" y="107176"/>
                </a:lnTo>
                <a:lnTo>
                  <a:pt x="140395" y="114264"/>
                </a:lnTo>
                <a:lnTo>
                  <a:pt x="137252" y="121846"/>
                </a:lnTo>
                <a:lnTo>
                  <a:pt x="131644" y="136939"/>
                </a:lnTo>
                <a:lnTo>
                  <a:pt x="126507" y="149997"/>
                </a:lnTo>
                <a:lnTo>
                  <a:pt x="123231" y="156146"/>
                </a:lnTo>
                <a:lnTo>
                  <a:pt x="119460" y="162150"/>
                </a:lnTo>
                <a:lnTo>
                  <a:pt x="115359" y="168058"/>
                </a:lnTo>
                <a:lnTo>
                  <a:pt x="111831" y="173902"/>
                </a:lnTo>
                <a:lnTo>
                  <a:pt x="108685" y="179702"/>
                </a:lnTo>
                <a:lnTo>
                  <a:pt x="105795" y="185474"/>
                </a:lnTo>
                <a:lnTo>
                  <a:pt x="103073" y="191227"/>
                </a:lnTo>
                <a:lnTo>
                  <a:pt x="97933" y="202700"/>
                </a:lnTo>
                <a:lnTo>
                  <a:pt x="95451" y="207474"/>
                </a:lnTo>
                <a:lnTo>
                  <a:pt x="90577" y="215318"/>
                </a:lnTo>
                <a:lnTo>
                  <a:pt x="88959" y="219695"/>
                </a:lnTo>
                <a:lnTo>
                  <a:pt x="87882" y="224519"/>
                </a:lnTo>
                <a:lnTo>
                  <a:pt x="87162" y="229640"/>
                </a:lnTo>
                <a:lnTo>
                  <a:pt x="84247" y="237870"/>
                </a:lnTo>
                <a:lnTo>
                  <a:pt x="80305" y="244702"/>
                </a:lnTo>
                <a:lnTo>
                  <a:pt x="75908" y="250914"/>
                </a:lnTo>
                <a:lnTo>
                  <a:pt x="72762" y="255215"/>
                </a:lnTo>
                <a:lnTo>
                  <a:pt x="72320" y="256771"/>
                </a:lnTo>
                <a:lnTo>
                  <a:pt x="71699" y="263513"/>
                </a:lnTo>
                <a:lnTo>
                  <a:pt x="71611" y="266113"/>
                </a:lnTo>
                <a:lnTo>
                  <a:pt x="71437" y="2741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8" name="SMARTInkAnnotation281"/>
          <p:cNvSpPr/>
          <p:nvPr/>
        </p:nvSpPr>
        <p:spPr>
          <a:xfrm>
            <a:off x="4573411" y="4758137"/>
            <a:ext cx="240386" cy="351030"/>
          </a:xfrm>
          <a:custGeom>
            <a:avLst/>
            <a:gdLst/>
            <a:ahLst/>
            <a:cxnLst/>
            <a:rect l="0" t="0" r="0" b="0"/>
            <a:pathLst>
              <a:path w="240386" h="351030">
                <a:moveTo>
                  <a:pt x="134320" y="42463"/>
                </a:moveTo>
                <a:lnTo>
                  <a:pt x="117258" y="42463"/>
                </a:lnTo>
                <a:lnTo>
                  <a:pt x="115008" y="43416"/>
                </a:lnTo>
                <a:lnTo>
                  <a:pt x="107810" y="49248"/>
                </a:lnTo>
                <a:lnTo>
                  <a:pt x="102123" y="53046"/>
                </a:lnTo>
                <a:lnTo>
                  <a:pt x="95404" y="57644"/>
                </a:lnTo>
                <a:lnTo>
                  <a:pt x="89772" y="62863"/>
                </a:lnTo>
                <a:lnTo>
                  <a:pt x="84623" y="68357"/>
                </a:lnTo>
                <a:lnTo>
                  <a:pt x="77261" y="76805"/>
                </a:lnTo>
                <a:lnTo>
                  <a:pt x="56714" y="101309"/>
                </a:lnTo>
                <a:lnTo>
                  <a:pt x="50087" y="111797"/>
                </a:lnTo>
                <a:lnTo>
                  <a:pt x="47208" y="117260"/>
                </a:lnTo>
                <a:lnTo>
                  <a:pt x="44495" y="122808"/>
                </a:lnTo>
                <a:lnTo>
                  <a:pt x="41893" y="128411"/>
                </a:lnTo>
                <a:lnTo>
                  <a:pt x="36885" y="138765"/>
                </a:lnTo>
                <a:lnTo>
                  <a:pt x="32013" y="146541"/>
                </a:lnTo>
                <a:lnTo>
                  <a:pt x="27202" y="155713"/>
                </a:lnTo>
                <a:lnTo>
                  <a:pt x="22418" y="166138"/>
                </a:lnTo>
                <a:lnTo>
                  <a:pt x="15262" y="182718"/>
                </a:lnTo>
                <a:lnTo>
                  <a:pt x="3352" y="211087"/>
                </a:lnTo>
                <a:lnTo>
                  <a:pt x="1764" y="216791"/>
                </a:lnTo>
                <a:lnTo>
                  <a:pt x="705" y="222500"/>
                </a:lnTo>
                <a:lnTo>
                  <a:pt x="0" y="228210"/>
                </a:lnTo>
                <a:lnTo>
                  <a:pt x="323" y="232969"/>
                </a:lnTo>
                <a:lnTo>
                  <a:pt x="1332" y="237095"/>
                </a:lnTo>
                <a:lnTo>
                  <a:pt x="2799" y="240798"/>
                </a:lnTo>
                <a:lnTo>
                  <a:pt x="4429" y="249992"/>
                </a:lnTo>
                <a:lnTo>
                  <a:pt x="5153" y="260428"/>
                </a:lnTo>
                <a:lnTo>
                  <a:pt x="5346" y="265878"/>
                </a:lnTo>
                <a:lnTo>
                  <a:pt x="5475" y="271416"/>
                </a:lnTo>
                <a:lnTo>
                  <a:pt x="6354" y="276061"/>
                </a:lnTo>
                <a:lnTo>
                  <a:pt x="9448" y="283762"/>
                </a:lnTo>
                <a:lnTo>
                  <a:pt x="13469" y="292899"/>
                </a:lnTo>
                <a:lnTo>
                  <a:pt x="17902" y="302358"/>
                </a:lnTo>
                <a:lnTo>
                  <a:pt x="24860" y="313038"/>
                </a:lnTo>
                <a:lnTo>
                  <a:pt x="29580" y="319246"/>
                </a:lnTo>
                <a:lnTo>
                  <a:pt x="36440" y="325180"/>
                </a:lnTo>
                <a:lnTo>
                  <a:pt x="40491" y="328096"/>
                </a:lnTo>
                <a:lnTo>
                  <a:pt x="47110" y="333876"/>
                </a:lnTo>
                <a:lnTo>
                  <a:pt x="53491" y="339620"/>
                </a:lnTo>
                <a:lnTo>
                  <a:pt x="57416" y="342485"/>
                </a:lnTo>
                <a:lnTo>
                  <a:pt x="61619" y="345348"/>
                </a:lnTo>
                <a:lnTo>
                  <a:pt x="66008" y="347256"/>
                </a:lnTo>
                <a:lnTo>
                  <a:pt x="70523" y="348528"/>
                </a:lnTo>
                <a:lnTo>
                  <a:pt x="75119" y="349376"/>
                </a:lnTo>
                <a:lnTo>
                  <a:pt x="79772" y="349942"/>
                </a:lnTo>
                <a:lnTo>
                  <a:pt x="84460" y="350319"/>
                </a:lnTo>
                <a:lnTo>
                  <a:pt x="89174" y="350570"/>
                </a:lnTo>
                <a:lnTo>
                  <a:pt x="98644" y="350849"/>
                </a:lnTo>
                <a:lnTo>
                  <a:pt x="117660" y="351029"/>
                </a:lnTo>
                <a:lnTo>
                  <a:pt x="122420" y="350091"/>
                </a:lnTo>
                <a:lnTo>
                  <a:pt x="127180" y="348513"/>
                </a:lnTo>
                <a:lnTo>
                  <a:pt x="131941" y="346509"/>
                </a:lnTo>
                <a:lnTo>
                  <a:pt x="136703" y="344220"/>
                </a:lnTo>
                <a:lnTo>
                  <a:pt x="141465" y="341742"/>
                </a:lnTo>
                <a:lnTo>
                  <a:pt x="150989" y="336448"/>
                </a:lnTo>
                <a:lnTo>
                  <a:pt x="160514" y="330921"/>
                </a:lnTo>
                <a:lnTo>
                  <a:pt x="167922" y="325289"/>
                </a:lnTo>
                <a:lnTo>
                  <a:pt x="174654" y="319611"/>
                </a:lnTo>
                <a:lnTo>
                  <a:pt x="178671" y="316763"/>
                </a:lnTo>
                <a:lnTo>
                  <a:pt x="182938" y="313913"/>
                </a:lnTo>
                <a:lnTo>
                  <a:pt x="187369" y="310107"/>
                </a:lnTo>
                <a:lnTo>
                  <a:pt x="191911" y="305665"/>
                </a:lnTo>
                <a:lnTo>
                  <a:pt x="196527" y="300798"/>
                </a:lnTo>
                <a:lnTo>
                  <a:pt x="203771" y="290311"/>
                </a:lnTo>
                <a:lnTo>
                  <a:pt x="206815" y="284847"/>
                </a:lnTo>
                <a:lnTo>
                  <a:pt x="209637" y="279300"/>
                </a:lnTo>
                <a:lnTo>
                  <a:pt x="212313" y="273697"/>
                </a:lnTo>
                <a:lnTo>
                  <a:pt x="217402" y="262391"/>
                </a:lnTo>
                <a:lnTo>
                  <a:pt x="222310" y="251016"/>
                </a:lnTo>
                <a:lnTo>
                  <a:pt x="223936" y="244363"/>
                </a:lnTo>
                <a:lnTo>
                  <a:pt x="225020" y="237071"/>
                </a:lnTo>
                <a:lnTo>
                  <a:pt x="225743" y="229351"/>
                </a:lnTo>
                <a:lnTo>
                  <a:pt x="227019" y="222300"/>
                </a:lnTo>
                <a:lnTo>
                  <a:pt x="228662" y="215694"/>
                </a:lnTo>
                <a:lnTo>
                  <a:pt x="230553" y="209386"/>
                </a:lnTo>
                <a:lnTo>
                  <a:pt x="231812" y="202323"/>
                </a:lnTo>
                <a:lnTo>
                  <a:pt x="232653" y="194756"/>
                </a:lnTo>
                <a:lnTo>
                  <a:pt x="233212" y="186854"/>
                </a:lnTo>
                <a:lnTo>
                  <a:pt x="234379" y="179681"/>
                </a:lnTo>
                <a:lnTo>
                  <a:pt x="235951" y="172994"/>
                </a:lnTo>
                <a:lnTo>
                  <a:pt x="237793" y="166631"/>
                </a:lnTo>
                <a:lnTo>
                  <a:pt x="239020" y="159532"/>
                </a:lnTo>
                <a:lnTo>
                  <a:pt x="239839" y="151942"/>
                </a:lnTo>
                <a:lnTo>
                  <a:pt x="240385" y="144024"/>
                </a:lnTo>
                <a:lnTo>
                  <a:pt x="239955" y="136840"/>
                </a:lnTo>
                <a:lnTo>
                  <a:pt x="238874" y="130146"/>
                </a:lnTo>
                <a:lnTo>
                  <a:pt x="237360" y="123778"/>
                </a:lnTo>
                <a:lnTo>
                  <a:pt x="235557" y="117628"/>
                </a:lnTo>
                <a:lnTo>
                  <a:pt x="233561" y="111623"/>
                </a:lnTo>
                <a:lnTo>
                  <a:pt x="231437" y="105714"/>
                </a:lnTo>
                <a:lnTo>
                  <a:pt x="230021" y="98918"/>
                </a:lnTo>
                <a:lnTo>
                  <a:pt x="229077" y="91530"/>
                </a:lnTo>
                <a:lnTo>
                  <a:pt x="228447" y="83746"/>
                </a:lnTo>
                <a:lnTo>
                  <a:pt x="226440" y="76653"/>
                </a:lnTo>
                <a:lnTo>
                  <a:pt x="223514" y="70019"/>
                </a:lnTo>
                <a:lnTo>
                  <a:pt x="219977" y="63691"/>
                </a:lnTo>
                <a:lnTo>
                  <a:pt x="216046" y="54120"/>
                </a:lnTo>
                <a:lnTo>
                  <a:pt x="214997" y="50234"/>
                </a:lnTo>
                <a:lnTo>
                  <a:pt x="209599" y="40837"/>
                </a:lnTo>
                <a:lnTo>
                  <a:pt x="202702" y="31263"/>
                </a:lnTo>
                <a:lnTo>
                  <a:pt x="196991" y="23833"/>
                </a:lnTo>
                <a:lnTo>
                  <a:pt x="189690" y="17355"/>
                </a:lnTo>
                <a:lnTo>
                  <a:pt x="185521" y="14294"/>
                </a:lnTo>
                <a:lnTo>
                  <a:pt x="178772" y="10893"/>
                </a:lnTo>
                <a:lnTo>
                  <a:pt x="175861" y="9987"/>
                </a:lnTo>
                <a:lnTo>
                  <a:pt x="170509" y="6439"/>
                </a:lnTo>
                <a:lnTo>
                  <a:pt x="167971" y="4160"/>
                </a:lnTo>
                <a:lnTo>
                  <a:pt x="163034" y="1627"/>
                </a:lnTo>
                <a:lnTo>
                  <a:pt x="155792" y="201"/>
                </a:lnTo>
                <a:lnTo>
                  <a:pt x="153397" y="0"/>
                </a:lnTo>
                <a:lnTo>
                  <a:pt x="151007" y="820"/>
                </a:lnTo>
                <a:lnTo>
                  <a:pt x="148619" y="2318"/>
                </a:lnTo>
                <a:lnTo>
                  <a:pt x="134320" y="81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9" name="SMARTInkAnnotation282"/>
          <p:cNvSpPr/>
          <p:nvPr/>
        </p:nvSpPr>
        <p:spPr>
          <a:xfrm>
            <a:off x="4972050" y="4817745"/>
            <a:ext cx="164307" cy="25718"/>
          </a:xfrm>
          <a:custGeom>
            <a:avLst/>
            <a:gdLst/>
            <a:ahLst/>
            <a:cxnLst/>
            <a:rect l="0" t="0" r="0" b="0"/>
            <a:pathLst>
              <a:path w="164307" h="25718">
                <a:moveTo>
                  <a:pt x="0" y="25717"/>
                </a:moveTo>
                <a:lnTo>
                  <a:pt x="3792" y="21167"/>
                </a:lnTo>
                <a:lnTo>
                  <a:pt x="6497" y="19826"/>
                </a:lnTo>
                <a:lnTo>
                  <a:pt x="9887" y="18932"/>
                </a:lnTo>
                <a:lnTo>
                  <a:pt x="19151" y="17498"/>
                </a:lnTo>
                <a:lnTo>
                  <a:pt x="21499" y="16428"/>
                </a:lnTo>
                <a:lnTo>
                  <a:pt x="24651" y="14762"/>
                </a:lnTo>
                <a:lnTo>
                  <a:pt x="28340" y="12698"/>
                </a:lnTo>
                <a:lnTo>
                  <a:pt x="33181" y="11323"/>
                </a:lnTo>
                <a:lnTo>
                  <a:pt x="38789" y="10406"/>
                </a:lnTo>
                <a:lnTo>
                  <a:pt x="44909" y="9795"/>
                </a:lnTo>
                <a:lnTo>
                  <a:pt x="50577" y="9388"/>
                </a:lnTo>
                <a:lnTo>
                  <a:pt x="61107" y="8934"/>
                </a:lnTo>
                <a:lnTo>
                  <a:pt x="66933" y="7861"/>
                </a:lnTo>
                <a:lnTo>
                  <a:pt x="73197" y="6193"/>
                </a:lnTo>
                <a:lnTo>
                  <a:pt x="79754" y="4129"/>
                </a:lnTo>
                <a:lnTo>
                  <a:pt x="85713" y="2753"/>
                </a:lnTo>
                <a:lnTo>
                  <a:pt x="91273" y="1835"/>
                </a:lnTo>
                <a:lnTo>
                  <a:pt x="96568" y="1223"/>
                </a:lnTo>
                <a:lnTo>
                  <a:pt x="101684" y="815"/>
                </a:lnTo>
                <a:lnTo>
                  <a:pt x="106684" y="543"/>
                </a:lnTo>
                <a:lnTo>
                  <a:pt x="116471" y="242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0" name="SMARTInkAnnotation283"/>
          <p:cNvSpPr/>
          <p:nvPr/>
        </p:nvSpPr>
        <p:spPr>
          <a:xfrm>
            <a:off x="4986337" y="4929187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3793" y="12595"/>
                </a:lnTo>
                <a:lnTo>
                  <a:pt x="4909" y="12206"/>
                </a:lnTo>
                <a:lnTo>
                  <a:pt x="5654" y="12900"/>
                </a:lnTo>
                <a:lnTo>
                  <a:pt x="6151" y="14315"/>
                </a:lnTo>
                <a:lnTo>
                  <a:pt x="7276" y="15259"/>
                </a:lnTo>
                <a:lnTo>
                  <a:pt x="8820" y="15887"/>
                </a:lnTo>
                <a:lnTo>
                  <a:pt x="10642" y="16307"/>
                </a:lnTo>
                <a:lnTo>
                  <a:pt x="12651" y="15634"/>
                </a:lnTo>
                <a:lnTo>
                  <a:pt x="14784" y="14232"/>
                </a:lnTo>
                <a:lnTo>
                  <a:pt x="17001" y="12346"/>
                </a:lnTo>
                <a:lnTo>
                  <a:pt x="20065" y="11088"/>
                </a:lnTo>
                <a:lnTo>
                  <a:pt x="23695" y="10250"/>
                </a:lnTo>
                <a:lnTo>
                  <a:pt x="27703" y="9691"/>
                </a:lnTo>
                <a:lnTo>
                  <a:pt x="31169" y="9318"/>
                </a:lnTo>
                <a:lnTo>
                  <a:pt x="34273" y="9070"/>
                </a:lnTo>
                <a:lnTo>
                  <a:pt x="37136" y="8904"/>
                </a:lnTo>
                <a:lnTo>
                  <a:pt x="44551" y="8720"/>
                </a:lnTo>
                <a:lnTo>
                  <a:pt x="94309" y="8575"/>
                </a:lnTo>
                <a:lnTo>
                  <a:pt x="99385" y="7622"/>
                </a:lnTo>
                <a:lnTo>
                  <a:pt x="103563" y="6034"/>
                </a:lnTo>
                <a:lnTo>
                  <a:pt x="107142" y="4023"/>
                </a:lnTo>
                <a:lnTo>
                  <a:pt x="111116" y="2682"/>
                </a:lnTo>
                <a:lnTo>
                  <a:pt x="115353" y="1788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1" name="SMARTInkAnnotation284"/>
          <p:cNvSpPr/>
          <p:nvPr/>
        </p:nvSpPr>
        <p:spPr>
          <a:xfrm>
            <a:off x="5232997" y="4843472"/>
            <a:ext cx="124816" cy="171399"/>
          </a:xfrm>
          <a:custGeom>
            <a:avLst/>
            <a:gdLst/>
            <a:ahLst/>
            <a:cxnLst/>
            <a:rect l="0" t="0" r="0" b="0"/>
            <a:pathLst>
              <a:path w="124816" h="171399">
                <a:moveTo>
                  <a:pt x="81953" y="8563"/>
                </a:moveTo>
                <a:lnTo>
                  <a:pt x="81953" y="1182"/>
                </a:lnTo>
                <a:lnTo>
                  <a:pt x="81160" y="785"/>
                </a:lnTo>
                <a:lnTo>
                  <a:pt x="78161" y="343"/>
                </a:lnTo>
                <a:lnTo>
                  <a:pt x="75103" y="21"/>
                </a:lnTo>
                <a:lnTo>
                  <a:pt x="71104" y="0"/>
                </a:lnTo>
                <a:lnTo>
                  <a:pt x="69164" y="949"/>
                </a:lnTo>
                <a:lnTo>
                  <a:pt x="67077" y="2535"/>
                </a:lnTo>
                <a:lnTo>
                  <a:pt x="64892" y="4544"/>
                </a:lnTo>
                <a:lnTo>
                  <a:pt x="62642" y="5883"/>
                </a:lnTo>
                <a:lnTo>
                  <a:pt x="60347" y="6776"/>
                </a:lnTo>
                <a:lnTo>
                  <a:pt x="58024" y="7372"/>
                </a:lnTo>
                <a:lnTo>
                  <a:pt x="55682" y="8722"/>
                </a:lnTo>
                <a:lnTo>
                  <a:pt x="53326" y="10573"/>
                </a:lnTo>
                <a:lnTo>
                  <a:pt x="50962" y="12761"/>
                </a:lnTo>
                <a:lnTo>
                  <a:pt x="48593" y="15172"/>
                </a:lnTo>
                <a:lnTo>
                  <a:pt x="46219" y="17731"/>
                </a:lnTo>
                <a:lnTo>
                  <a:pt x="41465" y="23115"/>
                </a:lnTo>
                <a:lnTo>
                  <a:pt x="29565" y="37173"/>
                </a:lnTo>
                <a:lnTo>
                  <a:pt x="27183" y="40971"/>
                </a:lnTo>
                <a:lnTo>
                  <a:pt x="24802" y="45408"/>
                </a:lnTo>
                <a:lnTo>
                  <a:pt x="22421" y="50272"/>
                </a:lnTo>
                <a:lnTo>
                  <a:pt x="20040" y="54466"/>
                </a:lnTo>
                <a:lnTo>
                  <a:pt x="17659" y="58215"/>
                </a:lnTo>
                <a:lnTo>
                  <a:pt x="15278" y="61667"/>
                </a:lnTo>
                <a:lnTo>
                  <a:pt x="13690" y="64921"/>
                </a:lnTo>
                <a:lnTo>
                  <a:pt x="12632" y="68042"/>
                </a:lnTo>
                <a:lnTo>
                  <a:pt x="11927" y="71076"/>
                </a:lnTo>
                <a:lnTo>
                  <a:pt x="10662" y="74051"/>
                </a:lnTo>
                <a:lnTo>
                  <a:pt x="9026" y="76986"/>
                </a:lnTo>
                <a:lnTo>
                  <a:pt x="7141" y="79896"/>
                </a:lnTo>
                <a:lnTo>
                  <a:pt x="5091" y="83741"/>
                </a:lnTo>
                <a:lnTo>
                  <a:pt x="2930" y="88209"/>
                </a:lnTo>
                <a:lnTo>
                  <a:pt x="696" y="93093"/>
                </a:lnTo>
                <a:lnTo>
                  <a:pt x="0" y="101111"/>
                </a:lnTo>
                <a:lnTo>
                  <a:pt x="330" y="111219"/>
                </a:lnTo>
                <a:lnTo>
                  <a:pt x="1344" y="122720"/>
                </a:lnTo>
                <a:lnTo>
                  <a:pt x="2813" y="131341"/>
                </a:lnTo>
                <a:lnTo>
                  <a:pt x="4587" y="138040"/>
                </a:lnTo>
                <a:lnTo>
                  <a:pt x="6563" y="143458"/>
                </a:lnTo>
                <a:lnTo>
                  <a:pt x="8674" y="147071"/>
                </a:lnTo>
                <a:lnTo>
                  <a:pt x="10875" y="149479"/>
                </a:lnTo>
                <a:lnTo>
                  <a:pt x="13136" y="151084"/>
                </a:lnTo>
                <a:lnTo>
                  <a:pt x="14644" y="153107"/>
                </a:lnTo>
                <a:lnTo>
                  <a:pt x="15649" y="155408"/>
                </a:lnTo>
                <a:lnTo>
                  <a:pt x="16319" y="157894"/>
                </a:lnTo>
                <a:lnTo>
                  <a:pt x="19180" y="163197"/>
                </a:lnTo>
                <a:lnTo>
                  <a:pt x="21054" y="165945"/>
                </a:lnTo>
                <a:lnTo>
                  <a:pt x="23892" y="167777"/>
                </a:lnTo>
                <a:lnTo>
                  <a:pt x="27370" y="168998"/>
                </a:lnTo>
                <a:lnTo>
                  <a:pt x="31277" y="169812"/>
                </a:lnTo>
                <a:lnTo>
                  <a:pt x="34675" y="170355"/>
                </a:lnTo>
                <a:lnTo>
                  <a:pt x="37734" y="170717"/>
                </a:lnTo>
                <a:lnTo>
                  <a:pt x="40567" y="170958"/>
                </a:lnTo>
                <a:lnTo>
                  <a:pt x="43250" y="171119"/>
                </a:lnTo>
                <a:lnTo>
                  <a:pt x="48348" y="171298"/>
                </a:lnTo>
                <a:lnTo>
                  <a:pt x="59472" y="171398"/>
                </a:lnTo>
                <a:lnTo>
                  <a:pt x="62997" y="170460"/>
                </a:lnTo>
                <a:lnTo>
                  <a:pt x="66140" y="168882"/>
                </a:lnTo>
                <a:lnTo>
                  <a:pt x="69030" y="166877"/>
                </a:lnTo>
                <a:lnTo>
                  <a:pt x="76474" y="162110"/>
                </a:lnTo>
                <a:lnTo>
                  <a:pt x="80682" y="159505"/>
                </a:lnTo>
                <a:lnTo>
                  <a:pt x="84280" y="157769"/>
                </a:lnTo>
                <a:lnTo>
                  <a:pt x="87473" y="156611"/>
                </a:lnTo>
                <a:lnTo>
                  <a:pt x="90396" y="155839"/>
                </a:lnTo>
                <a:lnTo>
                  <a:pt x="93931" y="153419"/>
                </a:lnTo>
                <a:lnTo>
                  <a:pt x="97876" y="149901"/>
                </a:lnTo>
                <a:lnTo>
                  <a:pt x="102094" y="145651"/>
                </a:lnTo>
                <a:lnTo>
                  <a:pt x="106492" y="141865"/>
                </a:lnTo>
                <a:lnTo>
                  <a:pt x="111013" y="138389"/>
                </a:lnTo>
                <a:lnTo>
                  <a:pt x="124815" y="1285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2" name="SMARTInkAnnotation285"/>
          <p:cNvSpPr/>
          <p:nvPr/>
        </p:nvSpPr>
        <p:spPr>
          <a:xfrm>
            <a:off x="5400675" y="4706306"/>
            <a:ext cx="157163" cy="111437"/>
          </a:xfrm>
          <a:custGeom>
            <a:avLst/>
            <a:gdLst/>
            <a:ahLst/>
            <a:cxnLst/>
            <a:rect l="0" t="0" r="0" b="0"/>
            <a:pathLst>
              <a:path w="157163" h="111437">
                <a:moveTo>
                  <a:pt x="0" y="42859"/>
                </a:moveTo>
                <a:lnTo>
                  <a:pt x="0" y="30089"/>
                </a:lnTo>
                <a:lnTo>
                  <a:pt x="1587" y="27678"/>
                </a:lnTo>
                <a:lnTo>
                  <a:pt x="4233" y="25119"/>
                </a:lnTo>
                <a:lnTo>
                  <a:pt x="7585" y="22460"/>
                </a:lnTo>
                <a:lnTo>
                  <a:pt x="10612" y="20687"/>
                </a:lnTo>
                <a:lnTo>
                  <a:pt x="13425" y="19505"/>
                </a:lnTo>
                <a:lnTo>
                  <a:pt x="16094" y="18717"/>
                </a:lnTo>
                <a:lnTo>
                  <a:pt x="18666" y="17239"/>
                </a:lnTo>
                <a:lnTo>
                  <a:pt x="21175" y="15302"/>
                </a:lnTo>
                <a:lnTo>
                  <a:pt x="23642" y="13058"/>
                </a:lnTo>
                <a:lnTo>
                  <a:pt x="26080" y="10609"/>
                </a:lnTo>
                <a:lnTo>
                  <a:pt x="28499" y="8024"/>
                </a:lnTo>
                <a:lnTo>
                  <a:pt x="30905" y="5348"/>
                </a:lnTo>
                <a:lnTo>
                  <a:pt x="34097" y="3564"/>
                </a:lnTo>
                <a:lnTo>
                  <a:pt x="37813" y="2375"/>
                </a:lnTo>
                <a:lnTo>
                  <a:pt x="41878" y="1582"/>
                </a:lnTo>
                <a:lnTo>
                  <a:pt x="45380" y="1053"/>
                </a:lnTo>
                <a:lnTo>
                  <a:pt x="48510" y="701"/>
                </a:lnTo>
                <a:lnTo>
                  <a:pt x="51390" y="466"/>
                </a:lnTo>
                <a:lnTo>
                  <a:pt x="54103" y="310"/>
                </a:lnTo>
                <a:lnTo>
                  <a:pt x="59236" y="136"/>
                </a:lnTo>
                <a:lnTo>
                  <a:pt x="87804" y="0"/>
                </a:lnTo>
                <a:lnTo>
                  <a:pt x="90286" y="951"/>
                </a:lnTo>
                <a:lnTo>
                  <a:pt x="92735" y="2538"/>
                </a:lnTo>
                <a:lnTo>
                  <a:pt x="95160" y="4548"/>
                </a:lnTo>
                <a:lnTo>
                  <a:pt x="96778" y="6841"/>
                </a:lnTo>
                <a:lnTo>
                  <a:pt x="97856" y="9322"/>
                </a:lnTo>
                <a:lnTo>
                  <a:pt x="98574" y="11929"/>
                </a:lnTo>
                <a:lnTo>
                  <a:pt x="99054" y="14619"/>
                </a:lnTo>
                <a:lnTo>
                  <a:pt x="99374" y="17365"/>
                </a:lnTo>
                <a:lnTo>
                  <a:pt x="99587" y="20148"/>
                </a:lnTo>
                <a:lnTo>
                  <a:pt x="99728" y="22956"/>
                </a:lnTo>
                <a:lnTo>
                  <a:pt x="99886" y="28616"/>
                </a:lnTo>
                <a:lnTo>
                  <a:pt x="99975" y="41708"/>
                </a:lnTo>
                <a:lnTo>
                  <a:pt x="99193" y="45901"/>
                </a:lnTo>
                <a:lnTo>
                  <a:pt x="97880" y="49650"/>
                </a:lnTo>
                <a:lnTo>
                  <a:pt x="96209" y="53101"/>
                </a:lnTo>
                <a:lnTo>
                  <a:pt x="94301" y="56354"/>
                </a:lnTo>
                <a:lnTo>
                  <a:pt x="92237" y="59476"/>
                </a:lnTo>
                <a:lnTo>
                  <a:pt x="90066" y="62509"/>
                </a:lnTo>
                <a:lnTo>
                  <a:pt x="87825" y="66437"/>
                </a:lnTo>
                <a:lnTo>
                  <a:pt x="85537" y="70960"/>
                </a:lnTo>
                <a:lnTo>
                  <a:pt x="83219" y="75881"/>
                </a:lnTo>
                <a:lnTo>
                  <a:pt x="80085" y="80113"/>
                </a:lnTo>
                <a:lnTo>
                  <a:pt x="76409" y="83887"/>
                </a:lnTo>
                <a:lnTo>
                  <a:pt x="72371" y="87356"/>
                </a:lnTo>
                <a:lnTo>
                  <a:pt x="69679" y="90621"/>
                </a:lnTo>
                <a:lnTo>
                  <a:pt x="67883" y="93751"/>
                </a:lnTo>
                <a:lnTo>
                  <a:pt x="66687" y="96789"/>
                </a:lnTo>
                <a:lnTo>
                  <a:pt x="65096" y="98815"/>
                </a:lnTo>
                <a:lnTo>
                  <a:pt x="63240" y="100165"/>
                </a:lnTo>
                <a:lnTo>
                  <a:pt x="57506" y="102708"/>
                </a:lnTo>
                <a:lnTo>
                  <a:pt x="57308" y="105336"/>
                </a:lnTo>
                <a:lnTo>
                  <a:pt x="57181" y="110233"/>
                </a:lnTo>
                <a:lnTo>
                  <a:pt x="57964" y="110635"/>
                </a:lnTo>
                <a:lnTo>
                  <a:pt x="62808" y="111280"/>
                </a:lnTo>
                <a:lnTo>
                  <a:pt x="65685" y="111418"/>
                </a:lnTo>
                <a:lnTo>
                  <a:pt x="80362" y="111436"/>
                </a:lnTo>
                <a:lnTo>
                  <a:pt x="83737" y="110484"/>
                </a:lnTo>
                <a:lnTo>
                  <a:pt x="87574" y="108897"/>
                </a:lnTo>
                <a:lnTo>
                  <a:pt x="91720" y="106887"/>
                </a:lnTo>
                <a:lnTo>
                  <a:pt x="95278" y="105547"/>
                </a:lnTo>
                <a:lnTo>
                  <a:pt x="98443" y="104653"/>
                </a:lnTo>
                <a:lnTo>
                  <a:pt x="101348" y="104058"/>
                </a:lnTo>
                <a:lnTo>
                  <a:pt x="104078" y="103660"/>
                </a:lnTo>
                <a:lnTo>
                  <a:pt x="106691" y="103396"/>
                </a:lnTo>
                <a:lnTo>
                  <a:pt x="109228" y="103219"/>
                </a:lnTo>
                <a:lnTo>
                  <a:pt x="112506" y="102149"/>
                </a:lnTo>
                <a:lnTo>
                  <a:pt x="116279" y="100483"/>
                </a:lnTo>
                <a:lnTo>
                  <a:pt x="120382" y="98420"/>
                </a:lnTo>
                <a:lnTo>
                  <a:pt x="124704" y="97045"/>
                </a:lnTo>
                <a:lnTo>
                  <a:pt x="129174" y="96128"/>
                </a:lnTo>
                <a:lnTo>
                  <a:pt x="133740" y="95517"/>
                </a:lnTo>
                <a:lnTo>
                  <a:pt x="138372" y="94156"/>
                </a:lnTo>
                <a:lnTo>
                  <a:pt x="143049" y="92297"/>
                </a:lnTo>
                <a:lnTo>
                  <a:pt x="157162" y="857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3" name="SMARTInkAnnotation286"/>
          <p:cNvSpPr/>
          <p:nvPr/>
        </p:nvSpPr>
        <p:spPr>
          <a:xfrm>
            <a:off x="5636418" y="4869180"/>
            <a:ext cx="107158" cy="25718"/>
          </a:xfrm>
          <a:custGeom>
            <a:avLst/>
            <a:gdLst/>
            <a:ahLst/>
            <a:cxnLst/>
            <a:rect l="0" t="0" r="0" b="0"/>
            <a:pathLst>
              <a:path w="107158" h="25718">
                <a:moveTo>
                  <a:pt x="0" y="25717"/>
                </a:moveTo>
                <a:lnTo>
                  <a:pt x="6151" y="18336"/>
                </a:lnTo>
                <a:lnTo>
                  <a:pt x="8820" y="17674"/>
                </a:lnTo>
                <a:lnTo>
                  <a:pt x="10642" y="17498"/>
                </a:lnTo>
                <a:lnTo>
                  <a:pt x="12651" y="17380"/>
                </a:lnTo>
                <a:lnTo>
                  <a:pt x="17001" y="17249"/>
                </a:lnTo>
                <a:lnTo>
                  <a:pt x="20065" y="16262"/>
                </a:lnTo>
                <a:lnTo>
                  <a:pt x="23695" y="14652"/>
                </a:lnTo>
                <a:lnTo>
                  <a:pt x="27704" y="12625"/>
                </a:lnTo>
                <a:lnTo>
                  <a:pt x="31169" y="11274"/>
                </a:lnTo>
                <a:lnTo>
                  <a:pt x="34273" y="10374"/>
                </a:lnTo>
                <a:lnTo>
                  <a:pt x="37136" y="9773"/>
                </a:lnTo>
                <a:lnTo>
                  <a:pt x="40633" y="9373"/>
                </a:lnTo>
                <a:lnTo>
                  <a:pt x="44551" y="9106"/>
                </a:lnTo>
                <a:lnTo>
                  <a:pt x="48751" y="8928"/>
                </a:lnTo>
                <a:lnTo>
                  <a:pt x="53138" y="7857"/>
                </a:lnTo>
                <a:lnTo>
                  <a:pt x="57651" y="6191"/>
                </a:lnTo>
                <a:lnTo>
                  <a:pt x="62246" y="4127"/>
                </a:lnTo>
                <a:lnTo>
                  <a:pt x="66897" y="2752"/>
                </a:lnTo>
                <a:lnTo>
                  <a:pt x="71586" y="1834"/>
                </a:lnTo>
                <a:lnTo>
                  <a:pt x="76299" y="1223"/>
                </a:lnTo>
                <a:lnTo>
                  <a:pt x="81029" y="815"/>
                </a:lnTo>
                <a:lnTo>
                  <a:pt x="85769" y="543"/>
                </a:lnTo>
                <a:lnTo>
                  <a:pt x="10715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4" name="SMARTInkAnnotation287"/>
          <p:cNvSpPr/>
          <p:nvPr/>
        </p:nvSpPr>
        <p:spPr>
          <a:xfrm>
            <a:off x="5879306" y="4732020"/>
            <a:ext cx="178462" cy="282776"/>
          </a:xfrm>
          <a:custGeom>
            <a:avLst/>
            <a:gdLst/>
            <a:ahLst/>
            <a:cxnLst/>
            <a:rect l="0" t="0" r="0" b="0"/>
            <a:pathLst>
              <a:path w="178462" h="282776">
                <a:moveTo>
                  <a:pt x="164306" y="0"/>
                </a:moveTo>
                <a:lnTo>
                  <a:pt x="158155" y="0"/>
                </a:lnTo>
                <a:lnTo>
                  <a:pt x="153664" y="4551"/>
                </a:lnTo>
                <a:lnTo>
                  <a:pt x="151656" y="5891"/>
                </a:lnTo>
                <a:lnTo>
                  <a:pt x="147307" y="7381"/>
                </a:lnTo>
                <a:lnTo>
                  <a:pt x="142728" y="10583"/>
                </a:lnTo>
                <a:lnTo>
                  <a:pt x="140396" y="12770"/>
                </a:lnTo>
                <a:lnTo>
                  <a:pt x="137253" y="14229"/>
                </a:lnTo>
                <a:lnTo>
                  <a:pt x="133571" y="15201"/>
                </a:lnTo>
                <a:lnTo>
                  <a:pt x="129528" y="15849"/>
                </a:lnTo>
                <a:lnTo>
                  <a:pt x="126040" y="16281"/>
                </a:lnTo>
                <a:lnTo>
                  <a:pt x="122921" y="16569"/>
                </a:lnTo>
                <a:lnTo>
                  <a:pt x="120047" y="16761"/>
                </a:lnTo>
                <a:lnTo>
                  <a:pt x="112621" y="16974"/>
                </a:lnTo>
                <a:lnTo>
                  <a:pt x="108418" y="17031"/>
                </a:lnTo>
                <a:lnTo>
                  <a:pt x="104823" y="16117"/>
                </a:lnTo>
                <a:lnTo>
                  <a:pt x="101632" y="14555"/>
                </a:lnTo>
                <a:lnTo>
                  <a:pt x="98711" y="12560"/>
                </a:lnTo>
                <a:lnTo>
                  <a:pt x="93349" y="10345"/>
                </a:lnTo>
                <a:lnTo>
                  <a:pt x="90807" y="9754"/>
                </a:lnTo>
                <a:lnTo>
                  <a:pt x="87525" y="9360"/>
                </a:lnTo>
                <a:lnTo>
                  <a:pt x="83751" y="9097"/>
                </a:lnTo>
                <a:lnTo>
                  <a:pt x="79646" y="8922"/>
                </a:lnTo>
                <a:lnTo>
                  <a:pt x="76116" y="7853"/>
                </a:lnTo>
                <a:lnTo>
                  <a:pt x="72969" y="6188"/>
                </a:lnTo>
                <a:lnTo>
                  <a:pt x="70077" y="4125"/>
                </a:lnTo>
                <a:lnTo>
                  <a:pt x="64747" y="1833"/>
                </a:lnTo>
                <a:lnTo>
                  <a:pt x="58651" y="362"/>
                </a:lnTo>
                <a:lnTo>
                  <a:pt x="53802" y="107"/>
                </a:lnTo>
                <a:lnTo>
                  <a:pt x="51131" y="32"/>
                </a:lnTo>
                <a:lnTo>
                  <a:pt x="50756" y="974"/>
                </a:lnTo>
                <a:lnTo>
                  <a:pt x="50340" y="4560"/>
                </a:lnTo>
                <a:lnTo>
                  <a:pt x="49435" y="6850"/>
                </a:lnTo>
                <a:lnTo>
                  <a:pt x="45162" y="14623"/>
                </a:lnTo>
                <a:lnTo>
                  <a:pt x="42750" y="22959"/>
                </a:lnTo>
                <a:lnTo>
                  <a:pt x="39373" y="28619"/>
                </a:lnTo>
                <a:lnTo>
                  <a:pt x="35226" y="36849"/>
                </a:lnTo>
                <a:lnTo>
                  <a:pt x="33009" y="41711"/>
                </a:lnTo>
                <a:lnTo>
                  <a:pt x="28429" y="49653"/>
                </a:lnTo>
                <a:lnTo>
                  <a:pt x="26097" y="53105"/>
                </a:lnTo>
                <a:lnTo>
                  <a:pt x="24541" y="58263"/>
                </a:lnTo>
                <a:lnTo>
                  <a:pt x="23505" y="64559"/>
                </a:lnTo>
                <a:lnTo>
                  <a:pt x="22813" y="71614"/>
                </a:lnTo>
                <a:lnTo>
                  <a:pt x="21559" y="78223"/>
                </a:lnTo>
                <a:lnTo>
                  <a:pt x="19929" y="84534"/>
                </a:lnTo>
                <a:lnTo>
                  <a:pt x="18049" y="90646"/>
                </a:lnTo>
                <a:lnTo>
                  <a:pt x="16001" y="96626"/>
                </a:lnTo>
                <a:lnTo>
                  <a:pt x="13842" y="102517"/>
                </a:lnTo>
                <a:lnTo>
                  <a:pt x="11609" y="108350"/>
                </a:lnTo>
                <a:lnTo>
                  <a:pt x="10121" y="113190"/>
                </a:lnTo>
                <a:lnTo>
                  <a:pt x="7232" y="126459"/>
                </a:lnTo>
                <a:lnTo>
                  <a:pt x="98" y="153933"/>
                </a:lnTo>
                <a:lnTo>
                  <a:pt x="3821" y="154195"/>
                </a:lnTo>
                <a:lnTo>
                  <a:pt x="9951" y="154272"/>
                </a:lnTo>
                <a:lnTo>
                  <a:pt x="12190" y="153331"/>
                </a:lnTo>
                <a:lnTo>
                  <a:pt x="16795" y="149744"/>
                </a:lnTo>
                <a:lnTo>
                  <a:pt x="21488" y="144976"/>
                </a:lnTo>
                <a:lnTo>
                  <a:pt x="27012" y="139681"/>
                </a:lnTo>
                <a:lnTo>
                  <a:pt x="30708" y="136936"/>
                </a:lnTo>
                <a:lnTo>
                  <a:pt x="34759" y="134153"/>
                </a:lnTo>
                <a:lnTo>
                  <a:pt x="39048" y="132297"/>
                </a:lnTo>
                <a:lnTo>
                  <a:pt x="43495" y="131061"/>
                </a:lnTo>
                <a:lnTo>
                  <a:pt x="48046" y="130236"/>
                </a:lnTo>
                <a:lnTo>
                  <a:pt x="52669" y="128734"/>
                </a:lnTo>
                <a:lnTo>
                  <a:pt x="57337" y="126781"/>
                </a:lnTo>
                <a:lnTo>
                  <a:pt x="62037" y="124525"/>
                </a:lnTo>
                <a:lnTo>
                  <a:pt x="67552" y="123022"/>
                </a:lnTo>
                <a:lnTo>
                  <a:pt x="73610" y="122019"/>
                </a:lnTo>
                <a:lnTo>
                  <a:pt x="80030" y="121351"/>
                </a:lnTo>
                <a:lnTo>
                  <a:pt x="85897" y="120906"/>
                </a:lnTo>
                <a:lnTo>
                  <a:pt x="96649" y="120411"/>
                </a:lnTo>
                <a:lnTo>
                  <a:pt x="111628" y="120132"/>
                </a:lnTo>
                <a:lnTo>
                  <a:pt x="129912" y="120049"/>
                </a:lnTo>
                <a:lnTo>
                  <a:pt x="135027" y="121943"/>
                </a:lnTo>
                <a:lnTo>
                  <a:pt x="139231" y="125111"/>
                </a:lnTo>
                <a:lnTo>
                  <a:pt x="142826" y="129127"/>
                </a:lnTo>
                <a:lnTo>
                  <a:pt x="146812" y="132757"/>
                </a:lnTo>
                <a:lnTo>
                  <a:pt x="151056" y="136130"/>
                </a:lnTo>
                <a:lnTo>
                  <a:pt x="155473" y="139331"/>
                </a:lnTo>
                <a:lnTo>
                  <a:pt x="159211" y="142417"/>
                </a:lnTo>
                <a:lnTo>
                  <a:pt x="162497" y="145427"/>
                </a:lnTo>
                <a:lnTo>
                  <a:pt x="165482" y="148387"/>
                </a:lnTo>
                <a:lnTo>
                  <a:pt x="170915" y="156755"/>
                </a:lnTo>
                <a:lnTo>
                  <a:pt x="173474" y="161653"/>
                </a:lnTo>
                <a:lnTo>
                  <a:pt x="175181" y="166824"/>
                </a:lnTo>
                <a:lnTo>
                  <a:pt x="176318" y="172176"/>
                </a:lnTo>
                <a:lnTo>
                  <a:pt x="177077" y="177649"/>
                </a:lnTo>
                <a:lnTo>
                  <a:pt x="177582" y="183203"/>
                </a:lnTo>
                <a:lnTo>
                  <a:pt x="177920" y="188810"/>
                </a:lnTo>
                <a:lnTo>
                  <a:pt x="178145" y="194453"/>
                </a:lnTo>
                <a:lnTo>
                  <a:pt x="178394" y="205804"/>
                </a:lnTo>
                <a:lnTo>
                  <a:pt x="178461" y="211497"/>
                </a:lnTo>
                <a:lnTo>
                  <a:pt x="177711" y="216246"/>
                </a:lnTo>
                <a:lnTo>
                  <a:pt x="174762" y="224061"/>
                </a:lnTo>
                <a:lnTo>
                  <a:pt x="168639" y="238368"/>
                </a:lnTo>
                <a:lnTo>
                  <a:pt x="164116" y="246594"/>
                </a:lnTo>
                <a:lnTo>
                  <a:pt x="161798" y="250121"/>
                </a:lnTo>
                <a:lnTo>
                  <a:pt x="158665" y="253424"/>
                </a:lnTo>
                <a:lnTo>
                  <a:pt x="154989" y="256580"/>
                </a:lnTo>
                <a:lnTo>
                  <a:pt x="150951" y="259635"/>
                </a:lnTo>
                <a:lnTo>
                  <a:pt x="147466" y="262625"/>
                </a:lnTo>
                <a:lnTo>
                  <a:pt x="144348" y="265571"/>
                </a:lnTo>
                <a:lnTo>
                  <a:pt x="141476" y="268487"/>
                </a:lnTo>
                <a:lnTo>
                  <a:pt x="137973" y="270432"/>
                </a:lnTo>
                <a:lnTo>
                  <a:pt x="134052" y="271728"/>
                </a:lnTo>
                <a:lnTo>
                  <a:pt x="129849" y="272591"/>
                </a:lnTo>
                <a:lnTo>
                  <a:pt x="125460" y="274120"/>
                </a:lnTo>
                <a:lnTo>
                  <a:pt x="120946" y="276092"/>
                </a:lnTo>
                <a:lnTo>
                  <a:pt x="116350" y="278359"/>
                </a:lnTo>
                <a:lnTo>
                  <a:pt x="111698" y="279870"/>
                </a:lnTo>
                <a:lnTo>
                  <a:pt x="107009" y="280877"/>
                </a:lnTo>
                <a:lnTo>
                  <a:pt x="102295" y="281549"/>
                </a:lnTo>
                <a:lnTo>
                  <a:pt x="97566" y="281997"/>
                </a:lnTo>
                <a:lnTo>
                  <a:pt x="92825" y="282295"/>
                </a:lnTo>
                <a:lnTo>
                  <a:pt x="83325" y="282627"/>
                </a:lnTo>
                <a:lnTo>
                  <a:pt x="73810" y="282775"/>
                </a:lnTo>
                <a:lnTo>
                  <a:pt x="69051" y="281862"/>
                </a:lnTo>
                <a:lnTo>
                  <a:pt x="64290" y="280300"/>
                </a:lnTo>
                <a:lnTo>
                  <a:pt x="59529" y="278307"/>
                </a:lnTo>
                <a:lnTo>
                  <a:pt x="55561" y="276978"/>
                </a:lnTo>
                <a:lnTo>
                  <a:pt x="52122" y="276092"/>
                </a:lnTo>
                <a:lnTo>
                  <a:pt x="49036" y="275501"/>
                </a:lnTo>
                <a:lnTo>
                  <a:pt x="45390" y="274155"/>
                </a:lnTo>
                <a:lnTo>
                  <a:pt x="41373" y="272305"/>
                </a:lnTo>
                <a:lnTo>
                  <a:pt x="37107" y="270119"/>
                </a:lnTo>
                <a:lnTo>
                  <a:pt x="33469" y="268662"/>
                </a:lnTo>
                <a:lnTo>
                  <a:pt x="30250" y="267691"/>
                </a:lnTo>
                <a:lnTo>
                  <a:pt x="27310" y="267043"/>
                </a:lnTo>
                <a:lnTo>
                  <a:pt x="21927" y="263783"/>
                </a:lnTo>
                <a:lnTo>
                  <a:pt x="19381" y="261580"/>
                </a:lnTo>
                <a:lnTo>
                  <a:pt x="14435" y="259133"/>
                </a:lnTo>
                <a:lnTo>
                  <a:pt x="9591" y="258045"/>
                </a:lnTo>
                <a:lnTo>
                  <a:pt x="4792" y="257561"/>
                </a:lnTo>
                <a:lnTo>
                  <a:pt x="3195" y="256480"/>
                </a:lnTo>
                <a:lnTo>
                  <a:pt x="2129" y="254807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5" name="SMARTInkAnnotation288"/>
          <p:cNvSpPr/>
          <p:nvPr/>
        </p:nvSpPr>
        <p:spPr>
          <a:xfrm>
            <a:off x="6143625" y="4989195"/>
            <a:ext cx="21432" cy="34291"/>
          </a:xfrm>
          <a:custGeom>
            <a:avLst/>
            <a:gdLst/>
            <a:ahLst/>
            <a:cxnLst/>
            <a:rect l="0" t="0" r="0" b="0"/>
            <a:pathLst>
              <a:path w="21432" h="34291">
                <a:moveTo>
                  <a:pt x="0" y="34290"/>
                </a:moveTo>
                <a:lnTo>
                  <a:pt x="0" y="13890"/>
                </a:lnTo>
                <a:lnTo>
                  <a:pt x="794" y="12118"/>
                </a:lnTo>
                <a:lnTo>
                  <a:pt x="2116" y="10936"/>
                </a:lnTo>
                <a:lnTo>
                  <a:pt x="3792" y="10148"/>
                </a:lnTo>
                <a:lnTo>
                  <a:pt x="4909" y="8670"/>
                </a:lnTo>
                <a:lnTo>
                  <a:pt x="5654" y="6732"/>
                </a:lnTo>
                <a:lnTo>
                  <a:pt x="6151" y="4488"/>
                </a:lnTo>
                <a:lnTo>
                  <a:pt x="7275" y="2992"/>
                </a:lnTo>
                <a:lnTo>
                  <a:pt x="8819" y="1995"/>
                </a:lnTo>
                <a:lnTo>
                  <a:pt x="13207" y="394"/>
                </a:lnTo>
                <a:lnTo>
                  <a:pt x="14361" y="263"/>
                </a:lnTo>
                <a:lnTo>
                  <a:pt x="15924" y="175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6" name="SMARTInkAnnotation289"/>
          <p:cNvSpPr/>
          <p:nvPr/>
        </p:nvSpPr>
        <p:spPr>
          <a:xfrm>
            <a:off x="6243637" y="4766675"/>
            <a:ext cx="156734" cy="239630"/>
          </a:xfrm>
          <a:custGeom>
            <a:avLst/>
            <a:gdLst/>
            <a:ahLst/>
            <a:cxnLst/>
            <a:rect l="0" t="0" r="0" b="0"/>
            <a:pathLst>
              <a:path w="156734" h="239630">
                <a:moveTo>
                  <a:pt x="0" y="25353"/>
                </a:moveTo>
                <a:lnTo>
                  <a:pt x="0" y="20802"/>
                </a:lnTo>
                <a:lnTo>
                  <a:pt x="1588" y="18509"/>
                </a:lnTo>
                <a:lnTo>
                  <a:pt x="4234" y="16028"/>
                </a:lnTo>
                <a:lnTo>
                  <a:pt x="12302" y="9752"/>
                </a:lnTo>
                <a:lnTo>
                  <a:pt x="14551" y="9237"/>
                </a:lnTo>
                <a:lnTo>
                  <a:pt x="17638" y="8894"/>
                </a:lnTo>
                <a:lnTo>
                  <a:pt x="21284" y="8666"/>
                </a:lnTo>
                <a:lnTo>
                  <a:pt x="25302" y="7560"/>
                </a:lnTo>
                <a:lnTo>
                  <a:pt x="29568" y="5871"/>
                </a:lnTo>
                <a:lnTo>
                  <a:pt x="33999" y="3793"/>
                </a:lnTo>
                <a:lnTo>
                  <a:pt x="38542" y="2406"/>
                </a:lnTo>
                <a:lnTo>
                  <a:pt x="43157" y="1482"/>
                </a:lnTo>
                <a:lnTo>
                  <a:pt x="47821" y="866"/>
                </a:lnTo>
                <a:lnTo>
                  <a:pt x="52518" y="456"/>
                </a:lnTo>
                <a:lnTo>
                  <a:pt x="57237" y="183"/>
                </a:lnTo>
                <a:lnTo>
                  <a:pt x="61971" y="0"/>
                </a:lnTo>
                <a:lnTo>
                  <a:pt x="65920" y="831"/>
                </a:lnTo>
                <a:lnTo>
                  <a:pt x="69347" y="2338"/>
                </a:lnTo>
                <a:lnTo>
                  <a:pt x="76757" y="7048"/>
                </a:lnTo>
                <a:lnTo>
                  <a:pt x="79887" y="12772"/>
                </a:lnTo>
                <a:lnTo>
                  <a:pt x="81833" y="16965"/>
                </a:lnTo>
                <a:lnTo>
                  <a:pt x="83996" y="24165"/>
                </a:lnTo>
                <a:lnTo>
                  <a:pt x="84572" y="27419"/>
                </a:lnTo>
                <a:lnTo>
                  <a:pt x="84163" y="31492"/>
                </a:lnTo>
                <a:lnTo>
                  <a:pt x="83096" y="36113"/>
                </a:lnTo>
                <a:lnTo>
                  <a:pt x="81591" y="41099"/>
                </a:lnTo>
                <a:lnTo>
                  <a:pt x="80588" y="46328"/>
                </a:lnTo>
                <a:lnTo>
                  <a:pt x="79919" y="51718"/>
                </a:lnTo>
                <a:lnTo>
                  <a:pt x="79473" y="57217"/>
                </a:lnTo>
                <a:lnTo>
                  <a:pt x="78382" y="61836"/>
                </a:lnTo>
                <a:lnTo>
                  <a:pt x="76861" y="65867"/>
                </a:lnTo>
                <a:lnTo>
                  <a:pt x="75054" y="69507"/>
                </a:lnTo>
                <a:lnTo>
                  <a:pt x="72260" y="73839"/>
                </a:lnTo>
                <a:lnTo>
                  <a:pt x="68811" y="78632"/>
                </a:lnTo>
                <a:lnTo>
                  <a:pt x="61539" y="88085"/>
                </a:lnTo>
                <a:lnTo>
                  <a:pt x="52982" y="98762"/>
                </a:lnTo>
                <a:lnTo>
                  <a:pt x="40560" y="113818"/>
                </a:lnTo>
                <a:lnTo>
                  <a:pt x="38153" y="115763"/>
                </a:lnTo>
                <a:lnTo>
                  <a:pt x="33361" y="117922"/>
                </a:lnTo>
                <a:lnTo>
                  <a:pt x="28586" y="119646"/>
                </a:lnTo>
                <a:lnTo>
                  <a:pt x="32371" y="119649"/>
                </a:lnTo>
                <a:lnTo>
                  <a:pt x="34280" y="118696"/>
                </a:lnTo>
                <a:lnTo>
                  <a:pt x="38519" y="115099"/>
                </a:lnTo>
                <a:lnTo>
                  <a:pt x="40761" y="113758"/>
                </a:lnTo>
                <a:lnTo>
                  <a:pt x="45368" y="112269"/>
                </a:lnTo>
                <a:lnTo>
                  <a:pt x="48502" y="111872"/>
                </a:lnTo>
                <a:lnTo>
                  <a:pt x="52179" y="111607"/>
                </a:lnTo>
                <a:lnTo>
                  <a:pt x="56217" y="111431"/>
                </a:lnTo>
                <a:lnTo>
                  <a:pt x="60497" y="110361"/>
                </a:lnTo>
                <a:lnTo>
                  <a:pt x="64938" y="108695"/>
                </a:lnTo>
                <a:lnTo>
                  <a:pt x="69486" y="106631"/>
                </a:lnTo>
                <a:lnTo>
                  <a:pt x="74105" y="105256"/>
                </a:lnTo>
                <a:lnTo>
                  <a:pt x="78772" y="104339"/>
                </a:lnTo>
                <a:lnTo>
                  <a:pt x="83471" y="103728"/>
                </a:lnTo>
                <a:lnTo>
                  <a:pt x="88192" y="103320"/>
                </a:lnTo>
                <a:lnTo>
                  <a:pt x="92925" y="103049"/>
                </a:lnTo>
                <a:lnTo>
                  <a:pt x="97669" y="102867"/>
                </a:lnTo>
                <a:lnTo>
                  <a:pt x="102419" y="103699"/>
                </a:lnTo>
                <a:lnTo>
                  <a:pt x="107173" y="105206"/>
                </a:lnTo>
                <a:lnTo>
                  <a:pt x="111930" y="107163"/>
                </a:lnTo>
                <a:lnTo>
                  <a:pt x="116689" y="108468"/>
                </a:lnTo>
                <a:lnTo>
                  <a:pt x="121449" y="109338"/>
                </a:lnTo>
                <a:lnTo>
                  <a:pt x="126210" y="109918"/>
                </a:lnTo>
                <a:lnTo>
                  <a:pt x="130177" y="110304"/>
                </a:lnTo>
                <a:lnTo>
                  <a:pt x="133616" y="110562"/>
                </a:lnTo>
                <a:lnTo>
                  <a:pt x="136703" y="110734"/>
                </a:lnTo>
                <a:lnTo>
                  <a:pt x="139554" y="111801"/>
                </a:lnTo>
                <a:lnTo>
                  <a:pt x="142249" y="113465"/>
                </a:lnTo>
                <a:lnTo>
                  <a:pt x="144838" y="115526"/>
                </a:lnTo>
                <a:lnTo>
                  <a:pt x="147359" y="117854"/>
                </a:lnTo>
                <a:lnTo>
                  <a:pt x="149833" y="120357"/>
                </a:lnTo>
                <a:lnTo>
                  <a:pt x="152277" y="122980"/>
                </a:lnTo>
                <a:lnTo>
                  <a:pt x="153905" y="126632"/>
                </a:lnTo>
                <a:lnTo>
                  <a:pt x="154991" y="130972"/>
                </a:lnTo>
                <a:lnTo>
                  <a:pt x="155715" y="135771"/>
                </a:lnTo>
                <a:lnTo>
                  <a:pt x="156197" y="139922"/>
                </a:lnTo>
                <a:lnTo>
                  <a:pt x="156733" y="147075"/>
                </a:lnTo>
                <a:lnTo>
                  <a:pt x="156083" y="151269"/>
                </a:lnTo>
                <a:lnTo>
                  <a:pt x="154855" y="155969"/>
                </a:lnTo>
                <a:lnTo>
                  <a:pt x="153243" y="161007"/>
                </a:lnTo>
                <a:lnTo>
                  <a:pt x="151375" y="165319"/>
                </a:lnTo>
                <a:lnTo>
                  <a:pt x="144953" y="176891"/>
                </a:lnTo>
                <a:lnTo>
                  <a:pt x="142673" y="181623"/>
                </a:lnTo>
                <a:lnTo>
                  <a:pt x="140359" y="186683"/>
                </a:lnTo>
                <a:lnTo>
                  <a:pt x="137228" y="191008"/>
                </a:lnTo>
                <a:lnTo>
                  <a:pt x="133555" y="194845"/>
                </a:lnTo>
                <a:lnTo>
                  <a:pt x="129518" y="198355"/>
                </a:lnTo>
                <a:lnTo>
                  <a:pt x="125239" y="202600"/>
                </a:lnTo>
                <a:lnTo>
                  <a:pt x="120799" y="207335"/>
                </a:lnTo>
                <a:lnTo>
                  <a:pt x="112426" y="216724"/>
                </a:lnTo>
                <a:lnTo>
                  <a:pt x="106059" y="224071"/>
                </a:lnTo>
                <a:lnTo>
                  <a:pt x="102456" y="226412"/>
                </a:lnTo>
                <a:lnTo>
                  <a:pt x="98466" y="227972"/>
                </a:lnTo>
                <a:lnTo>
                  <a:pt x="94220" y="229012"/>
                </a:lnTo>
                <a:lnTo>
                  <a:pt x="90594" y="230658"/>
                </a:lnTo>
                <a:lnTo>
                  <a:pt x="87383" y="232708"/>
                </a:lnTo>
                <a:lnTo>
                  <a:pt x="84449" y="235027"/>
                </a:lnTo>
                <a:lnTo>
                  <a:pt x="80906" y="236573"/>
                </a:lnTo>
                <a:lnTo>
                  <a:pt x="76956" y="237604"/>
                </a:lnTo>
                <a:lnTo>
                  <a:pt x="72736" y="238291"/>
                </a:lnTo>
                <a:lnTo>
                  <a:pt x="69128" y="238749"/>
                </a:lnTo>
                <a:lnTo>
                  <a:pt x="65929" y="239054"/>
                </a:lnTo>
                <a:lnTo>
                  <a:pt x="63003" y="239258"/>
                </a:lnTo>
                <a:lnTo>
                  <a:pt x="55518" y="239484"/>
                </a:lnTo>
                <a:lnTo>
                  <a:pt x="45362" y="239629"/>
                </a:lnTo>
                <a:lnTo>
                  <a:pt x="43736" y="238689"/>
                </a:lnTo>
                <a:lnTo>
                  <a:pt x="39811" y="235103"/>
                </a:lnTo>
                <a:lnTo>
                  <a:pt x="37653" y="233767"/>
                </a:lnTo>
                <a:lnTo>
                  <a:pt x="33139" y="232281"/>
                </a:lnTo>
                <a:lnTo>
                  <a:pt x="31617" y="230932"/>
                </a:lnTo>
                <a:lnTo>
                  <a:pt x="30604" y="229080"/>
                </a:lnTo>
                <a:lnTo>
                  <a:pt x="28575" y="2225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7" name="SMARTInkAnnotation290"/>
          <p:cNvSpPr/>
          <p:nvPr/>
        </p:nvSpPr>
        <p:spPr>
          <a:xfrm>
            <a:off x="6472237" y="4732051"/>
            <a:ext cx="171316" cy="265717"/>
          </a:xfrm>
          <a:custGeom>
            <a:avLst/>
            <a:gdLst/>
            <a:ahLst/>
            <a:cxnLst/>
            <a:rect l="0" t="0" r="0" b="0"/>
            <a:pathLst>
              <a:path w="171316" h="265717">
                <a:moveTo>
                  <a:pt x="114300" y="8541"/>
                </a:moveTo>
                <a:lnTo>
                  <a:pt x="121150" y="8541"/>
                </a:lnTo>
                <a:lnTo>
                  <a:pt x="117564" y="8541"/>
                </a:lnTo>
                <a:lnTo>
                  <a:pt x="116476" y="7589"/>
                </a:lnTo>
                <a:lnTo>
                  <a:pt x="115751" y="6002"/>
                </a:lnTo>
                <a:lnTo>
                  <a:pt x="114588" y="1160"/>
                </a:lnTo>
                <a:lnTo>
                  <a:pt x="113698" y="763"/>
                </a:lnTo>
                <a:lnTo>
                  <a:pt x="108653" y="204"/>
                </a:lnTo>
                <a:lnTo>
                  <a:pt x="104383" y="74"/>
                </a:lnTo>
                <a:lnTo>
                  <a:pt x="97515" y="0"/>
                </a:lnTo>
                <a:lnTo>
                  <a:pt x="95173" y="942"/>
                </a:lnTo>
                <a:lnTo>
                  <a:pt x="90453" y="4529"/>
                </a:lnTo>
                <a:lnTo>
                  <a:pt x="87290" y="5866"/>
                </a:lnTo>
                <a:lnTo>
                  <a:pt x="83593" y="6758"/>
                </a:lnTo>
                <a:lnTo>
                  <a:pt x="79542" y="7352"/>
                </a:lnTo>
                <a:lnTo>
                  <a:pt x="76046" y="7749"/>
                </a:lnTo>
                <a:lnTo>
                  <a:pt x="72923" y="8013"/>
                </a:lnTo>
                <a:lnTo>
                  <a:pt x="70046" y="8189"/>
                </a:lnTo>
                <a:lnTo>
                  <a:pt x="64734" y="8385"/>
                </a:lnTo>
                <a:lnTo>
                  <a:pt x="62206" y="8437"/>
                </a:lnTo>
                <a:lnTo>
                  <a:pt x="59727" y="9424"/>
                </a:lnTo>
                <a:lnTo>
                  <a:pt x="54856" y="13061"/>
                </a:lnTo>
                <a:lnTo>
                  <a:pt x="50045" y="15313"/>
                </a:lnTo>
                <a:lnTo>
                  <a:pt x="45262" y="16313"/>
                </a:lnTo>
                <a:lnTo>
                  <a:pt x="40490" y="16758"/>
                </a:lnTo>
                <a:lnTo>
                  <a:pt x="35723" y="16956"/>
                </a:lnTo>
                <a:lnTo>
                  <a:pt x="33341" y="17009"/>
                </a:lnTo>
                <a:lnTo>
                  <a:pt x="30958" y="17996"/>
                </a:lnTo>
                <a:lnTo>
                  <a:pt x="26195" y="21634"/>
                </a:lnTo>
                <a:lnTo>
                  <a:pt x="22843" y="24486"/>
                </a:lnTo>
                <a:lnTo>
                  <a:pt x="19942" y="25153"/>
                </a:lnTo>
                <a:lnTo>
                  <a:pt x="16007" y="25449"/>
                </a:lnTo>
                <a:lnTo>
                  <a:pt x="11612" y="25581"/>
                </a:lnTo>
                <a:lnTo>
                  <a:pt x="122" y="25685"/>
                </a:lnTo>
                <a:lnTo>
                  <a:pt x="11" y="33067"/>
                </a:lnTo>
                <a:lnTo>
                  <a:pt x="0" y="139593"/>
                </a:lnTo>
                <a:lnTo>
                  <a:pt x="794" y="142582"/>
                </a:lnTo>
                <a:lnTo>
                  <a:pt x="4909" y="150386"/>
                </a:lnTo>
                <a:lnTo>
                  <a:pt x="6850" y="153762"/>
                </a:lnTo>
                <a:lnTo>
                  <a:pt x="7118" y="161610"/>
                </a:lnTo>
                <a:lnTo>
                  <a:pt x="11366" y="159757"/>
                </a:lnTo>
                <a:lnTo>
                  <a:pt x="14721" y="157929"/>
                </a:lnTo>
                <a:lnTo>
                  <a:pt x="17751" y="155758"/>
                </a:lnTo>
                <a:lnTo>
                  <a:pt x="20566" y="153359"/>
                </a:lnTo>
                <a:lnTo>
                  <a:pt x="23236" y="150806"/>
                </a:lnTo>
                <a:lnTo>
                  <a:pt x="26603" y="148152"/>
                </a:lnTo>
                <a:lnTo>
                  <a:pt x="30435" y="145430"/>
                </a:lnTo>
                <a:lnTo>
                  <a:pt x="34579" y="142663"/>
                </a:lnTo>
                <a:lnTo>
                  <a:pt x="38133" y="139866"/>
                </a:lnTo>
                <a:lnTo>
                  <a:pt x="41297" y="137049"/>
                </a:lnTo>
                <a:lnTo>
                  <a:pt x="44201" y="134218"/>
                </a:lnTo>
                <a:lnTo>
                  <a:pt x="47723" y="131378"/>
                </a:lnTo>
                <a:lnTo>
                  <a:pt x="51660" y="128533"/>
                </a:lnTo>
                <a:lnTo>
                  <a:pt x="55871" y="125683"/>
                </a:lnTo>
                <a:lnTo>
                  <a:pt x="59472" y="123784"/>
                </a:lnTo>
                <a:lnTo>
                  <a:pt x="62667" y="122517"/>
                </a:lnTo>
                <a:lnTo>
                  <a:pt x="65591" y="121672"/>
                </a:lnTo>
                <a:lnTo>
                  <a:pt x="69127" y="120157"/>
                </a:lnTo>
                <a:lnTo>
                  <a:pt x="73072" y="118194"/>
                </a:lnTo>
                <a:lnTo>
                  <a:pt x="77290" y="115933"/>
                </a:lnTo>
                <a:lnTo>
                  <a:pt x="81690" y="114426"/>
                </a:lnTo>
                <a:lnTo>
                  <a:pt x="86209" y="113421"/>
                </a:lnTo>
                <a:lnTo>
                  <a:pt x="90811" y="112751"/>
                </a:lnTo>
                <a:lnTo>
                  <a:pt x="95465" y="112304"/>
                </a:lnTo>
                <a:lnTo>
                  <a:pt x="100156" y="112007"/>
                </a:lnTo>
                <a:lnTo>
                  <a:pt x="104871" y="111809"/>
                </a:lnTo>
                <a:lnTo>
                  <a:pt x="109602" y="112628"/>
                </a:lnTo>
                <a:lnTo>
                  <a:pt x="114343" y="114128"/>
                </a:lnTo>
                <a:lnTo>
                  <a:pt x="119091" y="116080"/>
                </a:lnTo>
                <a:lnTo>
                  <a:pt x="123844" y="117381"/>
                </a:lnTo>
                <a:lnTo>
                  <a:pt x="128601" y="118249"/>
                </a:lnTo>
                <a:lnTo>
                  <a:pt x="133359" y="118827"/>
                </a:lnTo>
                <a:lnTo>
                  <a:pt x="138118" y="120166"/>
                </a:lnTo>
                <a:lnTo>
                  <a:pt x="142879" y="122010"/>
                </a:lnTo>
                <a:lnTo>
                  <a:pt x="147641" y="124192"/>
                </a:lnTo>
                <a:lnTo>
                  <a:pt x="151609" y="126600"/>
                </a:lnTo>
                <a:lnTo>
                  <a:pt x="155047" y="129156"/>
                </a:lnTo>
                <a:lnTo>
                  <a:pt x="158134" y="131814"/>
                </a:lnTo>
                <a:lnTo>
                  <a:pt x="160985" y="134538"/>
                </a:lnTo>
                <a:lnTo>
                  <a:pt x="166270" y="140105"/>
                </a:lnTo>
                <a:lnTo>
                  <a:pt x="167997" y="143875"/>
                </a:lnTo>
                <a:lnTo>
                  <a:pt x="169148" y="148294"/>
                </a:lnTo>
                <a:lnTo>
                  <a:pt x="169915" y="153145"/>
                </a:lnTo>
                <a:lnTo>
                  <a:pt x="170768" y="161075"/>
                </a:lnTo>
                <a:lnTo>
                  <a:pt x="171147" y="168726"/>
                </a:lnTo>
                <a:lnTo>
                  <a:pt x="171315" y="178477"/>
                </a:lnTo>
                <a:lnTo>
                  <a:pt x="170566" y="183744"/>
                </a:lnTo>
                <a:lnTo>
                  <a:pt x="169273" y="189161"/>
                </a:lnTo>
                <a:lnTo>
                  <a:pt x="167618" y="194677"/>
                </a:lnTo>
                <a:lnTo>
                  <a:pt x="166514" y="199307"/>
                </a:lnTo>
                <a:lnTo>
                  <a:pt x="165288" y="206991"/>
                </a:lnTo>
                <a:lnTo>
                  <a:pt x="164167" y="211326"/>
                </a:lnTo>
                <a:lnTo>
                  <a:pt x="162627" y="216121"/>
                </a:lnTo>
                <a:lnTo>
                  <a:pt x="160804" y="221223"/>
                </a:lnTo>
                <a:lnTo>
                  <a:pt x="156664" y="231971"/>
                </a:lnTo>
                <a:lnTo>
                  <a:pt x="154450" y="237505"/>
                </a:lnTo>
                <a:lnTo>
                  <a:pt x="151385" y="242146"/>
                </a:lnTo>
                <a:lnTo>
                  <a:pt x="147755" y="246193"/>
                </a:lnTo>
                <a:lnTo>
                  <a:pt x="143747" y="249843"/>
                </a:lnTo>
                <a:lnTo>
                  <a:pt x="140281" y="253229"/>
                </a:lnTo>
                <a:lnTo>
                  <a:pt x="137177" y="256439"/>
                </a:lnTo>
                <a:lnTo>
                  <a:pt x="134314" y="259532"/>
                </a:lnTo>
                <a:lnTo>
                  <a:pt x="131611" y="261593"/>
                </a:lnTo>
                <a:lnTo>
                  <a:pt x="126492" y="263884"/>
                </a:lnTo>
                <a:lnTo>
                  <a:pt x="121571" y="264902"/>
                </a:lnTo>
                <a:lnTo>
                  <a:pt x="116738" y="265354"/>
                </a:lnTo>
                <a:lnTo>
                  <a:pt x="111944" y="265555"/>
                </a:lnTo>
                <a:lnTo>
                  <a:pt x="102399" y="265685"/>
                </a:lnTo>
                <a:lnTo>
                  <a:pt x="71438" y="2657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8" name="SMARTInkAnnotation291"/>
          <p:cNvSpPr/>
          <p:nvPr/>
        </p:nvSpPr>
        <p:spPr>
          <a:xfrm>
            <a:off x="6729412" y="4724788"/>
            <a:ext cx="132360" cy="247227"/>
          </a:xfrm>
          <a:custGeom>
            <a:avLst/>
            <a:gdLst/>
            <a:ahLst/>
            <a:cxnLst/>
            <a:rect l="0" t="0" r="0" b="0"/>
            <a:pathLst>
              <a:path w="132360" h="247227">
                <a:moveTo>
                  <a:pt x="0" y="84384"/>
                </a:moveTo>
                <a:lnTo>
                  <a:pt x="0" y="79834"/>
                </a:lnTo>
                <a:lnTo>
                  <a:pt x="795" y="78493"/>
                </a:lnTo>
                <a:lnTo>
                  <a:pt x="2117" y="77599"/>
                </a:lnTo>
                <a:lnTo>
                  <a:pt x="3793" y="77003"/>
                </a:lnTo>
                <a:lnTo>
                  <a:pt x="7771" y="73802"/>
                </a:lnTo>
                <a:lnTo>
                  <a:pt x="9943" y="71614"/>
                </a:lnTo>
                <a:lnTo>
                  <a:pt x="12185" y="69203"/>
                </a:lnTo>
                <a:lnTo>
                  <a:pt x="16794" y="63985"/>
                </a:lnTo>
                <a:lnTo>
                  <a:pt x="19133" y="60307"/>
                </a:lnTo>
                <a:lnTo>
                  <a:pt x="21486" y="55950"/>
                </a:lnTo>
                <a:lnTo>
                  <a:pt x="23850" y="51141"/>
                </a:lnTo>
                <a:lnTo>
                  <a:pt x="27012" y="46982"/>
                </a:lnTo>
                <a:lnTo>
                  <a:pt x="30708" y="43257"/>
                </a:lnTo>
                <a:lnTo>
                  <a:pt x="34760" y="39821"/>
                </a:lnTo>
                <a:lnTo>
                  <a:pt x="39048" y="36578"/>
                </a:lnTo>
                <a:lnTo>
                  <a:pt x="43494" y="33464"/>
                </a:lnTo>
                <a:lnTo>
                  <a:pt x="48047" y="30435"/>
                </a:lnTo>
                <a:lnTo>
                  <a:pt x="51875" y="27463"/>
                </a:lnTo>
                <a:lnTo>
                  <a:pt x="55221" y="24529"/>
                </a:lnTo>
                <a:lnTo>
                  <a:pt x="58245" y="21621"/>
                </a:lnTo>
                <a:lnTo>
                  <a:pt x="62643" y="18730"/>
                </a:lnTo>
                <a:lnTo>
                  <a:pt x="67956" y="15850"/>
                </a:lnTo>
                <a:lnTo>
                  <a:pt x="73878" y="12977"/>
                </a:lnTo>
                <a:lnTo>
                  <a:pt x="79415" y="11062"/>
                </a:lnTo>
                <a:lnTo>
                  <a:pt x="84693" y="9785"/>
                </a:lnTo>
                <a:lnTo>
                  <a:pt x="89799" y="8934"/>
                </a:lnTo>
                <a:lnTo>
                  <a:pt x="93998" y="7415"/>
                </a:lnTo>
                <a:lnTo>
                  <a:pt x="97590" y="5448"/>
                </a:lnTo>
                <a:lnTo>
                  <a:pt x="100779" y="3185"/>
                </a:lnTo>
                <a:lnTo>
                  <a:pt x="104492" y="1676"/>
                </a:lnTo>
                <a:lnTo>
                  <a:pt x="108555" y="671"/>
                </a:lnTo>
                <a:lnTo>
                  <a:pt x="112852" y="0"/>
                </a:lnTo>
                <a:lnTo>
                  <a:pt x="116509" y="506"/>
                </a:lnTo>
                <a:lnTo>
                  <a:pt x="119742" y="1795"/>
                </a:lnTo>
                <a:lnTo>
                  <a:pt x="122690" y="3607"/>
                </a:lnTo>
                <a:lnTo>
                  <a:pt x="124656" y="5768"/>
                </a:lnTo>
                <a:lnTo>
                  <a:pt x="125967" y="8161"/>
                </a:lnTo>
                <a:lnTo>
                  <a:pt x="126840" y="10708"/>
                </a:lnTo>
                <a:lnTo>
                  <a:pt x="129928" y="16079"/>
                </a:lnTo>
                <a:lnTo>
                  <a:pt x="131862" y="18845"/>
                </a:lnTo>
                <a:lnTo>
                  <a:pt x="132359" y="22594"/>
                </a:lnTo>
                <a:lnTo>
                  <a:pt x="131895" y="26999"/>
                </a:lnTo>
                <a:lnTo>
                  <a:pt x="130792" y="31840"/>
                </a:lnTo>
                <a:lnTo>
                  <a:pt x="129264" y="36972"/>
                </a:lnTo>
                <a:lnTo>
                  <a:pt x="127451" y="42299"/>
                </a:lnTo>
                <a:lnTo>
                  <a:pt x="125448" y="47755"/>
                </a:lnTo>
                <a:lnTo>
                  <a:pt x="121107" y="58897"/>
                </a:lnTo>
                <a:lnTo>
                  <a:pt x="118838" y="64535"/>
                </a:lnTo>
                <a:lnTo>
                  <a:pt x="115738" y="71151"/>
                </a:lnTo>
                <a:lnTo>
                  <a:pt x="112084" y="78420"/>
                </a:lnTo>
                <a:lnTo>
                  <a:pt x="108060" y="86123"/>
                </a:lnTo>
                <a:lnTo>
                  <a:pt x="104584" y="93164"/>
                </a:lnTo>
                <a:lnTo>
                  <a:pt x="101473" y="99762"/>
                </a:lnTo>
                <a:lnTo>
                  <a:pt x="98605" y="106066"/>
                </a:lnTo>
                <a:lnTo>
                  <a:pt x="95105" y="113127"/>
                </a:lnTo>
                <a:lnTo>
                  <a:pt x="86984" y="128591"/>
                </a:lnTo>
                <a:lnTo>
                  <a:pt x="83389" y="135763"/>
                </a:lnTo>
                <a:lnTo>
                  <a:pt x="80199" y="142449"/>
                </a:lnTo>
                <a:lnTo>
                  <a:pt x="77278" y="148812"/>
                </a:lnTo>
                <a:lnTo>
                  <a:pt x="73744" y="154958"/>
                </a:lnTo>
                <a:lnTo>
                  <a:pt x="69800" y="160961"/>
                </a:lnTo>
                <a:lnTo>
                  <a:pt x="65584" y="166868"/>
                </a:lnTo>
                <a:lnTo>
                  <a:pt x="61978" y="173664"/>
                </a:lnTo>
                <a:lnTo>
                  <a:pt x="58782" y="181052"/>
                </a:lnTo>
                <a:lnTo>
                  <a:pt x="55856" y="188834"/>
                </a:lnTo>
                <a:lnTo>
                  <a:pt x="53907" y="194975"/>
                </a:lnTo>
                <a:lnTo>
                  <a:pt x="52607" y="200021"/>
                </a:lnTo>
                <a:lnTo>
                  <a:pt x="51739" y="204338"/>
                </a:lnTo>
                <a:lnTo>
                  <a:pt x="50368" y="209121"/>
                </a:lnTo>
                <a:lnTo>
                  <a:pt x="48660" y="214215"/>
                </a:lnTo>
                <a:lnTo>
                  <a:pt x="46727" y="219515"/>
                </a:lnTo>
                <a:lnTo>
                  <a:pt x="45439" y="224002"/>
                </a:lnTo>
                <a:lnTo>
                  <a:pt x="44007" y="231526"/>
                </a:lnTo>
                <a:lnTo>
                  <a:pt x="43090" y="238227"/>
                </a:lnTo>
                <a:lnTo>
                  <a:pt x="42964" y="242611"/>
                </a:lnTo>
                <a:lnTo>
                  <a:pt x="43724" y="244162"/>
                </a:lnTo>
                <a:lnTo>
                  <a:pt x="45024" y="245195"/>
                </a:lnTo>
                <a:lnTo>
                  <a:pt x="48586" y="246343"/>
                </a:lnTo>
                <a:lnTo>
                  <a:pt x="50647" y="246650"/>
                </a:lnTo>
                <a:lnTo>
                  <a:pt x="55866" y="247141"/>
                </a:lnTo>
                <a:lnTo>
                  <a:pt x="64354" y="247226"/>
                </a:lnTo>
                <a:lnTo>
                  <a:pt x="68303" y="246285"/>
                </a:lnTo>
                <a:lnTo>
                  <a:pt x="72523" y="244706"/>
                </a:lnTo>
                <a:lnTo>
                  <a:pt x="76924" y="242700"/>
                </a:lnTo>
                <a:lnTo>
                  <a:pt x="81445" y="240411"/>
                </a:lnTo>
                <a:lnTo>
                  <a:pt x="86047" y="237932"/>
                </a:lnTo>
                <a:lnTo>
                  <a:pt x="90702" y="235327"/>
                </a:lnTo>
                <a:lnTo>
                  <a:pt x="96187" y="231685"/>
                </a:lnTo>
                <a:lnTo>
                  <a:pt x="102225" y="227353"/>
                </a:lnTo>
                <a:lnTo>
                  <a:pt x="121444" y="2129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9" name="SMARTInkAnnotation292"/>
          <p:cNvSpPr/>
          <p:nvPr/>
        </p:nvSpPr>
        <p:spPr>
          <a:xfrm>
            <a:off x="6943893" y="4697765"/>
            <a:ext cx="128358" cy="265699"/>
          </a:xfrm>
          <a:custGeom>
            <a:avLst/>
            <a:gdLst/>
            <a:ahLst/>
            <a:cxnLst/>
            <a:rect l="0" t="0" r="0" b="0"/>
            <a:pathLst>
              <a:path w="128358" h="265699">
                <a:moveTo>
                  <a:pt x="49838" y="34255"/>
                </a:moveTo>
                <a:lnTo>
                  <a:pt x="49838" y="29704"/>
                </a:lnTo>
                <a:lnTo>
                  <a:pt x="49045" y="28363"/>
                </a:lnTo>
                <a:lnTo>
                  <a:pt x="47722" y="27469"/>
                </a:lnTo>
                <a:lnTo>
                  <a:pt x="43688" y="26035"/>
                </a:lnTo>
                <a:lnTo>
                  <a:pt x="41019" y="25839"/>
                </a:lnTo>
                <a:lnTo>
                  <a:pt x="37187" y="25752"/>
                </a:lnTo>
                <a:lnTo>
                  <a:pt x="32838" y="25713"/>
                </a:lnTo>
                <a:lnTo>
                  <a:pt x="31361" y="26655"/>
                </a:lnTo>
                <a:lnTo>
                  <a:pt x="30377" y="28236"/>
                </a:lnTo>
                <a:lnTo>
                  <a:pt x="29720" y="30242"/>
                </a:lnTo>
                <a:lnTo>
                  <a:pt x="26901" y="33484"/>
                </a:lnTo>
                <a:lnTo>
                  <a:pt x="22640" y="37552"/>
                </a:lnTo>
                <a:lnTo>
                  <a:pt x="17420" y="42167"/>
                </a:lnTo>
                <a:lnTo>
                  <a:pt x="13144" y="46197"/>
                </a:lnTo>
                <a:lnTo>
                  <a:pt x="9501" y="49836"/>
                </a:lnTo>
                <a:lnTo>
                  <a:pt x="6278" y="53215"/>
                </a:lnTo>
                <a:lnTo>
                  <a:pt x="4129" y="56420"/>
                </a:lnTo>
                <a:lnTo>
                  <a:pt x="1105" y="64529"/>
                </a:lnTo>
                <a:lnTo>
                  <a:pt x="398" y="66760"/>
                </a:lnTo>
                <a:lnTo>
                  <a:pt x="0" y="72567"/>
                </a:lnTo>
                <a:lnTo>
                  <a:pt x="738" y="74084"/>
                </a:lnTo>
                <a:lnTo>
                  <a:pt x="2024" y="75095"/>
                </a:lnTo>
                <a:lnTo>
                  <a:pt x="3674" y="75769"/>
                </a:lnTo>
                <a:lnTo>
                  <a:pt x="4775" y="77171"/>
                </a:lnTo>
                <a:lnTo>
                  <a:pt x="5509" y="79058"/>
                </a:lnTo>
                <a:lnTo>
                  <a:pt x="5998" y="81268"/>
                </a:lnTo>
                <a:lnTo>
                  <a:pt x="7911" y="82743"/>
                </a:lnTo>
                <a:lnTo>
                  <a:pt x="10774" y="83725"/>
                </a:lnTo>
                <a:lnTo>
                  <a:pt x="14271" y="84380"/>
                </a:lnTo>
                <a:lnTo>
                  <a:pt x="16602" y="85768"/>
                </a:lnTo>
                <a:lnTo>
                  <a:pt x="18155" y="87647"/>
                </a:lnTo>
                <a:lnTo>
                  <a:pt x="19192" y="89852"/>
                </a:lnTo>
                <a:lnTo>
                  <a:pt x="21470" y="91323"/>
                </a:lnTo>
                <a:lnTo>
                  <a:pt x="24576" y="92302"/>
                </a:lnTo>
                <a:lnTo>
                  <a:pt x="28234" y="92956"/>
                </a:lnTo>
                <a:lnTo>
                  <a:pt x="32261" y="94344"/>
                </a:lnTo>
                <a:lnTo>
                  <a:pt x="36532" y="96222"/>
                </a:lnTo>
                <a:lnTo>
                  <a:pt x="40968" y="98426"/>
                </a:lnTo>
                <a:lnTo>
                  <a:pt x="44718" y="100848"/>
                </a:lnTo>
                <a:lnTo>
                  <a:pt x="48012" y="103415"/>
                </a:lnTo>
                <a:lnTo>
                  <a:pt x="51002" y="106079"/>
                </a:lnTo>
                <a:lnTo>
                  <a:pt x="54582" y="108808"/>
                </a:lnTo>
                <a:lnTo>
                  <a:pt x="58557" y="111579"/>
                </a:lnTo>
                <a:lnTo>
                  <a:pt x="62794" y="114380"/>
                </a:lnTo>
                <a:lnTo>
                  <a:pt x="71736" y="120031"/>
                </a:lnTo>
                <a:lnTo>
                  <a:pt x="76342" y="122872"/>
                </a:lnTo>
                <a:lnTo>
                  <a:pt x="81002" y="126670"/>
                </a:lnTo>
                <a:lnTo>
                  <a:pt x="85695" y="131108"/>
                </a:lnTo>
                <a:lnTo>
                  <a:pt x="90411" y="135970"/>
                </a:lnTo>
                <a:lnTo>
                  <a:pt x="94350" y="140165"/>
                </a:lnTo>
                <a:lnTo>
                  <a:pt x="100842" y="147366"/>
                </a:lnTo>
                <a:lnTo>
                  <a:pt x="112751" y="161326"/>
                </a:lnTo>
                <a:lnTo>
                  <a:pt x="115593" y="166594"/>
                </a:lnTo>
                <a:lnTo>
                  <a:pt x="117487" y="172011"/>
                </a:lnTo>
                <a:lnTo>
                  <a:pt x="118750" y="177527"/>
                </a:lnTo>
                <a:lnTo>
                  <a:pt x="120385" y="183110"/>
                </a:lnTo>
                <a:lnTo>
                  <a:pt x="122270" y="188737"/>
                </a:lnTo>
                <a:lnTo>
                  <a:pt x="124320" y="194392"/>
                </a:lnTo>
                <a:lnTo>
                  <a:pt x="125686" y="199116"/>
                </a:lnTo>
                <a:lnTo>
                  <a:pt x="127204" y="206904"/>
                </a:lnTo>
                <a:lnTo>
                  <a:pt x="126816" y="211267"/>
                </a:lnTo>
                <a:lnTo>
                  <a:pt x="125763" y="216080"/>
                </a:lnTo>
                <a:lnTo>
                  <a:pt x="124267" y="221194"/>
                </a:lnTo>
                <a:lnTo>
                  <a:pt x="122476" y="226508"/>
                </a:lnTo>
                <a:lnTo>
                  <a:pt x="120488" y="231956"/>
                </a:lnTo>
                <a:lnTo>
                  <a:pt x="118370" y="237494"/>
                </a:lnTo>
                <a:lnTo>
                  <a:pt x="116957" y="242138"/>
                </a:lnTo>
                <a:lnTo>
                  <a:pt x="115387" y="249837"/>
                </a:lnTo>
                <a:lnTo>
                  <a:pt x="113381" y="253224"/>
                </a:lnTo>
                <a:lnTo>
                  <a:pt x="110457" y="256434"/>
                </a:lnTo>
                <a:lnTo>
                  <a:pt x="106919" y="259527"/>
                </a:lnTo>
                <a:lnTo>
                  <a:pt x="103767" y="261589"/>
                </a:lnTo>
                <a:lnTo>
                  <a:pt x="100872" y="262963"/>
                </a:lnTo>
                <a:lnTo>
                  <a:pt x="94315" y="265169"/>
                </a:lnTo>
                <a:lnTo>
                  <a:pt x="92189" y="265350"/>
                </a:lnTo>
                <a:lnTo>
                  <a:pt x="89185" y="265471"/>
                </a:lnTo>
                <a:lnTo>
                  <a:pt x="74129" y="265680"/>
                </a:lnTo>
                <a:lnTo>
                  <a:pt x="69101" y="265698"/>
                </a:lnTo>
                <a:lnTo>
                  <a:pt x="66648" y="264750"/>
                </a:lnTo>
                <a:lnTo>
                  <a:pt x="64220" y="263167"/>
                </a:lnTo>
                <a:lnTo>
                  <a:pt x="61808" y="261157"/>
                </a:lnTo>
                <a:lnTo>
                  <a:pt x="60199" y="258865"/>
                </a:lnTo>
                <a:lnTo>
                  <a:pt x="59126" y="256386"/>
                </a:lnTo>
                <a:lnTo>
                  <a:pt x="57141" y="250137"/>
                </a:lnTo>
                <a:lnTo>
                  <a:pt x="55501" y="245804"/>
                </a:lnTo>
                <a:lnTo>
                  <a:pt x="53613" y="241010"/>
                </a:lnTo>
                <a:lnTo>
                  <a:pt x="51516" y="233144"/>
                </a:lnTo>
                <a:lnTo>
                  <a:pt x="50957" y="229712"/>
                </a:lnTo>
                <a:lnTo>
                  <a:pt x="51377" y="225520"/>
                </a:lnTo>
                <a:lnTo>
                  <a:pt x="52452" y="220820"/>
                </a:lnTo>
                <a:lnTo>
                  <a:pt x="53962" y="215781"/>
                </a:lnTo>
                <a:lnTo>
                  <a:pt x="54968" y="210517"/>
                </a:lnTo>
                <a:lnTo>
                  <a:pt x="55640" y="205103"/>
                </a:lnTo>
                <a:lnTo>
                  <a:pt x="56088" y="199589"/>
                </a:lnTo>
                <a:lnTo>
                  <a:pt x="57179" y="194008"/>
                </a:lnTo>
                <a:lnTo>
                  <a:pt x="58702" y="188382"/>
                </a:lnTo>
                <a:lnTo>
                  <a:pt x="60509" y="182726"/>
                </a:lnTo>
                <a:lnTo>
                  <a:pt x="63302" y="176098"/>
                </a:lnTo>
                <a:lnTo>
                  <a:pt x="66752" y="168822"/>
                </a:lnTo>
                <a:lnTo>
                  <a:pt x="70639" y="161114"/>
                </a:lnTo>
                <a:lnTo>
                  <a:pt x="74024" y="154070"/>
                </a:lnTo>
                <a:lnTo>
                  <a:pt x="79902" y="141164"/>
                </a:lnTo>
                <a:lnTo>
                  <a:pt x="82580" y="134102"/>
                </a:lnTo>
                <a:lnTo>
                  <a:pt x="85160" y="126537"/>
                </a:lnTo>
                <a:lnTo>
                  <a:pt x="87673" y="118637"/>
                </a:lnTo>
                <a:lnTo>
                  <a:pt x="90142" y="111464"/>
                </a:lnTo>
                <a:lnTo>
                  <a:pt x="92583" y="104778"/>
                </a:lnTo>
                <a:lnTo>
                  <a:pt x="97411" y="92268"/>
                </a:lnTo>
                <a:lnTo>
                  <a:pt x="109363" y="62944"/>
                </a:lnTo>
                <a:lnTo>
                  <a:pt x="112540" y="57191"/>
                </a:lnTo>
                <a:lnTo>
                  <a:pt x="116245" y="51450"/>
                </a:lnTo>
                <a:lnTo>
                  <a:pt x="120303" y="45719"/>
                </a:lnTo>
                <a:lnTo>
                  <a:pt x="123008" y="40945"/>
                </a:lnTo>
                <a:lnTo>
                  <a:pt x="126014" y="33100"/>
                </a:lnTo>
                <a:lnTo>
                  <a:pt x="127350" y="26439"/>
                </a:lnTo>
                <a:lnTo>
                  <a:pt x="127944" y="20304"/>
                </a:lnTo>
                <a:lnTo>
                  <a:pt x="128279" y="12447"/>
                </a:lnTo>
                <a:lnTo>
                  <a:pt x="128357" y="10275"/>
                </a:lnTo>
                <a:lnTo>
                  <a:pt x="126274" y="6770"/>
                </a:lnTo>
                <a:lnTo>
                  <a:pt x="124609" y="4501"/>
                </a:lnTo>
                <a:lnTo>
                  <a:pt x="122704" y="2989"/>
                </a:lnTo>
                <a:lnTo>
                  <a:pt x="120640" y="1981"/>
                </a:lnTo>
                <a:lnTo>
                  <a:pt x="118471" y="1309"/>
                </a:lnTo>
                <a:lnTo>
                  <a:pt x="115438" y="861"/>
                </a:lnTo>
                <a:lnTo>
                  <a:pt x="111827" y="562"/>
                </a:lnTo>
                <a:lnTo>
                  <a:pt x="104376" y="231"/>
                </a:lnTo>
                <a:lnTo>
                  <a:pt x="95719" y="43"/>
                </a:lnTo>
                <a:lnTo>
                  <a:pt x="90602" y="0"/>
                </a:lnTo>
                <a:lnTo>
                  <a:pt x="87333" y="941"/>
                </a:lnTo>
                <a:lnTo>
                  <a:pt x="83566" y="2520"/>
                </a:lnTo>
                <a:lnTo>
                  <a:pt x="64125" y="171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0" name="SMARTInkAnnotation293"/>
          <p:cNvSpPr/>
          <p:nvPr/>
        </p:nvSpPr>
        <p:spPr>
          <a:xfrm>
            <a:off x="7222335" y="4757737"/>
            <a:ext cx="114297" cy="137044"/>
          </a:xfrm>
          <a:custGeom>
            <a:avLst/>
            <a:gdLst/>
            <a:ahLst/>
            <a:cxnLst/>
            <a:rect l="0" t="0" r="0" b="0"/>
            <a:pathLst>
              <a:path w="114297" h="137044">
                <a:moveTo>
                  <a:pt x="64290" y="0"/>
                </a:moveTo>
                <a:lnTo>
                  <a:pt x="40441" y="0"/>
                </a:lnTo>
                <a:lnTo>
                  <a:pt x="38072" y="953"/>
                </a:lnTo>
                <a:lnTo>
                  <a:pt x="35699" y="2541"/>
                </a:lnTo>
                <a:lnTo>
                  <a:pt x="33323" y="4551"/>
                </a:lnTo>
                <a:lnTo>
                  <a:pt x="30946" y="6844"/>
                </a:lnTo>
                <a:lnTo>
                  <a:pt x="28566" y="9325"/>
                </a:lnTo>
                <a:lnTo>
                  <a:pt x="26187" y="11932"/>
                </a:lnTo>
                <a:lnTo>
                  <a:pt x="21426" y="17368"/>
                </a:lnTo>
                <a:lnTo>
                  <a:pt x="10910" y="29780"/>
                </a:lnTo>
                <a:lnTo>
                  <a:pt x="8860" y="33188"/>
                </a:lnTo>
                <a:lnTo>
                  <a:pt x="6698" y="37366"/>
                </a:lnTo>
                <a:lnTo>
                  <a:pt x="4464" y="42056"/>
                </a:lnTo>
                <a:lnTo>
                  <a:pt x="2975" y="46135"/>
                </a:lnTo>
                <a:lnTo>
                  <a:pt x="1982" y="49806"/>
                </a:lnTo>
                <a:lnTo>
                  <a:pt x="1320" y="53207"/>
                </a:lnTo>
                <a:lnTo>
                  <a:pt x="879" y="57379"/>
                </a:lnTo>
                <a:lnTo>
                  <a:pt x="585" y="62065"/>
                </a:lnTo>
                <a:lnTo>
                  <a:pt x="258" y="71400"/>
                </a:lnTo>
                <a:lnTo>
                  <a:pt x="113" y="78723"/>
                </a:lnTo>
                <a:lnTo>
                  <a:pt x="0" y="113914"/>
                </a:lnTo>
                <a:lnTo>
                  <a:pt x="792" y="116900"/>
                </a:lnTo>
                <a:lnTo>
                  <a:pt x="2114" y="119844"/>
                </a:lnTo>
                <a:lnTo>
                  <a:pt x="6147" y="126860"/>
                </a:lnTo>
                <a:lnTo>
                  <a:pt x="8815" y="130360"/>
                </a:lnTo>
                <a:lnTo>
                  <a:pt x="10639" y="132627"/>
                </a:lnTo>
                <a:lnTo>
                  <a:pt x="13441" y="134138"/>
                </a:lnTo>
                <a:lnTo>
                  <a:pt x="16897" y="135145"/>
                </a:lnTo>
                <a:lnTo>
                  <a:pt x="20788" y="135817"/>
                </a:lnTo>
                <a:lnTo>
                  <a:pt x="24176" y="136265"/>
                </a:lnTo>
                <a:lnTo>
                  <a:pt x="27229" y="136563"/>
                </a:lnTo>
                <a:lnTo>
                  <a:pt x="30057" y="136763"/>
                </a:lnTo>
                <a:lnTo>
                  <a:pt x="35318" y="136983"/>
                </a:lnTo>
                <a:lnTo>
                  <a:pt x="37831" y="137043"/>
                </a:lnTo>
                <a:lnTo>
                  <a:pt x="41095" y="136130"/>
                </a:lnTo>
                <a:lnTo>
                  <a:pt x="44857" y="134569"/>
                </a:lnTo>
                <a:lnTo>
                  <a:pt x="48954" y="132575"/>
                </a:lnTo>
                <a:lnTo>
                  <a:pt x="53272" y="131246"/>
                </a:lnTo>
                <a:lnTo>
                  <a:pt x="57739" y="130360"/>
                </a:lnTo>
                <a:lnTo>
                  <a:pt x="62303" y="129769"/>
                </a:lnTo>
                <a:lnTo>
                  <a:pt x="66141" y="129375"/>
                </a:lnTo>
                <a:lnTo>
                  <a:pt x="69493" y="129113"/>
                </a:lnTo>
                <a:lnTo>
                  <a:pt x="72521" y="128938"/>
                </a:lnTo>
                <a:lnTo>
                  <a:pt x="76921" y="127869"/>
                </a:lnTo>
                <a:lnTo>
                  <a:pt x="82236" y="126204"/>
                </a:lnTo>
                <a:lnTo>
                  <a:pt x="88159" y="124141"/>
                </a:lnTo>
                <a:lnTo>
                  <a:pt x="93696" y="122765"/>
                </a:lnTo>
                <a:lnTo>
                  <a:pt x="98976" y="121849"/>
                </a:lnTo>
                <a:lnTo>
                  <a:pt x="114296" y="1200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1" name="SMARTInkAnnotation294"/>
          <p:cNvSpPr/>
          <p:nvPr/>
        </p:nvSpPr>
        <p:spPr>
          <a:xfrm>
            <a:off x="7515520" y="4714875"/>
            <a:ext cx="21137" cy="214313"/>
          </a:xfrm>
          <a:custGeom>
            <a:avLst/>
            <a:gdLst/>
            <a:ahLst/>
            <a:cxnLst/>
            <a:rect l="0" t="0" r="0" b="0"/>
            <a:pathLst>
              <a:path w="21137" h="214313">
                <a:moveTo>
                  <a:pt x="6848" y="0"/>
                </a:moveTo>
                <a:lnTo>
                  <a:pt x="3056" y="4550"/>
                </a:lnTo>
                <a:lnTo>
                  <a:pt x="1939" y="6843"/>
                </a:lnTo>
                <a:lnTo>
                  <a:pt x="1194" y="9325"/>
                </a:lnTo>
                <a:lnTo>
                  <a:pt x="698" y="11931"/>
                </a:lnTo>
                <a:lnTo>
                  <a:pt x="367" y="15574"/>
                </a:lnTo>
                <a:lnTo>
                  <a:pt x="146" y="19908"/>
                </a:lnTo>
                <a:lnTo>
                  <a:pt x="0" y="24701"/>
                </a:lnTo>
                <a:lnTo>
                  <a:pt x="694" y="29802"/>
                </a:lnTo>
                <a:lnTo>
                  <a:pt x="1953" y="35109"/>
                </a:lnTo>
                <a:lnTo>
                  <a:pt x="3585" y="40551"/>
                </a:lnTo>
                <a:lnTo>
                  <a:pt x="4673" y="46084"/>
                </a:lnTo>
                <a:lnTo>
                  <a:pt x="5399" y="51678"/>
                </a:lnTo>
                <a:lnTo>
                  <a:pt x="5882" y="57312"/>
                </a:lnTo>
                <a:lnTo>
                  <a:pt x="6204" y="62973"/>
                </a:lnTo>
                <a:lnTo>
                  <a:pt x="6419" y="68652"/>
                </a:lnTo>
                <a:lnTo>
                  <a:pt x="6658" y="80042"/>
                </a:lnTo>
                <a:lnTo>
                  <a:pt x="6764" y="91454"/>
                </a:lnTo>
                <a:lnTo>
                  <a:pt x="7585" y="98117"/>
                </a:lnTo>
                <a:lnTo>
                  <a:pt x="8927" y="105416"/>
                </a:lnTo>
                <a:lnTo>
                  <a:pt x="10615" y="113140"/>
                </a:lnTo>
                <a:lnTo>
                  <a:pt x="11742" y="120194"/>
                </a:lnTo>
                <a:lnTo>
                  <a:pt x="12491" y="126802"/>
                </a:lnTo>
                <a:lnTo>
                  <a:pt x="12992" y="133112"/>
                </a:lnTo>
                <a:lnTo>
                  <a:pt x="13325" y="139224"/>
                </a:lnTo>
                <a:lnTo>
                  <a:pt x="13548" y="145203"/>
                </a:lnTo>
                <a:lnTo>
                  <a:pt x="13794" y="156927"/>
                </a:lnTo>
                <a:lnTo>
                  <a:pt x="13984" y="190941"/>
                </a:lnTo>
                <a:lnTo>
                  <a:pt x="14781" y="193969"/>
                </a:lnTo>
                <a:lnTo>
                  <a:pt x="16105" y="196940"/>
                </a:lnTo>
                <a:lnTo>
                  <a:pt x="20143" y="204001"/>
                </a:lnTo>
                <a:lnTo>
                  <a:pt x="20695" y="207507"/>
                </a:lnTo>
                <a:lnTo>
                  <a:pt x="21136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2" name="SMARTInkAnnotation295"/>
          <p:cNvSpPr/>
          <p:nvPr/>
        </p:nvSpPr>
        <p:spPr>
          <a:xfrm>
            <a:off x="7458075" y="4792028"/>
            <a:ext cx="128588" cy="17145"/>
          </a:xfrm>
          <a:custGeom>
            <a:avLst/>
            <a:gdLst/>
            <a:ahLst/>
            <a:cxnLst/>
            <a:rect l="0" t="0" r="0" b="0"/>
            <a:pathLst>
              <a:path w="128588" h="17145">
                <a:moveTo>
                  <a:pt x="0" y="0"/>
                </a:moveTo>
                <a:lnTo>
                  <a:pt x="30060" y="0"/>
                </a:lnTo>
                <a:lnTo>
                  <a:pt x="33534" y="952"/>
                </a:lnTo>
                <a:lnTo>
                  <a:pt x="37438" y="2540"/>
                </a:lnTo>
                <a:lnTo>
                  <a:pt x="41628" y="4550"/>
                </a:lnTo>
                <a:lnTo>
                  <a:pt x="46008" y="5891"/>
                </a:lnTo>
                <a:lnTo>
                  <a:pt x="50515" y="6784"/>
                </a:lnTo>
                <a:lnTo>
                  <a:pt x="55108" y="7380"/>
                </a:lnTo>
                <a:lnTo>
                  <a:pt x="59757" y="7778"/>
                </a:lnTo>
                <a:lnTo>
                  <a:pt x="64444" y="8042"/>
                </a:lnTo>
                <a:lnTo>
                  <a:pt x="73886" y="8337"/>
                </a:lnTo>
                <a:lnTo>
                  <a:pt x="111921" y="8562"/>
                </a:lnTo>
                <a:lnTo>
                  <a:pt x="115889" y="9518"/>
                </a:lnTo>
                <a:lnTo>
                  <a:pt x="119328" y="11108"/>
                </a:lnTo>
                <a:lnTo>
                  <a:pt x="128587" y="1714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3" name="SMARTInkAnnotation296"/>
          <p:cNvSpPr/>
          <p:nvPr/>
        </p:nvSpPr>
        <p:spPr>
          <a:xfrm>
            <a:off x="7743825" y="4569143"/>
            <a:ext cx="221420" cy="308611"/>
          </a:xfrm>
          <a:custGeom>
            <a:avLst/>
            <a:gdLst/>
            <a:ahLst/>
            <a:cxnLst/>
            <a:rect l="0" t="0" r="0" b="0"/>
            <a:pathLst>
              <a:path w="221420" h="308611">
                <a:moveTo>
                  <a:pt x="7143" y="145732"/>
                </a:moveTo>
                <a:lnTo>
                  <a:pt x="0" y="145732"/>
                </a:lnTo>
                <a:lnTo>
                  <a:pt x="3792" y="141181"/>
                </a:lnTo>
                <a:lnTo>
                  <a:pt x="4909" y="138888"/>
                </a:lnTo>
                <a:lnTo>
                  <a:pt x="6151" y="133800"/>
                </a:lnTo>
                <a:lnTo>
                  <a:pt x="6849" y="125581"/>
                </a:lnTo>
                <a:lnTo>
                  <a:pt x="7056" y="117113"/>
                </a:lnTo>
                <a:lnTo>
                  <a:pt x="7142" y="86887"/>
                </a:lnTo>
                <a:lnTo>
                  <a:pt x="6348" y="82690"/>
                </a:lnTo>
                <a:lnTo>
                  <a:pt x="3350" y="75485"/>
                </a:lnTo>
                <a:lnTo>
                  <a:pt x="2233" y="70326"/>
                </a:lnTo>
                <a:lnTo>
                  <a:pt x="1489" y="64029"/>
                </a:lnTo>
                <a:lnTo>
                  <a:pt x="992" y="56973"/>
                </a:lnTo>
                <a:lnTo>
                  <a:pt x="441" y="46593"/>
                </a:lnTo>
                <a:lnTo>
                  <a:pt x="1" y="34331"/>
                </a:lnTo>
                <a:lnTo>
                  <a:pt x="0" y="34295"/>
                </a:lnTo>
                <a:lnTo>
                  <a:pt x="55802" y="34289"/>
                </a:lnTo>
                <a:lnTo>
                  <a:pt x="60219" y="33337"/>
                </a:lnTo>
                <a:lnTo>
                  <a:pt x="64753" y="31750"/>
                </a:lnTo>
                <a:lnTo>
                  <a:pt x="69362" y="29739"/>
                </a:lnTo>
                <a:lnTo>
                  <a:pt x="74817" y="28398"/>
                </a:lnTo>
                <a:lnTo>
                  <a:pt x="80833" y="27504"/>
                </a:lnTo>
                <a:lnTo>
                  <a:pt x="87226" y="26908"/>
                </a:lnTo>
                <a:lnTo>
                  <a:pt x="93076" y="25559"/>
                </a:lnTo>
                <a:lnTo>
                  <a:pt x="98563" y="23706"/>
                </a:lnTo>
                <a:lnTo>
                  <a:pt x="103808" y="21519"/>
                </a:lnTo>
                <a:lnTo>
                  <a:pt x="109687" y="20060"/>
                </a:lnTo>
                <a:lnTo>
                  <a:pt x="115987" y="19088"/>
                </a:lnTo>
                <a:lnTo>
                  <a:pt x="122568" y="18441"/>
                </a:lnTo>
                <a:lnTo>
                  <a:pt x="128544" y="17056"/>
                </a:lnTo>
                <a:lnTo>
                  <a:pt x="134115" y="15181"/>
                </a:lnTo>
                <a:lnTo>
                  <a:pt x="139415" y="12978"/>
                </a:lnTo>
                <a:lnTo>
                  <a:pt x="144538" y="10556"/>
                </a:lnTo>
                <a:lnTo>
                  <a:pt x="149539" y="7990"/>
                </a:lnTo>
                <a:lnTo>
                  <a:pt x="154461" y="5326"/>
                </a:lnTo>
                <a:lnTo>
                  <a:pt x="159331" y="3551"/>
                </a:lnTo>
                <a:lnTo>
                  <a:pt x="164164" y="2367"/>
                </a:lnTo>
                <a:lnTo>
                  <a:pt x="168974" y="1578"/>
                </a:lnTo>
                <a:lnTo>
                  <a:pt x="173768" y="1052"/>
                </a:lnTo>
                <a:lnTo>
                  <a:pt x="178551" y="701"/>
                </a:lnTo>
                <a:lnTo>
                  <a:pt x="187306" y="311"/>
                </a:lnTo>
                <a:lnTo>
                  <a:pt x="196698" y="92"/>
                </a:lnTo>
                <a:lnTo>
                  <a:pt x="221035" y="0"/>
                </a:lnTo>
                <a:lnTo>
                  <a:pt x="221331" y="9101"/>
                </a:lnTo>
                <a:lnTo>
                  <a:pt x="221419" y="19312"/>
                </a:lnTo>
                <a:lnTo>
                  <a:pt x="219323" y="27950"/>
                </a:lnTo>
                <a:lnTo>
                  <a:pt x="217653" y="32921"/>
                </a:lnTo>
                <a:lnTo>
                  <a:pt x="215746" y="38139"/>
                </a:lnTo>
                <a:lnTo>
                  <a:pt x="211510" y="49018"/>
                </a:lnTo>
                <a:lnTo>
                  <a:pt x="204663" y="65853"/>
                </a:lnTo>
                <a:lnTo>
                  <a:pt x="202324" y="72477"/>
                </a:lnTo>
                <a:lnTo>
                  <a:pt x="199969" y="79750"/>
                </a:lnTo>
                <a:lnTo>
                  <a:pt x="195238" y="95451"/>
                </a:lnTo>
                <a:lnTo>
                  <a:pt x="176211" y="162922"/>
                </a:lnTo>
                <a:lnTo>
                  <a:pt x="173830" y="170527"/>
                </a:lnTo>
                <a:lnTo>
                  <a:pt x="171450" y="177502"/>
                </a:lnTo>
                <a:lnTo>
                  <a:pt x="169068" y="184057"/>
                </a:lnTo>
                <a:lnTo>
                  <a:pt x="165893" y="191285"/>
                </a:lnTo>
                <a:lnTo>
                  <a:pt x="162190" y="198960"/>
                </a:lnTo>
                <a:lnTo>
                  <a:pt x="158132" y="206935"/>
                </a:lnTo>
                <a:lnTo>
                  <a:pt x="155427" y="214156"/>
                </a:lnTo>
                <a:lnTo>
                  <a:pt x="153624" y="220876"/>
                </a:lnTo>
                <a:lnTo>
                  <a:pt x="152423" y="227260"/>
                </a:lnTo>
                <a:lnTo>
                  <a:pt x="150828" y="233421"/>
                </a:lnTo>
                <a:lnTo>
                  <a:pt x="148970" y="239435"/>
                </a:lnTo>
                <a:lnTo>
                  <a:pt x="146939" y="245348"/>
                </a:lnTo>
                <a:lnTo>
                  <a:pt x="144791" y="251195"/>
                </a:lnTo>
                <a:lnTo>
                  <a:pt x="140286" y="262772"/>
                </a:lnTo>
                <a:lnTo>
                  <a:pt x="137756" y="271727"/>
                </a:lnTo>
                <a:lnTo>
                  <a:pt x="137081" y="275449"/>
                </a:lnTo>
                <a:lnTo>
                  <a:pt x="134215" y="282124"/>
                </a:lnTo>
                <a:lnTo>
                  <a:pt x="132339" y="285237"/>
                </a:lnTo>
                <a:lnTo>
                  <a:pt x="130295" y="287313"/>
                </a:lnTo>
                <a:lnTo>
                  <a:pt x="128138" y="288697"/>
                </a:lnTo>
                <a:lnTo>
                  <a:pt x="125907" y="289620"/>
                </a:lnTo>
                <a:lnTo>
                  <a:pt x="124419" y="291187"/>
                </a:lnTo>
                <a:lnTo>
                  <a:pt x="123428" y="293185"/>
                </a:lnTo>
                <a:lnTo>
                  <a:pt x="121835" y="298683"/>
                </a:lnTo>
                <a:lnTo>
                  <a:pt x="121460" y="308027"/>
                </a:lnTo>
                <a:lnTo>
                  <a:pt x="121443" y="3086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4" name="SMARTInkAnnotation297"/>
          <p:cNvSpPr/>
          <p:nvPr/>
        </p:nvSpPr>
        <p:spPr>
          <a:xfrm>
            <a:off x="896138" y="3094703"/>
            <a:ext cx="188619" cy="205678"/>
          </a:xfrm>
          <a:custGeom>
            <a:avLst/>
            <a:gdLst/>
            <a:ahLst/>
            <a:cxnLst/>
            <a:rect l="0" t="0" r="0" b="0"/>
            <a:pathLst>
              <a:path w="188619" h="205678">
                <a:moveTo>
                  <a:pt x="175424" y="8542"/>
                </a:moveTo>
                <a:lnTo>
                  <a:pt x="69769" y="8542"/>
                </a:lnTo>
                <a:lnTo>
                  <a:pt x="66818" y="6002"/>
                </a:lnTo>
                <a:lnTo>
                  <a:pt x="62249" y="1161"/>
                </a:lnTo>
                <a:lnTo>
                  <a:pt x="59507" y="499"/>
                </a:lnTo>
                <a:lnTo>
                  <a:pt x="54304" y="0"/>
                </a:lnTo>
                <a:lnTo>
                  <a:pt x="54076" y="4529"/>
                </a:lnTo>
                <a:lnTo>
                  <a:pt x="53250" y="5867"/>
                </a:lnTo>
                <a:lnTo>
                  <a:pt x="51906" y="6759"/>
                </a:lnTo>
                <a:lnTo>
                  <a:pt x="47838" y="8190"/>
                </a:lnTo>
                <a:lnTo>
                  <a:pt x="47504" y="9259"/>
                </a:lnTo>
                <a:lnTo>
                  <a:pt x="47035" y="15316"/>
                </a:lnTo>
                <a:lnTo>
                  <a:pt x="46925" y="20442"/>
                </a:lnTo>
                <a:lnTo>
                  <a:pt x="47689" y="22190"/>
                </a:lnTo>
                <a:lnTo>
                  <a:pt x="48992" y="23356"/>
                </a:lnTo>
                <a:lnTo>
                  <a:pt x="50655" y="24133"/>
                </a:lnTo>
                <a:lnTo>
                  <a:pt x="50970" y="26556"/>
                </a:lnTo>
                <a:lnTo>
                  <a:pt x="50386" y="30076"/>
                </a:lnTo>
                <a:lnTo>
                  <a:pt x="47538" y="40312"/>
                </a:lnTo>
                <a:lnTo>
                  <a:pt x="43252" y="46636"/>
                </a:lnTo>
                <a:lnTo>
                  <a:pt x="42065" y="49178"/>
                </a:lnTo>
                <a:lnTo>
                  <a:pt x="40747" y="54542"/>
                </a:lnTo>
                <a:lnTo>
                  <a:pt x="40162" y="60101"/>
                </a:lnTo>
                <a:lnTo>
                  <a:pt x="39901" y="65747"/>
                </a:lnTo>
                <a:lnTo>
                  <a:pt x="39785" y="71431"/>
                </a:lnTo>
                <a:lnTo>
                  <a:pt x="38961" y="74281"/>
                </a:lnTo>
                <a:lnTo>
                  <a:pt x="35928" y="79987"/>
                </a:lnTo>
                <a:lnTo>
                  <a:pt x="34051" y="85698"/>
                </a:lnTo>
                <a:lnTo>
                  <a:pt x="33216" y="91411"/>
                </a:lnTo>
                <a:lnTo>
                  <a:pt x="32846" y="97125"/>
                </a:lnTo>
                <a:lnTo>
                  <a:pt x="32608" y="102663"/>
                </a:lnTo>
                <a:lnTo>
                  <a:pt x="32557" y="110071"/>
                </a:lnTo>
                <a:lnTo>
                  <a:pt x="33348" y="110518"/>
                </a:lnTo>
                <a:lnTo>
                  <a:pt x="38700" y="111294"/>
                </a:lnTo>
                <a:lnTo>
                  <a:pt x="39031" y="110381"/>
                </a:lnTo>
                <a:lnTo>
                  <a:pt x="39606" y="104021"/>
                </a:lnTo>
                <a:lnTo>
                  <a:pt x="43459" y="98639"/>
                </a:lnTo>
                <a:lnTo>
                  <a:pt x="46172" y="97181"/>
                </a:lnTo>
                <a:lnTo>
                  <a:pt x="49569" y="96210"/>
                </a:lnTo>
                <a:lnTo>
                  <a:pt x="53421" y="95562"/>
                </a:lnTo>
                <a:lnTo>
                  <a:pt x="56782" y="94178"/>
                </a:lnTo>
                <a:lnTo>
                  <a:pt x="62634" y="90100"/>
                </a:lnTo>
                <a:lnTo>
                  <a:pt x="66099" y="88631"/>
                </a:lnTo>
                <a:lnTo>
                  <a:pt x="69997" y="87652"/>
                </a:lnTo>
                <a:lnTo>
                  <a:pt x="74183" y="87000"/>
                </a:lnTo>
                <a:lnTo>
                  <a:pt x="77768" y="85612"/>
                </a:lnTo>
                <a:lnTo>
                  <a:pt x="80951" y="83734"/>
                </a:lnTo>
                <a:lnTo>
                  <a:pt x="83867" y="81530"/>
                </a:lnTo>
                <a:lnTo>
                  <a:pt x="87398" y="80061"/>
                </a:lnTo>
                <a:lnTo>
                  <a:pt x="91340" y="79081"/>
                </a:lnTo>
                <a:lnTo>
                  <a:pt x="95556" y="78428"/>
                </a:lnTo>
                <a:lnTo>
                  <a:pt x="99160" y="77993"/>
                </a:lnTo>
                <a:lnTo>
                  <a:pt x="102356" y="77702"/>
                </a:lnTo>
                <a:lnTo>
                  <a:pt x="108025" y="77380"/>
                </a:lnTo>
                <a:lnTo>
                  <a:pt x="113190" y="77237"/>
                </a:lnTo>
                <a:lnTo>
                  <a:pt x="142291" y="77123"/>
                </a:lnTo>
                <a:lnTo>
                  <a:pt x="144604" y="78075"/>
                </a:lnTo>
                <a:lnTo>
                  <a:pt x="149291" y="81673"/>
                </a:lnTo>
                <a:lnTo>
                  <a:pt x="152446" y="83966"/>
                </a:lnTo>
                <a:lnTo>
                  <a:pt x="156137" y="86447"/>
                </a:lnTo>
                <a:lnTo>
                  <a:pt x="160184" y="89054"/>
                </a:lnTo>
                <a:lnTo>
                  <a:pt x="163677" y="91744"/>
                </a:lnTo>
                <a:lnTo>
                  <a:pt x="166799" y="94490"/>
                </a:lnTo>
                <a:lnTo>
                  <a:pt x="169674" y="97273"/>
                </a:lnTo>
                <a:lnTo>
                  <a:pt x="171591" y="100081"/>
                </a:lnTo>
                <a:lnTo>
                  <a:pt x="172868" y="102905"/>
                </a:lnTo>
                <a:lnTo>
                  <a:pt x="173721" y="105741"/>
                </a:lnTo>
                <a:lnTo>
                  <a:pt x="175082" y="107631"/>
                </a:lnTo>
                <a:lnTo>
                  <a:pt x="176783" y="108891"/>
                </a:lnTo>
                <a:lnTo>
                  <a:pt x="178712" y="109732"/>
                </a:lnTo>
                <a:lnTo>
                  <a:pt x="179997" y="111244"/>
                </a:lnTo>
                <a:lnTo>
                  <a:pt x="180854" y="113205"/>
                </a:lnTo>
                <a:lnTo>
                  <a:pt x="181425" y="115465"/>
                </a:lnTo>
                <a:lnTo>
                  <a:pt x="184177" y="120516"/>
                </a:lnTo>
                <a:lnTo>
                  <a:pt x="186022" y="123196"/>
                </a:lnTo>
                <a:lnTo>
                  <a:pt x="187252" y="125935"/>
                </a:lnTo>
                <a:lnTo>
                  <a:pt x="188618" y="131519"/>
                </a:lnTo>
                <a:lnTo>
                  <a:pt x="188189" y="135294"/>
                </a:lnTo>
                <a:lnTo>
                  <a:pt x="187109" y="139716"/>
                </a:lnTo>
                <a:lnTo>
                  <a:pt x="185595" y="144569"/>
                </a:lnTo>
                <a:lnTo>
                  <a:pt x="183792" y="147804"/>
                </a:lnTo>
                <a:lnTo>
                  <a:pt x="181797" y="149961"/>
                </a:lnTo>
                <a:lnTo>
                  <a:pt x="179673" y="151398"/>
                </a:lnTo>
                <a:lnTo>
                  <a:pt x="178256" y="153310"/>
                </a:lnTo>
                <a:lnTo>
                  <a:pt x="177312" y="155536"/>
                </a:lnTo>
                <a:lnTo>
                  <a:pt x="176263" y="160550"/>
                </a:lnTo>
                <a:lnTo>
                  <a:pt x="175797" y="165954"/>
                </a:lnTo>
                <a:lnTo>
                  <a:pt x="175590" y="171530"/>
                </a:lnTo>
                <a:lnTo>
                  <a:pt x="175535" y="174350"/>
                </a:lnTo>
                <a:lnTo>
                  <a:pt x="174704" y="177184"/>
                </a:lnTo>
                <a:lnTo>
                  <a:pt x="171664" y="182871"/>
                </a:lnTo>
                <a:lnTo>
                  <a:pt x="168949" y="184768"/>
                </a:lnTo>
                <a:lnTo>
                  <a:pt x="165551" y="186034"/>
                </a:lnTo>
                <a:lnTo>
                  <a:pt x="161698" y="186877"/>
                </a:lnTo>
                <a:lnTo>
                  <a:pt x="158336" y="188392"/>
                </a:lnTo>
                <a:lnTo>
                  <a:pt x="152484" y="192615"/>
                </a:lnTo>
                <a:lnTo>
                  <a:pt x="147237" y="195127"/>
                </a:lnTo>
                <a:lnTo>
                  <a:pt x="142259" y="196244"/>
                </a:lnTo>
                <a:lnTo>
                  <a:pt x="137401" y="196740"/>
                </a:lnTo>
                <a:lnTo>
                  <a:pt x="134994" y="197825"/>
                </a:lnTo>
                <a:lnTo>
                  <a:pt x="130203" y="201570"/>
                </a:lnTo>
                <a:lnTo>
                  <a:pt x="127020" y="202950"/>
                </a:lnTo>
                <a:lnTo>
                  <a:pt x="123311" y="203869"/>
                </a:lnTo>
                <a:lnTo>
                  <a:pt x="119251" y="204483"/>
                </a:lnTo>
                <a:lnTo>
                  <a:pt x="114957" y="204892"/>
                </a:lnTo>
                <a:lnTo>
                  <a:pt x="110506" y="205164"/>
                </a:lnTo>
                <a:lnTo>
                  <a:pt x="98775" y="205548"/>
                </a:lnTo>
                <a:lnTo>
                  <a:pt x="83907" y="205677"/>
                </a:lnTo>
                <a:lnTo>
                  <a:pt x="80281" y="204735"/>
                </a:lnTo>
                <a:lnTo>
                  <a:pt x="77071" y="203155"/>
                </a:lnTo>
                <a:lnTo>
                  <a:pt x="71387" y="199811"/>
                </a:lnTo>
                <a:lnTo>
                  <a:pt x="66214" y="198325"/>
                </a:lnTo>
                <a:lnTo>
                  <a:pt x="61270" y="197665"/>
                </a:lnTo>
                <a:lnTo>
                  <a:pt x="55632" y="197372"/>
                </a:lnTo>
                <a:lnTo>
                  <a:pt x="47835" y="197241"/>
                </a:lnTo>
                <a:lnTo>
                  <a:pt x="44327" y="196253"/>
                </a:lnTo>
                <a:lnTo>
                  <a:pt x="41195" y="194643"/>
                </a:lnTo>
                <a:lnTo>
                  <a:pt x="35598" y="191266"/>
                </a:lnTo>
                <a:lnTo>
                  <a:pt x="30464" y="189765"/>
                </a:lnTo>
                <a:lnTo>
                  <a:pt x="25537" y="189098"/>
                </a:lnTo>
                <a:lnTo>
                  <a:pt x="23112" y="188920"/>
                </a:lnTo>
                <a:lnTo>
                  <a:pt x="19908" y="187849"/>
                </a:lnTo>
                <a:lnTo>
                  <a:pt x="16184" y="186182"/>
                </a:lnTo>
                <a:lnTo>
                  <a:pt x="4689" y="180354"/>
                </a:lnTo>
                <a:lnTo>
                  <a:pt x="394" y="175548"/>
                </a:lnTo>
                <a:lnTo>
                  <a:pt x="0" y="174172"/>
                </a:lnTo>
                <a:lnTo>
                  <a:pt x="531" y="173254"/>
                </a:lnTo>
                <a:lnTo>
                  <a:pt x="3974" y="17141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5" name="SMARTInkAnnotation298"/>
          <p:cNvSpPr/>
          <p:nvPr/>
        </p:nvSpPr>
        <p:spPr>
          <a:xfrm>
            <a:off x="1150143" y="3274695"/>
            <a:ext cx="49997" cy="8573"/>
          </a:xfrm>
          <a:custGeom>
            <a:avLst/>
            <a:gdLst/>
            <a:ahLst/>
            <a:cxnLst/>
            <a:rect l="0" t="0" r="0" b="0"/>
            <a:pathLst>
              <a:path w="49997" h="8573">
                <a:moveTo>
                  <a:pt x="0" y="8572"/>
                </a:moveTo>
                <a:lnTo>
                  <a:pt x="4116" y="8572"/>
                </a:lnTo>
                <a:lnTo>
                  <a:pt x="699" y="8572"/>
                </a:lnTo>
                <a:lnTo>
                  <a:pt x="14278" y="8572"/>
                </a:lnTo>
                <a:lnTo>
                  <a:pt x="7438" y="8572"/>
                </a:lnTo>
                <a:lnTo>
                  <a:pt x="17113" y="8572"/>
                </a:lnTo>
                <a:lnTo>
                  <a:pt x="19346" y="7620"/>
                </a:lnTo>
                <a:lnTo>
                  <a:pt x="21629" y="6032"/>
                </a:lnTo>
                <a:lnTo>
                  <a:pt x="23944" y="4021"/>
                </a:lnTo>
                <a:lnTo>
                  <a:pt x="26282" y="2681"/>
                </a:lnTo>
                <a:lnTo>
                  <a:pt x="28634" y="1787"/>
                </a:lnTo>
                <a:lnTo>
                  <a:pt x="30996" y="1191"/>
                </a:lnTo>
                <a:lnTo>
                  <a:pt x="33364" y="794"/>
                </a:lnTo>
                <a:lnTo>
                  <a:pt x="35737" y="529"/>
                </a:lnTo>
                <a:lnTo>
                  <a:pt x="38112" y="353"/>
                </a:lnTo>
                <a:lnTo>
                  <a:pt x="42868" y="157"/>
                </a:lnTo>
                <a:lnTo>
                  <a:pt x="49982" y="0"/>
                </a:lnTo>
                <a:lnTo>
                  <a:pt x="49996" y="0"/>
                </a:lnTo>
                <a:lnTo>
                  <a:pt x="42863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6" name="SMARTInkAnnotation299"/>
          <p:cNvSpPr/>
          <p:nvPr/>
        </p:nvSpPr>
        <p:spPr>
          <a:xfrm>
            <a:off x="1314450" y="3060487"/>
            <a:ext cx="127081" cy="197064"/>
          </a:xfrm>
          <a:custGeom>
            <a:avLst/>
            <a:gdLst/>
            <a:ahLst/>
            <a:cxnLst/>
            <a:rect l="0" t="0" r="0" b="0"/>
            <a:pathLst>
              <a:path w="127081" h="197064">
                <a:moveTo>
                  <a:pt x="0" y="8468"/>
                </a:moveTo>
                <a:lnTo>
                  <a:pt x="10641" y="8468"/>
                </a:lnTo>
                <a:lnTo>
                  <a:pt x="12650" y="7515"/>
                </a:lnTo>
                <a:lnTo>
                  <a:pt x="14783" y="5928"/>
                </a:lnTo>
                <a:lnTo>
                  <a:pt x="16999" y="3917"/>
                </a:lnTo>
                <a:lnTo>
                  <a:pt x="19270" y="2576"/>
                </a:lnTo>
                <a:lnTo>
                  <a:pt x="21578" y="1683"/>
                </a:lnTo>
                <a:lnTo>
                  <a:pt x="23910" y="1087"/>
                </a:lnTo>
                <a:lnTo>
                  <a:pt x="27052" y="690"/>
                </a:lnTo>
                <a:lnTo>
                  <a:pt x="30735" y="425"/>
                </a:lnTo>
                <a:lnTo>
                  <a:pt x="38266" y="131"/>
                </a:lnTo>
                <a:lnTo>
                  <a:pt x="44259" y="0"/>
                </a:lnTo>
                <a:lnTo>
                  <a:pt x="46968" y="918"/>
                </a:lnTo>
                <a:lnTo>
                  <a:pt x="49568" y="2482"/>
                </a:lnTo>
                <a:lnTo>
                  <a:pt x="52095" y="4477"/>
                </a:lnTo>
                <a:lnTo>
                  <a:pt x="54574" y="5808"/>
                </a:lnTo>
                <a:lnTo>
                  <a:pt x="57020" y="6694"/>
                </a:lnTo>
                <a:lnTo>
                  <a:pt x="62857" y="8117"/>
                </a:lnTo>
                <a:lnTo>
                  <a:pt x="65771" y="10852"/>
                </a:lnTo>
                <a:lnTo>
                  <a:pt x="67660" y="12915"/>
                </a:lnTo>
                <a:lnTo>
                  <a:pt x="68919" y="15242"/>
                </a:lnTo>
                <a:lnTo>
                  <a:pt x="70318" y="20369"/>
                </a:lnTo>
                <a:lnTo>
                  <a:pt x="70940" y="25822"/>
                </a:lnTo>
                <a:lnTo>
                  <a:pt x="71106" y="28610"/>
                </a:lnTo>
                <a:lnTo>
                  <a:pt x="70422" y="31421"/>
                </a:lnTo>
                <a:lnTo>
                  <a:pt x="67546" y="37084"/>
                </a:lnTo>
                <a:lnTo>
                  <a:pt x="63623" y="42776"/>
                </a:lnTo>
                <a:lnTo>
                  <a:pt x="61465" y="45628"/>
                </a:lnTo>
                <a:lnTo>
                  <a:pt x="56951" y="51336"/>
                </a:lnTo>
                <a:lnTo>
                  <a:pt x="54636" y="54192"/>
                </a:lnTo>
                <a:lnTo>
                  <a:pt x="51505" y="57048"/>
                </a:lnTo>
                <a:lnTo>
                  <a:pt x="47830" y="59904"/>
                </a:lnTo>
                <a:lnTo>
                  <a:pt x="43793" y="62761"/>
                </a:lnTo>
                <a:lnTo>
                  <a:pt x="40308" y="64666"/>
                </a:lnTo>
                <a:lnTo>
                  <a:pt x="37190" y="65936"/>
                </a:lnTo>
                <a:lnTo>
                  <a:pt x="34318" y="66782"/>
                </a:lnTo>
                <a:lnTo>
                  <a:pt x="30816" y="68299"/>
                </a:lnTo>
                <a:lnTo>
                  <a:pt x="26894" y="70263"/>
                </a:lnTo>
                <a:lnTo>
                  <a:pt x="16777" y="75708"/>
                </a:lnTo>
                <a:lnTo>
                  <a:pt x="13277" y="78992"/>
                </a:lnTo>
                <a:lnTo>
                  <a:pt x="7502" y="85232"/>
                </a:lnTo>
                <a:lnTo>
                  <a:pt x="11042" y="90056"/>
                </a:lnTo>
                <a:lnTo>
                  <a:pt x="13326" y="92967"/>
                </a:lnTo>
                <a:lnTo>
                  <a:pt x="14440" y="93376"/>
                </a:lnTo>
                <a:lnTo>
                  <a:pt x="17794" y="93830"/>
                </a:lnTo>
                <a:lnTo>
                  <a:pt x="20594" y="93951"/>
                </a:lnTo>
                <a:lnTo>
                  <a:pt x="27938" y="94085"/>
                </a:lnTo>
                <a:lnTo>
                  <a:pt x="31325" y="95074"/>
                </a:lnTo>
                <a:lnTo>
                  <a:pt x="34377" y="96685"/>
                </a:lnTo>
                <a:lnTo>
                  <a:pt x="37206" y="98712"/>
                </a:lnTo>
                <a:lnTo>
                  <a:pt x="40678" y="100063"/>
                </a:lnTo>
                <a:lnTo>
                  <a:pt x="44581" y="100964"/>
                </a:lnTo>
                <a:lnTo>
                  <a:pt x="48771" y="101564"/>
                </a:lnTo>
                <a:lnTo>
                  <a:pt x="53151" y="101965"/>
                </a:lnTo>
                <a:lnTo>
                  <a:pt x="57659" y="102231"/>
                </a:lnTo>
                <a:lnTo>
                  <a:pt x="69471" y="102607"/>
                </a:lnTo>
                <a:lnTo>
                  <a:pt x="72508" y="102660"/>
                </a:lnTo>
                <a:lnTo>
                  <a:pt x="76119" y="103647"/>
                </a:lnTo>
                <a:lnTo>
                  <a:pt x="80115" y="105258"/>
                </a:lnTo>
                <a:lnTo>
                  <a:pt x="84366" y="107285"/>
                </a:lnTo>
                <a:lnTo>
                  <a:pt x="87994" y="109588"/>
                </a:lnTo>
                <a:lnTo>
                  <a:pt x="91206" y="112076"/>
                </a:lnTo>
                <a:lnTo>
                  <a:pt x="94141" y="114687"/>
                </a:lnTo>
                <a:lnTo>
                  <a:pt x="97686" y="116429"/>
                </a:lnTo>
                <a:lnTo>
                  <a:pt x="101636" y="117589"/>
                </a:lnTo>
                <a:lnTo>
                  <a:pt x="105857" y="118363"/>
                </a:lnTo>
                <a:lnTo>
                  <a:pt x="109465" y="119831"/>
                </a:lnTo>
                <a:lnTo>
                  <a:pt x="112664" y="121762"/>
                </a:lnTo>
                <a:lnTo>
                  <a:pt x="115591" y="124003"/>
                </a:lnTo>
                <a:lnTo>
                  <a:pt x="118335" y="126448"/>
                </a:lnTo>
                <a:lnTo>
                  <a:pt x="120959" y="129032"/>
                </a:lnTo>
                <a:lnTo>
                  <a:pt x="123501" y="131706"/>
                </a:lnTo>
                <a:lnTo>
                  <a:pt x="125197" y="134442"/>
                </a:lnTo>
                <a:lnTo>
                  <a:pt x="127080" y="140021"/>
                </a:lnTo>
                <a:lnTo>
                  <a:pt x="126789" y="142843"/>
                </a:lnTo>
                <a:lnTo>
                  <a:pt x="125801" y="145676"/>
                </a:lnTo>
                <a:lnTo>
                  <a:pt x="124348" y="148517"/>
                </a:lnTo>
                <a:lnTo>
                  <a:pt x="122734" y="154214"/>
                </a:lnTo>
                <a:lnTo>
                  <a:pt x="122304" y="157067"/>
                </a:lnTo>
                <a:lnTo>
                  <a:pt x="121223" y="158969"/>
                </a:lnTo>
                <a:lnTo>
                  <a:pt x="119709" y="160237"/>
                </a:lnTo>
                <a:lnTo>
                  <a:pt x="117906" y="161082"/>
                </a:lnTo>
                <a:lnTo>
                  <a:pt x="114322" y="163551"/>
                </a:lnTo>
                <a:lnTo>
                  <a:pt x="109552" y="167101"/>
                </a:lnTo>
                <a:lnTo>
                  <a:pt x="103991" y="171374"/>
                </a:lnTo>
                <a:lnTo>
                  <a:pt x="99489" y="175174"/>
                </a:lnTo>
                <a:lnTo>
                  <a:pt x="95695" y="178660"/>
                </a:lnTo>
                <a:lnTo>
                  <a:pt x="92371" y="181937"/>
                </a:lnTo>
                <a:lnTo>
                  <a:pt x="88568" y="184121"/>
                </a:lnTo>
                <a:lnTo>
                  <a:pt x="84446" y="185578"/>
                </a:lnTo>
                <a:lnTo>
                  <a:pt x="80109" y="186548"/>
                </a:lnTo>
                <a:lnTo>
                  <a:pt x="76425" y="187196"/>
                </a:lnTo>
                <a:lnTo>
                  <a:pt x="73174" y="187627"/>
                </a:lnTo>
                <a:lnTo>
                  <a:pt x="70214" y="187915"/>
                </a:lnTo>
                <a:lnTo>
                  <a:pt x="67447" y="189059"/>
                </a:lnTo>
                <a:lnTo>
                  <a:pt x="64808" y="190775"/>
                </a:lnTo>
                <a:lnTo>
                  <a:pt x="62255" y="192871"/>
                </a:lnTo>
                <a:lnTo>
                  <a:pt x="58966" y="194268"/>
                </a:lnTo>
                <a:lnTo>
                  <a:pt x="55186" y="195199"/>
                </a:lnTo>
                <a:lnTo>
                  <a:pt x="45296" y="196695"/>
                </a:lnTo>
                <a:lnTo>
                  <a:pt x="41827" y="196899"/>
                </a:lnTo>
                <a:lnTo>
                  <a:pt x="35412" y="197014"/>
                </a:lnTo>
                <a:lnTo>
                  <a:pt x="28575" y="1970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7" name="SMARTInkAnnotation300"/>
          <p:cNvSpPr/>
          <p:nvPr/>
        </p:nvSpPr>
        <p:spPr>
          <a:xfrm>
            <a:off x="1493044" y="3026093"/>
            <a:ext cx="171323" cy="231458"/>
          </a:xfrm>
          <a:custGeom>
            <a:avLst/>
            <a:gdLst/>
            <a:ahLst/>
            <a:cxnLst/>
            <a:rect l="0" t="0" r="0" b="0"/>
            <a:pathLst>
              <a:path w="171323" h="231458">
                <a:moveTo>
                  <a:pt x="135731" y="17144"/>
                </a:moveTo>
                <a:lnTo>
                  <a:pt x="131938" y="12594"/>
                </a:lnTo>
                <a:lnTo>
                  <a:pt x="130027" y="11253"/>
                </a:lnTo>
                <a:lnTo>
                  <a:pt x="125787" y="9763"/>
                </a:lnTo>
                <a:lnTo>
                  <a:pt x="122752" y="9366"/>
                </a:lnTo>
                <a:lnTo>
                  <a:pt x="119141" y="9101"/>
                </a:lnTo>
                <a:lnTo>
                  <a:pt x="110895" y="8807"/>
                </a:lnTo>
                <a:lnTo>
                  <a:pt x="101938" y="8676"/>
                </a:lnTo>
                <a:lnTo>
                  <a:pt x="97327" y="7689"/>
                </a:lnTo>
                <a:lnTo>
                  <a:pt x="92666" y="6078"/>
                </a:lnTo>
                <a:lnTo>
                  <a:pt x="87971" y="4052"/>
                </a:lnTo>
                <a:lnTo>
                  <a:pt x="83253" y="2701"/>
                </a:lnTo>
                <a:lnTo>
                  <a:pt x="78521" y="1801"/>
                </a:lnTo>
                <a:lnTo>
                  <a:pt x="73778" y="1200"/>
                </a:lnTo>
                <a:lnTo>
                  <a:pt x="69029" y="800"/>
                </a:lnTo>
                <a:lnTo>
                  <a:pt x="64275" y="533"/>
                </a:lnTo>
                <a:lnTo>
                  <a:pt x="52117" y="157"/>
                </a:lnTo>
                <a:lnTo>
                  <a:pt x="16003" y="0"/>
                </a:lnTo>
                <a:lnTo>
                  <a:pt x="15431" y="952"/>
                </a:lnTo>
                <a:lnTo>
                  <a:pt x="14438" y="7380"/>
                </a:lnTo>
                <a:lnTo>
                  <a:pt x="14317" y="14228"/>
                </a:lnTo>
                <a:lnTo>
                  <a:pt x="14291" y="34963"/>
                </a:lnTo>
                <a:lnTo>
                  <a:pt x="13496" y="41406"/>
                </a:lnTo>
                <a:lnTo>
                  <a:pt x="12172" y="46654"/>
                </a:lnTo>
                <a:lnTo>
                  <a:pt x="10496" y="51105"/>
                </a:lnTo>
                <a:lnTo>
                  <a:pt x="9378" y="55024"/>
                </a:lnTo>
                <a:lnTo>
                  <a:pt x="8137" y="61920"/>
                </a:lnTo>
                <a:lnTo>
                  <a:pt x="7585" y="68160"/>
                </a:lnTo>
                <a:lnTo>
                  <a:pt x="7438" y="71157"/>
                </a:lnTo>
                <a:lnTo>
                  <a:pt x="6546" y="74107"/>
                </a:lnTo>
                <a:lnTo>
                  <a:pt x="3438" y="79926"/>
                </a:lnTo>
                <a:lnTo>
                  <a:pt x="1528" y="85687"/>
                </a:lnTo>
                <a:lnTo>
                  <a:pt x="679" y="91423"/>
                </a:lnTo>
                <a:lnTo>
                  <a:pt x="301" y="97147"/>
                </a:lnTo>
                <a:lnTo>
                  <a:pt x="59" y="102691"/>
                </a:lnTo>
                <a:lnTo>
                  <a:pt x="0" y="119626"/>
                </a:lnTo>
                <a:lnTo>
                  <a:pt x="3792" y="115348"/>
                </a:lnTo>
                <a:lnTo>
                  <a:pt x="5703" y="114046"/>
                </a:lnTo>
                <a:lnTo>
                  <a:pt x="9943" y="112599"/>
                </a:lnTo>
                <a:lnTo>
                  <a:pt x="14473" y="111956"/>
                </a:lnTo>
                <a:lnTo>
                  <a:pt x="16792" y="111785"/>
                </a:lnTo>
                <a:lnTo>
                  <a:pt x="19926" y="110718"/>
                </a:lnTo>
                <a:lnTo>
                  <a:pt x="23603" y="109054"/>
                </a:lnTo>
                <a:lnTo>
                  <a:pt x="27641" y="106992"/>
                </a:lnTo>
                <a:lnTo>
                  <a:pt x="31921" y="105618"/>
                </a:lnTo>
                <a:lnTo>
                  <a:pt x="36362" y="104702"/>
                </a:lnTo>
                <a:lnTo>
                  <a:pt x="40910" y="104091"/>
                </a:lnTo>
                <a:lnTo>
                  <a:pt x="45529" y="103684"/>
                </a:lnTo>
                <a:lnTo>
                  <a:pt x="50196" y="103412"/>
                </a:lnTo>
                <a:lnTo>
                  <a:pt x="59615" y="103111"/>
                </a:lnTo>
                <a:lnTo>
                  <a:pt x="69093" y="102976"/>
                </a:lnTo>
                <a:lnTo>
                  <a:pt x="73843" y="101988"/>
                </a:lnTo>
                <a:lnTo>
                  <a:pt x="78597" y="100377"/>
                </a:lnTo>
                <a:lnTo>
                  <a:pt x="83354" y="98350"/>
                </a:lnTo>
                <a:lnTo>
                  <a:pt x="88113" y="96999"/>
                </a:lnTo>
                <a:lnTo>
                  <a:pt x="92873" y="96098"/>
                </a:lnTo>
                <a:lnTo>
                  <a:pt x="97634" y="95498"/>
                </a:lnTo>
                <a:lnTo>
                  <a:pt x="101601" y="95098"/>
                </a:lnTo>
                <a:lnTo>
                  <a:pt x="105040" y="94831"/>
                </a:lnTo>
                <a:lnTo>
                  <a:pt x="108127" y="94653"/>
                </a:lnTo>
                <a:lnTo>
                  <a:pt x="110978" y="95487"/>
                </a:lnTo>
                <a:lnTo>
                  <a:pt x="116263" y="98953"/>
                </a:lnTo>
                <a:lnTo>
                  <a:pt x="119577" y="100258"/>
                </a:lnTo>
                <a:lnTo>
                  <a:pt x="123374" y="101129"/>
                </a:lnTo>
                <a:lnTo>
                  <a:pt x="127493" y="101709"/>
                </a:lnTo>
                <a:lnTo>
                  <a:pt x="131826" y="103048"/>
                </a:lnTo>
                <a:lnTo>
                  <a:pt x="136303" y="104893"/>
                </a:lnTo>
                <a:lnTo>
                  <a:pt x="140875" y="107076"/>
                </a:lnTo>
                <a:lnTo>
                  <a:pt x="144716" y="108532"/>
                </a:lnTo>
                <a:lnTo>
                  <a:pt x="148071" y="109502"/>
                </a:lnTo>
                <a:lnTo>
                  <a:pt x="151101" y="110148"/>
                </a:lnTo>
                <a:lnTo>
                  <a:pt x="153915" y="111532"/>
                </a:lnTo>
                <a:lnTo>
                  <a:pt x="159158" y="115610"/>
                </a:lnTo>
                <a:lnTo>
                  <a:pt x="164134" y="120597"/>
                </a:lnTo>
                <a:lnTo>
                  <a:pt x="166573" y="123260"/>
                </a:lnTo>
                <a:lnTo>
                  <a:pt x="168198" y="125988"/>
                </a:lnTo>
                <a:lnTo>
                  <a:pt x="170005" y="131559"/>
                </a:lnTo>
                <a:lnTo>
                  <a:pt x="170807" y="137211"/>
                </a:lnTo>
                <a:lnTo>
                  <a:pt x="171164" y="142897"/>
                </a:lnTo>
                <a:lnTo>
                  <a:pt x="171322" y="148599"/>
                </a:lnTo>
                <a:lnTo>
                  <a:pt x="170571" y="152406"/>
                </a:lnTo>
                <a:lnTo>
                  <a:pt x="169276" y="156848"/>
                </a:lnTo>
                <a:lnTo>
                  <a:pt x="167619" y="161716"/>
                </a:lnTo>
                <a:lnTo>
                  <a:pt x="164927" y="165913"/>
                </a:lnTo>
                <a:lnTo>
                  <a:pt x="161545" y="169663"/>
                </a:lnTo>
                <a:lnTo>
                  <a:pt x="157703" y="173116"/>
                </a:lnTo>
                <a:lnTo>
                  <a:pt x="153554" y="176370"/>
                </a:lnTo>
                <a:lnTo>
                  <a:pt x="149200" y="179492"/>
                </a:lnTo>
                <a:lnTo>
                  <a:pt x="144710" y="182527"/>
                </a:lnTo>
                <a:lnTo>
                  <a:pt x="135488" y="188437"/>
                </a:lnTo>
                <a:lnTo>
                  <a:pt x="102379" y="208588"/>
                </a:lnTo>
                <a:lnTo>
                  <a:pt x="98415" y="210495"/>
                </a:lnTo>
                <a:lnTo>
                  <a:pt x="94979" y="211768"/>
                </a:lnTo>
                <a:lnTo>
                  <a:pt x="91894" y="212616"/>
                </a:lnTo>
                <a:lnTo>
                  <a:pt x="88250" y="214133"/>
                </a:lnTo>
                <a:lnTo>
                  <a:pt x="84233" y="216098"/>
                </a:lnTo>
                <a:lnTo>
                  <a:pt x="79968" y="218360"/>
                </a:lnTo>
                <a:lnTo>
                  <a:pt x="75537" y="219868"/>
                </a:lnTo>
                <a:lnTo>
                  <a:pt x="70995" y="220873"/>
                </a:lnTo>
                <a:lnTo>
                  <a:pt x="66380" y="221544"/>
                </a:lnTo>
                <a:lnTo>
                  <a:pt x="62509" y="222943"/>
                </a:lnTo>
                <a:lnTo>
                  <a:pt x="59135" y="224828"/>
                </a:lnTo>
                <a:lnTo>
                  <a:pt x="56092" y="227038"/>
                </a:lnTo>
                <a:lnTo>
                  <a:pt x="53269" y="228511"/>
                </a:lnTo>
                <a:lnTo>
                  <a:pt x="48017" y="230147"/>
                </a:lnTo>
                <a:lnTo>
                  <a:pt x="43086" y="231198"/>
                </a:lnTo>
                <a:lnTo>
                  <a:pt x="38254" y="231380"/>
                </a:lnTo>
                <a:lnTo>
                  <a:pt x="35718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8" name="SMARTInkAnnotation301"/>
          <p:cNvSpPr/>
          <p:nvPr/>
        </p:nvSpPr>
        <p:spPr>
          <a:xfrm>
            <a:off x="1685925" y="3017552"/>
            <a:ext cx="128588" cy="222820"/>
          </a:xfrm>
          <a:custGeom>
            <a:avLst/>
            <a:gdLst/>
            <a:ahLst/>
            <a:cxnLst/>
            <a:rect l="0" t="0" r="0" b="0"/>
            <a:pathLst>
              <a:path w="128588" h="222820">
                <a:moveTo>
                  <a:pt x="0" y="34258"/>
                </a:moveTo>
                <a:lnTo>
                  <a:pt x="0" y="29707"/>
                </a:lnTo>
                <a:lnTo>
                  <a:pt x="793" y="28366"/>
                </a:lnTo>
                <a:lnTo>
                  <a:pt x="2116" y="27473"/>
                </a:lnTo>
                <a:lnTo>
                  <a:pt x="3792" y="26877"/>
                </a:lnTo>
                <a:lnTo>
                  <a:pt x="4909" y="25527"/>
                </a:lnTo>
                <a:lnTo>
                  <a:pt x="5654" y="23675"/>
                </a:lnTo>
                <a:lnTo>
                  <a:pt x="6150" y="21487"/>
                </a:lnTo>
                <a:lnTo>
                  <a:pt x="7275" y="20029"/>
                </a:lnTo>
                <a:lnTo>
                  <a:pt x="8819" y="19057"/>
                </a:lnTo>
                <a:lnTo>
                  <a:pt x="10641" y="18409"/>
                </a:lnTo>
                <a:lnTo>
                  <a:pt x="12650" y="17024"/>
                </a:lnTo>
                <a:lnTo>
                  <a:pt x="14783" y="15149"/>
                </a:lnTo>
                <a:lnTo>
                  <a:pt x="16999" y="12946"/>
                </a:lnTo>
                <a:lnTo>
                  <a:pt x="19270" y="11477"/>
                </a:lnTo>
                <a:lnTo>
                  <a:pt x="21578" y="10498"/>
                </a:lnTo>
                <a:lnTo>
                  <a:pt x="23910" y="9845"/>
                </a:lnTo>
                <a:lnTo>
                  <a:pt x="27052" y="9411"/>
                </a:lnTo>
                <a:lnTo>
                  <a:pt x="30735" y="9120"/>
                </a:lnTo>
                <a:lnTo>
                  <a:pt x="34777" y="8927"/>
                </a:lnTo>
                <a:lnTo>
                  <a:pt x="39060" y="7846"/>
                </a:lnTo>
                <a:lnTo>
                  <a:pt x="43502" y="6172"/>
                </a:lnTo>
                <a:lnTo>
                  <a:pt x="48051" y="4104"/>
                </a:lnTo>
                <a:lnTo>
                  <a:pt x="51878" y="2725"/>
                </a:lnTo>
                <a:lnTo>
                  <a:pt x="55222" y="1806"/>
                </a:lnTo>
                <a:lnTo>
                  <a:pt x="58246" y="1193"/>
                </a:lnTo>
                <a:lnTo>
                  <a:pt x="61849" y="785"/>
                </a:lnTo>
                <a:lnTo>
                  <a:pt x="65839" y="512"/>
                </a:lnTo>
                <a:lnTo>
                  <a:pt x="73712" y="210"/>
                </a:lnTo>
                <a:lnTo>
                  <a:pt x="85233" y="16"/>
                </a:lnTo>
                <a:lnTo>
                  <a:pt x="87778" y="0"/>
                </a:lnTo>
                <a:lnTo>
                  <a:pt x="89475" y="941"/>
                </a:lnTo>
                <a:lnTo>
                  <a:pt x="90606" y="2522"/>
                </a:lnTo>
                <a:lnTo>
                  <a:pt x="91360" y="4528"/>
                </a:lnTo>
                <a:lnTo>
                  <a:pt x="92657" y="5865"/>
                </a:lnTo>
                <a:lnTo>
                  <a:pt x="94315" y="6757"/>
                </a:lnTo>
                <a:lnTo>
                  <a:pt x="96214" y="7351"/>
                </a:lnTo>
                <a:lnTo>
                  <a:pt x="97480" y="8700"/>
                </a:lnTo>
                <a:lnTo>
                  <a:pt x="98324" y="10552"/>
                </a:lnTo>
                <a:lnTo>
                  <a:pt x="98886" y="12739"/>
                </a:lnTo>
                <a:lnTo>
                  <a:pt x="100056" y="14197"/>
                </a:lnTo>
                <a:lnTo>
                  <a:pt x="101629" y="15169"/>
                </a:lnTo>
                <a:lnTo>
                  <a:pt x="103471" y="15817"/>
                </a:lnTo>
                <a:lnTo>
                  <a:pt x="104699" y="17201"/>
                </a:lnTo>
                <a:lnTo>
                  <a:pt x="105518" y="19077"/>
                </a:lnTo>
                <a:lnTo>
                  <a:pt x="106428" y="23700"/>
                </a:lnTo>
                <a:lnTo>
                  <a:pt x="106832" y="28931"/>
                </a:lnTo>
                <a:lnTo>
                  <a:pt x="107012" y="34430"/>
                </a:lnTo>
                <a:lnTo>
                  <a:pt x="107060" y="37230"/>
                </a:lnTo>
                <a:lnTo>
                  <a:pt x="106298" y="40050"/>
                </a:lnTo>
                <a:lnTo>
                  <a:pt x="103335" y="45722"/>
                </a:lnTo>
                <a:lnTo>
                  <a:pt x="102228" y="49521"/>
                </a:lnTo>
                <a:lnTo>
                  <a:pt x="101489" y="53958"/>
                </a:lnTo>
                <a:lnTo>
                  <a:pt x="100997" y="58821"/>
                </a:lnTo>
                <a:lnTo>
                  <a:pt x="99875" y="63016"/>
                </a:lnTo>
                <a:lnTo>
                  <a:pt x="98333" y="66765"/>
                </a:lnTo>
                <a:lnTo>
                  <a:pt x="94503" y="73470"/>
                </a:lnTo>
                <a:lnTo>
                  <a:pt x="92371" y="76592"/>
                </a:lnTo>
                <a:lnTo>
                  <a:pt x="90155" y="79625"/>
                </a:lnTo>
                <a:lnTo>
                  <a:pt x="87885" y="82601"/>
                </a:lnTo>
                <a:lnTo>
                  <a:pt x="83245" y="88446"/>
                </a:lnTo>
                <a:lnTo>
                  <a:pt x="80897" y="92291"/>
                </a:lnTo>
                <a:lnTo>
                  <a:pt x="78537" y="96759"/>
                </a:lnTo>
                <a:lnTo>
                  <a:pt x="76170" y="101643"/>
                </a:lnTo>
                <a:lnTo>
                  <a:pt x="73799" y="105851"/>
                </a:lnTo>
                <a:lnTo>
                  <a:pt x="71424" y="109609"/>
                </a:lnTo>
                <a:lnTo>
                  <a:pt x="69047" y="113067"/>
                </a:lnTo>
                <a:lnTo>
                  <a:pt x="66669" y="116325"/>
                </a:lnTo>
                <a:lnTo>
                  <a:pt x="64290" y="119449"/>
                </a:lnTo>
                <a:lnTo>
                  <a:pt x="59529" y="125461"/>
                </a:lnTo>
                <a:lnTo>
                  <a:pt x="47624" y="139954"/>
                </a:lnTo>
                <a:lnTo>
                  <a:pt x="45243" y="143774"/>
                </a:lnTo>
                <a:lnTo>
                  <a:pt x="42862" y="148227"/>
                </a:lnTo>
                <a:lnTo>
                  <a:pt x="37130" y="159958"/>
                </a:lnTo>
                <a:lnTo>
                  <a:pt x="34229" y="166642"/>
                </a:lnTo>
                <a:lnTo>
                  <a:pt x="32344" y="171091"/>
                </a:lnTo>
                <a:lnTo>
                  <a:pt x="31088" y="175010"/>
                </a:lnTo>
                <a:lnTo>
                  <a:pt x="29691" y="181905"/>
                </a:lnTo>
                <a:lnTo>
                  <a:pt x="28795" y="188200"/>
                </a:lnTo>
                <a:lnTo>
                  <a:pt x="28640" y="195017"/>
                </a:lnTo>
                <a:lnTo>
                  <a:pt x="28575" y="210118"/>
                </a:lnTo>
                <a:lnTo>
                  <a:pt x="29369" y="211506"/>
                </a:lnTo>
                <a:lnTo>
                  <a:pt x="30692" y="212431"/>
                </a:lnTo>
                <a:lnTo>
                  <a:pt x="32367" y="213047"/>
                </a:lnTo>
                <a:lnTo>
                  <a:pt x="36346" y="216272"/>
                </a:lnTo>
                <a:lnTo>
                  <a:pt x="38518" y="218466"/>
                </a:lnTo>
                <a:lnTo>
                  <a:pt x="41554" y="219928"/>
                </a:lnTo>
                <a:lnTo>
                  <a:pt x="45165" y="220903"/>
                </a:lnTo>
                <a:lnTo>
                  <a:pt x="49160" y="221553"/>
                </a:lnTo>
                <a:lnTo>
                  <a:pt x="52617" y="221986"/>
                </a:lnTo>
                <a:lnTo>
                  <a:pt x="55715" y="222275"/>
                </a:lnTo>
                <a:lnTo>
                  <a:pt x="58575" y="222467"/>
                </a:lnTo>
                <a:lnTo>
                  <a:pt x="88505" y="222776"/>
                </a:lnTo>
                <a:lnTo>
                  <a:pt x="98337" y="222819"/>
                </a:lnTo>
                <a:lnTo>
                  <a:pt x="102071" y="221878"/>
                </a:lnTo>
                <a:lnTo>
                  <a:pt x="105353" y="220298"/>
                </a:lnTo>
                <a:lnTo>
                  <a:pt x="112532" y="215469"/>
                </a:lnTo>
                <a:lnTo>
                  <a:pt x="114709" y="215072"/>
                </a:lnTo>
                <a:lnTo>
                  <a:pt x="117748" y="214809"/>
                </a:lnTo>
                <a:lnTo>
                  <a:pt x="128587" y="2142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9" name="SMARTInkAnnotation302"/>
          <p:cNvSpPr/>
          <p:nvPr/>
        </p:nvSpPr>
        <p:spPr>
          <a:xfrm>
            <a:off x="1851348" y="3017520"/>
            <a:ext cx="126326" cy="222767"/>
          </a:xfrm>
          <a:custGeom>
            <a:avLst/>
            <a:gdLst/>
            <a:ahLst/>
            <a:cxnLst/>
            <a:rect l="0" t="0" r="0" b="0"/>
            <a:pathLst>
              <a:path w="126326" h="222767">
                <a:moveTo>
                  <a:pt x="84608" y="17145"/>
                </a:moveTo>
                <a:lnTo>
                  <a:pt x="80815" y="17145"/>
                </a:lnTo>
                <a:lnTo>
                  <a:pt x="79698" y="16192"/>
                </a:lnTo>
                <a:lnTo>
                  <a:pt x="78953" y="14605"/>
                </a:lnTo>
                <a:lnTo>
                  <a:pt x="77758" y="9764"/>
                </a:lnTo>
                <a:lnTo>
                  <a:pt x="76866" y="9367"/>
                </a:lnTo>
                <a:lnTo>
                  <a:pt x="73759" y="8925"/>
                </a:lnTo>
                <a:lnTo>
                  <a:pt x="71819" y="8808"/>
                </a:lnTo>
                <a:lnTo>
                  <a:pt x="67547" y="8677"/>
                </a:lnTo>
                <a:lnTo>
                  <a:pt x="53617" y="8581"/>
                </a:lnTo>
                <a:lnTo>
                  <a:pt x="51247" y="9531"/>
                </a:lnTo>
                <a:lnTo>
                  <a:pt x="48874" y="11116"/>
                </a:lnTo>
                <a:lnTo>
                  <a:pt x="46497" y="13126"/>
                </a:lnTo>
                <a:lnTo>
                  <a:pt x="44120" y="14466"/>
                </a:lnTo>
                <a:lnTo>
                  <a:pt x="41741" y="15359"/>
                </a:lnTo>
                <a:lnTo>
                  <a:pt x="39361" y="15954"/>
                </a:lnTo>
                <a:lnTo>
                  <a:pt x="36981" y="17304"/>
                </a:lnTo>
                <a:lnTo>
                  <a:pt x="34600" y="19155"/>
                </a:lnTo>
                <a:lnTo>
                  <a:pt x="32219" y="21343"/>
                </a:lnTo>
                <a:lnTo>
                  <a:pt x="29838" y="23753"/>
                </a:lnTo>
                <a:lnTo>
                  <a:pt x="27458" y="26313"/>
                </a:lnTo>
                <a:lnTo>
                  <a:pt x="25076" y="28972"/>
                </a:lnTo>
                <a:lnTo>
                  <a:pt x="22695" y="30745"/>
                </a:lnTo>
                <a:lnTo>
                  <a:pt x="20314" y="31926"/>
                </a:lnTo>
                <a:lnTo>
                  <a:pt x="17933" y="32714"/>
                </a:lnTo>
                <a:lnTo>
                  <a:pt x="15552" y="34192"/>
                </a:lnTo>
                <a:lnTo>
                  <a:pt x="13170" y="36130"/>
                </a:lnTo>
                <a:lnTo>
                  <a:pt x="10789" y="38374"/>
                </a:lnTo>
                <a:lnTo>
                  <a:pt x="9202" y="40822"/>
                </a:lnTo>
                <a:lnTo>
                  <a:pt x="8143" y="43407"/>
                </a:lnTo>
                <a:lnTo>
                  <a:pt x="7438" y="46083"/>
                </a:lnTo>
                <a:lnTo>
                  <a:pt x="4537" y="51597"/>
                </a:lnTo>
                <a:lnTo>
                  <a:pt x="2652" y="54400"/>
                </a:lnTo>
                <a:lnTo>
                  <a:pt x="1396" y="57221"/>
                </a:lnTo>
                <a:lnTo>
                  <a:pt x="0" y="62897"/>
                </a:lnTo>
                <a:lnTo>
                  <a:pt x="421" y="65744"/>
                </a:lnTo>
                <a:lnTo>
                  <a:pt x="3006" y="71447"/>
                </a:lnTo>
                <a:lnTo>
                  <a:pt x="4684" y="77156"/>
                </a:lnTo>
                <a:lnTo>
                  <a:pt x="5132" y="80013"/>
                </a:lnTo>
                <a:lnTo>
                  <a:pt x="7018" y="82870"/>
                </a:lnTo>
                <a:lnTo>
                  <a:pt x="9862" y="85726"/>
                </a:lnTo>
                <a:lnTo>
                  <a:pt x="13346" y="88583"/>
                </a:lnTo>
                <a:lnTo>
                  <a:pt x="16462" y="91440"/>
                </a:lnTo>
                <a:lnTo>
                  <a:pt x="19334" y="94298"/>
                </a:lnTo>
                <a:lnTo>
                  <a:pt x="22042" y="97155"/>
                </a:lnTo>
                <a:lnTo>
                  <a:pt x="25435" y="100013"/>
                </a:lnTo>
                <a:lnTo>
                  <a:pt x="29284" y="102870"/>
                </a:lnTo>
                <a:lnTo>
                  <a:pt x="33438" y="105727"/>
                </a:lnTo>
                <a:lnTo>
                  <a:pt x="37001" y="108585"/>
                </a:lnTo>
                <a:lnTo>
                  <a:pt x="40170" y="111442"/>
                </a:lnTo>
                <a:lnTo>
                  <a:pt x="43076" y="114300"/>
                </a:lnTo>
                <a:lnTo>
                  <a:pt x="46601" y="117157"/>
                </a:lnTo>
                <a:lnTo>
                  <a:pt x="50539" y="120015"/>
                </a:lnTo>
                <a:lnTo>
                  <a:pt x="54751" y="122872"/>
                </a:lnTo>
                <a:lnTo>
                  <a:pt x="63666" y="128587"/>
                </a:lnTo>
                <a:lnTo>
                  <a:pt x="68265" y="131445"/>
                </a:lnTo>
                <a:lnTo>
                  <a:pt x="72125" y="134302"/>
                </a:lnTo>
                <a:lnTo>
                  <a:pt x="75492" y="137160"/>
                </a:lnTo>
                <a:lnTo>
                  <a:pt x="78531" y="140017"/>
                </a:lnTo>
                <a:lnTo>
                  <a:pt x="82144" y="142875"/>
                </a:lnTo>
                <a:lnTo>
                  <a:pt x="86140" y="145732"/>
                </a:lnTo>
                <a:lnTo>
                  <a:pt x="90392" y="148590"/>
                </a:lnTo>
                <a:lnTo>
                  <a:pt x="94020" y="151447"/>
                </a:lnTo>
                <a:lnTo>
                  <a:pt x="97233" y="154305"/>
                </a:lnTo>
                <a:lnTo>
                  <a:pt x="100168" y="157162"/>
                </a:lnTo>
                <a:lnTo>
                  <a:pt x="102919" y="160020"/>
                </a:lnTo>
                <a:lnTo>
                  <a:pt x="105546" y="162877"/>
                </a:lnTo>
                <a:lnTo>
                  <a:pt x="108092" y="165735"/>
                </a:lnTo>
                <a:lnTo>
                  <a:pt x="111376" y="170497"/>
                </a:lnTo>
                <a:lnTo>
                  <a:pt x="115153" y="176530"/>
                </a:lnTo>
                <a:lnTo>
                  <a:pt x="119259" y="183409"/>
                </a:lnTo>
                <a:lnTo>
                  <a:pt x="121996" y="188947"/>
                </a:lnTo>
                <a:lnTo>
                  <a:pt x="123821" y="193593"/>
                </a:lnTo>
                <a:lnTo>
                  <a:pt x="125037" y="197642"/>
                </a:lnTo>
                <a:lnTo>
                  <a:pt x="125055" y="201293"/>
                </a:lnTo>
                <a:lnTo>
                  <a:pt x="124272" y="204681"/>
                </a:lnTo>
                <a:lnTo>
                  <a:pt x="122957" y="207891"/>
                </a:lnTo>
                <a:lnTo>
                  <a:pt x="121286" y="210032"/>
                </a:lnTo>
                <a:lnTo>
                  <a:pt x="119379" y="211458"/>
                </a:lnTo>
                <a:lnTo>
                  <a:pt x="117314" y="212410"/>
                </a:lnTo>
                <a:lnTo>
                  <a:pt x="115143" y="213997"/>
                </a:lnTo>
                <a:lnTo>
                  <a:pt x="112902" y="216007"/>
                </a:lnTo>
                <a:lnTo>
                  <a:pt x="110614" y="218300"/>
                </a:lnTo>
                <a:lnTo>
                  <a:pt x="107502" y="219828"/>
                </a:lnTo>
                <a:lnTo>
                  <a:pt x="103839" y="220847"/>
                </a:lnTo>
                <a:lnTo>
                  <a:pt x="99810" y="221526"/>
                </a:lnTo>
                <a:lnTo>
                  <a:pt x="96330" y="221979"/>
                </a:lnTo>
                <a:lnTo>
                  <a:pt x="93216" y="222281"/>
                </a:lnTo>
                <a:lnTo>
                  <a:pt x="90347" y="222483"/>
                </a:lnTo>
                <a:lnTo>
                  <a:pt x="85042" y="222706"/>
                </a:lnTo>
                <a:lnTo>
                  <a:pt x="82516" y="222766"/>
                </a:lnTo>
                <a:lnTo>
                  <a:pt x="79244" y="221853"/>
                </a:lnTo>
                <a:lnTo>
                  <a:pt x="75476" y="220292"/>
                </a:lnTo>
                <a:lnTo>
                  <a:pt x="65606" y="215494"/>
                </a:lnTo>
                <a:lnTo>
                  <a:pt x="62140" y="214837"/>
                </a:lnTo>
                <a:lnTo>
                  <a:pt x="60104" y="214662"/>
                </a:lnTo>
                <a:lnTo>
                  <a:pt x="58747" y="213593"/>
                </a:lnTo>
                <a:lnTo>
                  <a:pt x="57842" y="211928"/>
                </a:lnTo>
                <a:lnTo>
                  <a:pt x="57239" y="209865"/>
                </a:lnTo>
                <a:lnTo>
                  <a:pt x="54452" y="205033"/>
                </a:lnTo>
                <a:lnTo>
                  <a:pt x="49988" y="198721"/>
                </a:lnTo>
                <a:lnTo>
                  <a:pt x="49377" y="195318"/>
                </a:lnTo>
                <a:lnTo>
                  <a:pt x="49106" y="190630"/>
                </a:lnTo>
                <a:lnTo>
                  <a:pt x="48986" y="185372"/>
                </a:lnTo>
                <a:lnTo>
                  <a:pt x="48918" y="177057"/>
                </a:lnTo>
                <a:lnTo>
                  <a:pt x="49702" y="174235"/>
                </a:lnTo>
                <a:lnTo>
                  <a:pt x="52690" y="168560"/>
                </a:lnTo>
                <a:lnTo>
                  <a:pt x="54598" y="165713"/>
                </a:lnTo>
                <a:lnTo>
                  <a:pt x="56664" y="162863"/>
                </a:lnTo>
                <a:lnTo>
                  <a:pt x="58835" y="160010"/>
                </a:lnTo>
                <a:lnTo>
                  <a:pt x="65480" y="151761"/>
                </a:lnTo>
                <a:lnTo>
                  <a:pt x="69475" y="146894"/>
                </a:lnTo>
                <a:lnTo>
                  <a:pt x="73725" y="142697"/>
                </a:lnTo>
                <a:lnTo>
                  <a:pt x="78146" y="138946"/>
                </a:lnTo>
                <a:lnTo>
                  <a:pt x="82682" y="135493"/>
                </a:lnTo>
                <a:lnTo>
                  <a:pt x="86498" y="132239"/>
                </a:lnTo>
                <a:lnTo>
                  <a:pt x="89837" y="129117"/>
                </a:lnTo>
                <a:lnTo>
                  <a:pt x="92856" y="126083"/>
                </a:lnTo>
                <a:lnTo>
                  <a:pt x="96457" y="123108"/>
                </a:lnTo>
                <a:lnTo>
                  <a:pt x="100445" y="120172"/>
                </a:lnTo>
                <a:lnTo>
                  <a:pt x="104691" y="117262"/>
                </a:lnTo>
                <a:lnTo>
                  <a:pt x="108315" y="113417"/>
                </a:lnTo>
                <a:lnTo>
                  <a:pt x="111525" y="108949"/>
                </a:lnTo>
                <a:lnTo>
                  <a:pt x="114459" y="104065"/>
                </a:lnTo>
                <a:lnTo>
                  <a:pt x="116415" y="99856"/>
                </a:lnTo>
                <a:lnTo>
                  <a:pt x="117719" y="96099"/>
                </a:lnTo>
                <a:lnTo>
                  <a:pt x="118588" y="92641"/>
                </a:lnTo>
                <a:lnTo>
                  <a:pt x="119961" y="88430"/>
                </a:lnTo>
                <a:lnTo>
                  <a:pt x="121670" y="83718"/>
                </a:lnTo>
                <a:lnTo>
                  <a:pt x="123603" y="78672"/>
                </a:lnTo>
                <a:lnTo>
                  <a:pt x="124892" y="74356"/>
                </a:lnTo>
                <a:lnTo>
                  <a:pt x="125752" y="70525"/>
                </a:lnTo>
                <a:lnTo>
                  <a:pt x="126325" y="67020"/>
                </a:lnTo>
                <a:lnTo>
                  <a:pt x="125913" y="62777"/>
                </a:lnTo>
                <a:lnTo>
                  <a:pt x="124844" y="58044"/>
                </a:lnTo>
                <a:lnTo>
                  <a:pt x="123338" y="52983"/>
                </a:lnTo>
                <a:lnTo>
                  <a:pt x="121541" y="48657"/>
                </a:lnTo>
                <a:lnTo>
                  <a:pt x="119548" y="44821"/>
                </a:lnTo>
                <a:lnTo>
                  <a:pt x="117426" y="41310"/>
                </a:lnTo>
                <a:lnTo>
                  <a:pt x="115218" y="38018"/>
                </a:lnTo>
                <a:lnTo>
                  <a:pt x="112952" y="34870"/>
                </a:lnTo>
                <a:lnTo>
                  <a:pt x="110648" y="31819"/>
                </a:lnTo>
                <a:lnTo>
                  <a:pt x="105971" y="25889"/>
                </a:lnTo>
                <a:lnTo>
                  <a:pt x="86018" y="1696"/>
                </a:lnTo>
                <a:lnTo>
                  <a:pt x="84754" y="1131"/>
                </a:lnTo>
                <a:lnTo>
                  <a:pt x="81233" y="502"/>
                </a:lnTo>
                <a:lnTo>
                  <a:pt x="7746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0" name="SMARTInkAnnotation303"/>
          <p:cNvSpPr/>
          <p:nvPr/>
        </p:nvSpPr>
        <p:spPr>
          <a:xfrm>
            <a:off x="2107432" y="3026092"/>
            <a:ext cx="21406" cy="145734"/>
          </a:xfrm>
          <a:custGeom>
            <a:avLst/>
            <a:gdLst/>
            <a:ahLst/>
            <a:cxnLst/>
            <a:rect l="0" t="0" r="0" b="0"/>
            <a:pathLst>
              <a:path w="21406" h="145734">
                <a:moveTo>
                  <a:pt x="7118" y="0"/>
                </a:moveTo>
                <a:lnTo>
                  <a:pt x="3325" y="4551"/>
                </a:lnTo>
                <a:lnTo>
                  <a:pt x="2208" y="6844"/>
                </a:lnTo>
                <a:lnTo>
                  <a:pt x="1463" y="9325"/>
                </a:lnTo>
                <a:lnTo>
                  <a:pt x="967" y="11932"/>
                </a:lnTo>
                <a:lnTo>
                  <a:pt x="636" y="14622"/>
                </a:lnTo>
                <a:lnTo>
                  <a:pt x="415" y="17368"/>
                </a:lnTo>
                <a:lnTo>
                  <a:pt x="268" y="20152"/>
                </a:lnTo>
                <a:lnTo>
                  <a:pt x="105" y="25784"/>
                </a:lnTo>
                <a:lnTo>
                  <a:pt x="0" y="37161"/>
                </a:lnTo>
                <a:lnTo>
                  <a:pt x="785" y="40014"/>
                </a:lnTo>
                <a:lnTo>
                  <a:pt x="2102" y="42868"/>
                </a:lnTo>
                <a:lnTo>
                  <a:pt x="3774" y="45724"/>
                </a:lnTo>
                <a:lnTo>
                  <a:pt x="4889" y="49533"/>
                </a:lnTo>
                <a:lnTo>
                  <a:pt x="5631" y="53977"/>
                </a:lnTo>
                <a:lnTo>
                  <a:pt x="6127" y="58845"/>
                </a:lnTo>
                <a:lnTo>
                  <a:pt x="6457" y="63042"/>
                </a:lnTo>
                <a:lnTo>
                  <a:pt x="6677" y="66794"/>
                </a:lnTo>
                <a:lnTo>
                  <a:pt x="6824" y="70247"/>
                </a:lnTo>
                <a:lnTo>
                  <a:pt x="7716" y="73501"/>
                </a:lnTo>
                <a:lnTo>
                  <a:pt x="9104" y="76623"/>
                </a:lnTo>
                <a:lnTo>
                  <a:pt x="10823" y="79657"/>
                </a:lnTo>
                <a:lnTo>
                  <a:pt x="11969" y="82632"/>
                </a:lnTo>
                <a:lnTo>
                  <a:pt x="12733" y="85568"/>
                </a:lnTo>
                <a:lnTo>
                  <a:pt x="13243" y="88478"/>
                </a:lnTo>
                <a:lnTo>
                  <a:pt x="13582" y="92323"/>
                </a:lnTo>
                <a:lnTo>
                  <a:pt x="13809" y="96791"/>
                </a:lnTo>
                <a:lnTo>
                  <a:pt x="14172" y="108549"/>
                </a:lnTo>
                <a:lnTo>
                  <a:pt x="14235" y="115136"/>
                </a:lnTo>
                <a:lnTo>
                  <a:pt x="14259" y="131519"/>
                </a:lnTo>
                <a:lnTo>
                  <a:pt x="15054" y="133399"/>
                </a:lnTo>
                <a:lnTo>
                  <a:pt x="16377" y="134653"/>
                </a:lnTo>
                <a:lnTo>
                  <a:pt x="18053" y="135489"/>
                </a:lnTo>
                <a:lnTo>
                  <a:pt x="19170" y="136998"/>
                </a:lnTo>
                <a:lnTo>
                  <a:pt x="19915" y="138957"/>
                </a:lnTo>
                <a:lnTo>
                  <a:pt x="21405" y="1457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1" name="SMARTInkAnnotation304"/>
          <p:cNvSpPr/>
          <p:nvPr/>
        </p:nvSpPr>
        <p:spPr>
          <a:xfrm>
            <a:off x="2050256" y="305181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0" y="21166"/>
                </a:lnTo>
                <a:lnTo>
                  <a:pt x="794" y="19826"/>
                </a:lnTo>
                <a:lnTo>
                  <a:pt x="2117" y="18932"/>
                </a:lnTo>
                <a:lnTo>
                  <a:pt x="3792" y="18336"/>
                </a:lnTo>
                <a:lnTo>
                  <a:pt x="7771" y="17674"/>
                </a:lnTo>
                <a:lnTo>
                  <a:pt x="12185" y="17380"/>
                </a:lnTo>
                <a:lnTo>
                  <a:pt x="16793" y="17249"/>
                </a:lnTo>
                <a:lnTo>
                  <a:pt x="19926" y="16262"/>
                </a:lnTo>
                <a:lnTo>
                  <a:pt x="23603" y="14651"/>
                </a:lnTo>
                <a:lnTo>
                  <a:pt x="27642" y="12625"/>
                </a:lnTo>
                <a:lnTo>
                  <a:pt x="31921" y="11274"/>
                </a:lnTo>
                <a:lnTo>
                  <a:pt x="36362" y="10374"/>
                </a:lnTo>
                <a:lnTo>
                  <a:pt x="40910" y="9773"/>
                </a:lnTo>
                <a:lnTo>
                  <a:pt x="45530" y="9373"/>
                </a:lnTo>
                <a:lnTo>
                  <a:pt x="50197" y="9106"/>
                </a:lnTo>
                <a:lnTo>
                  <a:pt x="59616" y="8809"/>
                </a:lnTo>
                <a:lnTo>
                  <a:pt x="130551" y="8573"/>
                </a:lnTo>
                <a:lnTo>
                  <a:pt x="133865" y="7620"/>
                </a:lnTo>
                <a:lnTo>
                  <a:pt x="137662" y="6033"/>
                </a:lnTo>
                <a:lnTo>
                  <a:pt x="141781" y="4021"/>
                </a:lnTo>
                <a:lnTo>
                  <a:pt x="145321" y="2681"/>
                </a:lnTo>
                <a:lnTo>
                  <a:pt x="148474" y="1787"/>
                </a:lnTo>
                <a:lnTo>
                  <a:pt x="151370" y="1191"/>
                </a:lnTo>
                <a:lnTo>
                  <a:pt x="156705" y="530"/>
                </a:lnTo>
                <a:lnTo>
                  <a:pt x="161721" y="23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2" name="SMARTInkAnnotation305"/>
          <p:cNvSpPr/>
          <p:nvPr/>
        </p:nvSpPr>
        <p:spPr>
          <a:xfrm>
            <a:off x="2064543" y="3214687"/>
            <a:ext cx="157164" cy="8574"/>
          </a:xfrm>
          <a:custGeom>
            <a:avLst/>
            <a:gdLst/>
            <a:ahLst/>
            <a:cxnLst/>
            <a:rect l="0" t="0" r="0" b="0"/>
            <a:pathLst>
              <a:path w="157164" h="8574">
                <a:moveTo>
                  <a:pt x="0" y="0"/>
                </a:moveTo>
                <a:lnTo>
                  <a:pt x="94310" y="0"/>
                </a:lnTo>
                <a:lnTo>
                  <a:pt x="100179" y="952"/>
                </a:lnTo>
                <a:lnTo>
                  <a:pt x="105680" y="2540"/>
                </a:lnTo>
                <a:lnTo>
                  <a:pt x="110935" y="4551"/>
                </a:lnTo>
                <a:lnTo>
                  <a:pt x="116026" y="5892"/>
                </a:lnTo>
                <a:lnTo>
                  <a:pt x="121007" y="6785"/>
                </a:lnTo>
                <a:lnTo>
                  <a:pt x="125915" y="7381"/>
                </a:lnTo>
                <a:lnTo>
                  <a:pt x="130775" y="7778"/>
                </a:lnTo>
                <a:lnTo>
                  <a:pt x="135602" y="8043"/>
                </a:lnTo>
                <a:lnTo>
                  <a:pt x="147864" y="8416"/>
                </a:lnTo>
                <a:lnTo>
                  <a:pt x="157163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3" name="SMARTInkAnnotation306"/>
          <p:cNvSpPr/>
          <p:nvPr/>
        </p:nvSpPr>
        <p:spPr>
          <a:xfrm>
            <a:off x="2278856" y="2837497"/>
            <a:ext cx="1364457" cy="411469"/>
          </a:xfrm>
          <a:custGeom>
            <a:avLst/>
            <a:gdLst/>
            <a:ahLst/>
            <a:cxnLst/>
            <a:rect l="0" t="0" r="0" b="0"/>
            <a:pathLst>
              <a:path w="1364457" h="411469">
                <a:moveTo>
                  <a:pt x="0" y="300038"/>
                </a:moveTo>
                <a:lnTo>
                  <a:pt x="6151" y="300038"/>
                </a:lnTo>
                <a:lnTo>
                  <a:pt x="6482" y="300990"/>
                </a:lnTo>
                <a:lnTo>
                  <a:pt x="7056" y="311970"/>
                </a:lnTo>
                <a:lnTo>
                  <a:pt x="7879" y="314660"/>
                </a:lnTo>
                <a:lnTo>
                  <a:pt x="10910" y="320189"/>
                </a:lnTo>
                <a:lnTo>
                  <a:pt x="17020" y="325821"/>
                </a:lnTo>
                <a:lnTo>
                  <a:pt x="27268" y="334347"/>
                </a:lnTo>
                <a:lnTo>
                  <a:pt x="37842" y="345761"/>
                </a:lnTo>
                <a:lnTo>
                  <a:pt x="47574" y="357189"/>
                </a:lnTo>
                <a:lnTo>
                  <a:pt x="52365" y="362903"/>
                </a:lnTo>
                <a:lnTo>
                  <a:pt x="53960" y="365760"/>
                </a:lnTo>
                <a:lnTo>
                  <a:pt x="56999" y="374333"/>
                </a:lnTo>
                <a:lnTo>
                  <a:pt x="60522" y="380048"/>
                </a:lnTo>
                <a:lnTo>
                  <a:pt x="66851" y="385763"/>
                </a:lnTo>
                <a:lnTo>
                  <a:pt x="77830" y="394159"/>
                </a:lnTo>
                <a:lnTo>
                  <a:pt x="81687" y="398384"/>
                </a:lnTo>
                <a:lnTo>
                  <a:pt x="83033" y="400845"/>
                </a:lnTo>
                <a:lnTo>
                  <a:pt x="84528" y="406118"/>
                </a:lnTo>
                <a:lnTo>
                  <a:pt x="85721" y="407906"/>
                </a:lnTo>
                <a:lnTo>
                  <a:pt x="87310" y="409097"/>
                </a:lnTo>
                <a:lnTo>
                  <a:pt x="91192" y="410421"/>
                </a:lnTo>
                <a:lnTo>
                  <a:pt x="110539" y="411468"/>
                </a:lnTo>
                <a:lnTo>
                  <a:pt x="116861" y="406395"/>
                </a:lnTo>
                <a:lnTo>
                  <a:pt x="120770" y="402375"/>
                </a:lnTo>
                <a:lnTo>
                  <a:pt x="123376" y="398742"/>
                </a:lnTo>
                <a:lnTo>
                  <a:pt x="129675" y="386069"/>
                </a:lnTo>
                <a:lnTo>
                  <a:pt x="131693" y="383109"/>
                </a:lnTo>
                <a:lnTo>
                  <a:pt x="133039" y="380184"/>
                </a:lnTo>
                <a:lnTo>
                  <a:pt x="135728" y="370563"/>
                </a:lnTo>
                <a:lnTo>
                  <a:pt x="139169" y="361227"/>
                </a:lnTo>
                <a:lnTo>
                  <a:pt x="141228" y="353268"/>
                </a:lnTo>
                <a:lnTo>
                  <a:pt x="142387" y="343432"/>
                </a:lnTo>
                <a:lnTo>
                  <a:pt x="142550" y="340397"/>
                </a:lnTo>
                <a:lnTo>
                  <a:pt x="144847" y="331945"/>
                </a:lnTo>
                <a:lnTo>
                  <a:pt x="147720" y="321839"/>
                </a:lnTo>
                <a:lnTo>
                  <a:pt x="148997" y="310997"/>
                </a:lnTo>
                <a:lnTo>
                  <a:pt x="148544" y="306391"/>
                </a:lnTo>
                <a:lnTo>
                  <a:pt x="147448" y="302368"/>
                </a:lnTo>
                <a:lnTo>
                  <a:pt x="139986" y="284517"/>
                </a:lnTo>
                <a:lnTo>
                  <a:pt x="137622" y="273772"/>
                </a:lnTo>
                <a:lnTo>
                  <a:pt x="135778" y="262647"/>
                </a:lnTo>
                <a:lnTo>
                  <a:pt x="132312" y="251352"/>
                </a:lnTo>
                <a:lnTo>
                  <a:pt x="131865" y="245673"/>
                </a:lnTo>
                <a:lnTo>
                  <a:pt x="133483" y="234283"/>
                </a:lnTo>
                <a:lnTo>
                  <a:pt x="133439" y="228579"/>
                </a:lnTo>
                <a:lnTo>
                  <a:pt x="131273" y="217161"/>
                </a:lnTo>
                <a:lnTo>
                  <a:pt x="127664" y="208276"/>
                </a:lnTo>
                <a:lnTo>
                  <a:pt x="123415" y="200200"/>
                </a:lnTo>
                <a:lnTo>
                  <a:pt x="118880" y="190260"/>
                </a:lnTo>
                <a:lnTo>
                  <a:pt x="116336" y="179493"/>
                </a:lnTo>
                <a:lnTo>
                  <a:pt x="115657" y="173954"/>
                </a:lnTo>
                <a:lnTo>
                  <a:pt x="112786" y="165261"/>
                </a:lnTo>
                <a:lnTo>
                  <a:pt x="106708" y="152471"/>
                </a:lnTo>
                <a:lnTo>
                  <a:pt x="104476" y="147368"/>
                </a:lnTo>
                <a:lnTo>
                  <a:pt x="97763" y="139157"/>
                </a:lnTo>
                <a:lnTo>
                  <a:pt x="93750" y="135634"/>
                </a:lnTo>
                <a:lnTo>
                  <a:pt x="87175" y="126639"/>
                </a:lnTo>
                <a:lnTo>
                  <a:pt x="82401" y="117244"/>
                </a:lnTo>
                <a:lnTo>
                  <a:pt x="80279" y="109894"/>
                </a:lnTo>
                <a:lnTo>
                  <a:pt x="75102" y="100912"/>
                </a:lnTo>
                <a:lnTo>
                  <a:pt x="69097" y="91522"/>
                </a:lnTo>
                <a:lnTo>
                  <a:pt x="64923" y="80881"/>
                </a:lnTo>
                <a:lnTo>
                  <a:pt x="59806" y="71696"/>
                </a:lnTo>
                <a:lnTo>
                  <a:pt x="57143" y="62942"/>
                </a:lnTo>
                <a:lnTo>
                  <a:pt x="51680" y="53363"/>
                </a:lnTo>
                <a:lnTo>
                  <a:pt x="45828" y="40788"/>
                </a:lnTo>
                <a:lnTo>
                  <a:pt x="44181" y="37178"/>
                </a:lnTo>
                <a:lnTo>
                  <a:pt x="38213" y="28017"/>
                </a:lnTo>
                <a:lnTo>
                  <a:pt x="36828" y="22612"/>
                </a:lnTo>
                <a:lnTo>
                  <a:pt x="35664" y="20790"/>
                </a:lnTo>
                <a:lnTo>
                  <a:pt x="34095" y="19575"/>
                </a:lnTo>
                <a:lnTo>
                  <a:pt x="29665" y="17625"/>
                </a:lnTo>
                <a:lnTo>
                  <a:pt x="29302" y="16513"/>
                </a:lnTo>
                <a:lnTo>
                  <a:pt x="28898" y="12737"/>
                </a:lnTo>
                <a:lnTo>
                  <a:pt x="29584" y="11349"/>
                </a:lnTo>
                <a:lnTo>
                  <a:pt x="30835" y="10423"/>
                </a:lnTo>
                <a:lnTo>
                  <a:pt x="35433" y="8681"/>
                </a:lnTo>
                <a:lnTo>
                  <a:pt x="35694" y="1201"/>
                </a:lnTo>
                <a:lnTo>
                  <a:pt x="36496" y="801"/>
                </a:lnTo>
                <a:lnTo>
                  <a:pt x="42837" y="3"/>
                </a:lnTo>
                <a:lnTo>
                  <a:pt x="69597" y="0"/>
                </a:lnTo>
                <a:lnTo>
                  <a:pt x="78822" y="2540"/>
                </a:lnTo>
                <a:lnTo>
                  <a:pt x="88213" y="5892"/>
                </a:lnTo>
                <a:lnTo>
                  <a:pt x="130002" y="13019"/>
                </a:lnTo>
                <a:lnTo>
                  <a:pt x="159676" y="17283"/>
                </a:lnTo>
                <a:lnTo>
                  <a:pt x="199554" y="21334"/>
                </a:lnTo>
                <a:lnTo>
                  <a:pt x="232095" y="23769"/>
                </a:lnTo>
                <a:lnTo>
                  <a:pt x="268265" y="25141"/>
                </a:lnTo>
                <a:lnTo>
                  <a:pt x="331799" y="25684"/>
                </a:lnTo>
                <a:lnTo>
                  <a:pt x="376608" y="32498"/>
                </a:lnTo>
                <a:lnTo>
                  <a:pt x="414381" y="33936"/>
                </a:lnTo>
                <a:lnTo>
                  <a:pt x="467512" y="34259"/>
                </a:lnTo>
                <a:lnTo>
                  <a:pt x="514453" y="41071"/>
                </a:lnTo>
                <a:lnTo>
                  <a:pt x="552470" y="42509"/>
                </a:lnTo>
                <a:lnTo>
                  <a:pt x="655901" y="42860"/>
                </a:lnTo>
                <a:lnTo>
                  <a:pt x="694886" y="36077"/>
                </a:lnTo>
                <a:lnTo>
                  <a:pt x="735915" y="34526"/>
                </a:lnTo>
                <a:lnTo>
                  <a:pt x="831379" y="34293"/>
                </a:lnTo>
                <a:lnTo>
                  <a:pt x="873070" y="41076"/>
                </a:lnTo>
                <a:lnTo>
                  <a:pt x="914455" y="42627"/>
                </a:lnTo>
                <a:lnTo>
                  <a:pt x="1053828" y="42862"/>
                </a:lnTo>
                <a:lnTo>
                  <a:pt x="1092540" y="49648"/>
                </a:lnTo>
                <a:lnTo>
                  <a:pt x="1133562" y="51200"/>
                </a:lnTo>
                <a:lnTo>
                  <a:pt x="1171273" y="51404"/>
                </a:lnTo>
                <a:lnTo>
                  <a:pt x="1210618" y="58814"/>
                </a:lnTo>
                <a:lnTo>
                  <a:pt x="1251792" y="59938"/>
                </a:lnTo>
                <a:lnTo>
                  <a:pt x="1330708" y="60008"/>
                </a:lnTo>
                <a:lnTo>
                  <a:pt x="1333226" y="59055"/>
                </a:lnTo>
                <a:lnTo>
                  <a:pt x="1341578" y="52627"/>
                </a:lnTo>
                <a:lnTo>
                  <a:pt x="1344499" y="51965"/>
                </a:lnTo>
                <a:lnTo>
                  <a:pt x="1364456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4" name="SMARTInkAnnotation307"/>
          <p:cNvSpPr/>
          <p:nvPr/>
        </p:nvSpPr>
        <p:spPr>
          <a:xfrm>
            <a:off x="2508544" y="2983230"/>
            <a:ext cx="134644" cy="214313"/>
          </a:xfrm>
          <a:custGeom>
            <a:avLst/>
            <a:gdLst/>
            <a:ahLst/>
            <a:cxnLst/>
            <a:rect l="0" t="0" r="0" b="0"/>
            <a:pathLst>
              <a:path w="134644" h="214313">
                <a:moveTo>
                  <a:pt x="134643" y="8572"/>
                </a:moveTo>
                <a:lnTo>
                  <a:pt x="130851" y="8572"/>
                </a:lnTo>
                <a:lnTo>
                  <a:pt x="129733" y="7620"/>
                </a:lnTo>
                <a:lnTo>
                  <a:pt x="128989" y="6032"/>
                </a:lnTo>
                <a:lnTo>
                  <a:pt x="128492" y="4021"/>
                </a:lnTo>
                <a:lnTo>
                  <a:pt x="127368" y="2681"/>
                </a:lnTo>
                <a:lnTo>
                  <a:pt x="125824" y="1787"/>
                </a:lnTo>
                <a:lnTo>
                  <a:pt x="121992" y="795"/>
                </a:lnTo>
                <a:lnTo>
                  <a:pt x="119859" y="529"/>
                </a:lnTo>
                <a:lnTo>
                  <a:pt x="117643" y="353"/>
                </a:lnTo>
                <a:lnTo>
                  <a:pt x="115372" y="235"/>
                </a:lnTo>
                <a:lnTo>
                  <a:pt x="110733" y="104"/>
                </a:lnTo>
                <a:lnTo>
                  <a:pt x="28803" y="0"/>
                </a:lnTo>
                <a:lnTo>
                  <a:pt x="28364" y="952"/>
                </a:lnTo>
                <a:lnTo>
                  <a:pt x="27602" y="7381"/>
                </a:lnTo>
                <a:lnTo>
                  <a:pt x="27521" y="12770"/>
                </a:lnTo>
                <a:lnTo>
                  <a:pt x="27497" y="15849"/>
                </a:lnTo>
                <a:lnTo>
                  <a:pt x="23697" y="21311"/>
                </a:lnTo>
                <a:lnTo>
                  <a:pt x="22579" y="23733"/>
                </a:lnTo>
                <a:lnTo>
                  <a:pt x="21337" y="28963"/>
                </a:lnTo>
                <a:lnTo>
                  <a:pt x="20785" y="34462"/>
                </a:lnTo>
                <a:lnTo>
                  <a:pt x="20637" y="37262"/>
                </a:lnTo>
                <a:lnTo>
                  <a:pt x="19746" y="40081"/>
                </a:lnTo>
                <a:lnTo>
                  <a:pt x="16638" y="45754"/>
                </a:lnTo>
                <a:lnTo>
                  <a:pt x="14727" y="51450"/>
                </a:lnTo>
                <a:lnTo>
                  <a:pt x="14218" y="54303"/>
                </a:lnTo>
                <a:lnTo>
                  <a:pt x="11535" y="60012"/>
                </a:lnTo>
                <a:lnTo>
                  <a:pt x="7138" y="66887"/>
                </a:lnTo>
                <a:lnTo>
                  <a:pt x="4420" y="70368"/>
                </a:lnTo>
                <a:lnTo>
                  <a:pt x="2584" y="72629"/>
                </a:lnTo>
                <a:lnTo>
                  <a:pt x="1360" y="75090"/>
                </a:lnTo>
                <a:lnTo>
                  <a:pt x="0" y="80363"/>
                </a:lnTo>
                <a:lnTo>
                  <a:pt x="431" y="82150"/>
                </a:lnTo>
                <a:lnTo>
                  <a:pt x="1512" y="83342"/>
                </a:lnTo>
                <a:lnTo>
                  <a:pt x="5790" y="85585"/>
                </a:lnTo>
                <a:lnTo>
                  <a:pt x="9769" y="85684"/>
                </a:lnTo>
                <a:lnTo>
                  <a:pt x="16691" y="85721"/>
                </a:lnTo>
                <a:lnTo>
                  <a:pt x="18702" y="84770"/>
                </a:lnTo>
                <a:lnTo>
                  <a:pt x="20836" y="83183"/>
                </a:lnTo>
                <a:lnTo>
                  <a:pt x="23053" y="81173"/>
                </a:lnTo>
                <a:lnTo>
                  <a:pt x="25325" y="79833"/>
                </a:lnTo>
                <a:lnTo>
                  <a:pt x="27633" y="78940"/>
                </a:lnTo>
                <a:lnTo>
                  <a:pt x="29965" y="78343"/>
                </a:lnTo>
                <a:lnTo>
                  <a:pt x="33108" y="77947"/>
                </a:lnTo>
                <a:lnTo>
                  <a:pt x="36791" y="77682"/>
                </a:lnTo>
                <a:lnTo>
                  <a:pt x="45115" y="77388"/>
                </a:lnTo>
                <a:lnTo>
                  <a:pt x="77324" y="77157"/>
                </a:lnTo>
                <a:lnTo>
                  <a:pt x="79761" y="77155"/>
                </a:lnTo>
                <a:lnTo>
                  <a:pt x="82974" y="78107"/>
                </a:lnTo>
                <a:lnTo>
                  <a:pt x="86703" y="79694"/>
                </a:lnTo>
                <a:lnTo>
                  <a:pt x="96510" y="84534"/>
                </a:lnTo>
                <a:lnTo>
                  <a:pt x="97315" y="85883"/>
                </a:lnTo>
                <a:lnTo>
                  <a:pt x="99241" y="92333"/>
                </a:lnTo>
                <a:lnTo>
                  <a:pt x="102504" y="97552"/>
                </a:lnTo>
                <a:lnTo>
                  <a:pt x="103693" y="100277"/>
                </a:lnTo>
                <a:lnTo>
                  <a:pt x="105012" y="105845"/>
                </a:lnTo>
                <a:lnTo>
                  <a:pt x="105599" y="111495"/>
                </a:lnTo>
                <a:lnTo>
                  <a:pt x="105755" y="114335"/>
                </a:lnTo>
                <a:lnTo>
                  <a:pt x="106653" y="117180"/>
                </a:lnTo>
                <a:lnTo>
                  <a:pt x="109768" y="122883"/>
                </a:lnTo>
                <a:lnTo>
                  <a:pt x="111681" y="128592"/>
                </a:lnTo>
                <a:lnTo>
                  <a:pt x="112191" y="131448"/>
                </a:lnTo>
                <a:lnTo>
                  <a:pt x="111738" y="135257"/>
                </a:lnTo>
                <a:lnTo>
                  <a:pt x="110642" y="139701"/>
                </a:lnTo>
                <a:lnTo>
                  <a:pt x="109117" y="144569"/>
                </a:lnTo>
                <a:lnTo>
                  <a:pt x="107307" y="148767"/>
                </a:lnTo>
                <a:lnTo>
                  <a:pt x="105307" y="152518"/>
                </a:lnTo>
                <a:lnTo>
                  <a:pt x="103179" y="155971"/>
                </a:lnTo>
                <a:lnTo>
                  <a:pt x="100967" y="159226"/>
                </a:lnTo>
                <a:lnTo>
                  <a:pt x="98699" y="162348"/>
                </a:lnTo>
                <a:lnTo>
                  <a:pt x="96393" y="165382"/>
                </a:lnTo>
                <a:lnTo>
                  <a:pt x="91714" y="171293"/>
                </a:lnTo>
                <a:lnTo>
                  <a:pt x="89355" y="174203"/>
                </a:lnTo>
                <a:lnTo>
                  <a:pt x="86195" y="177095"/>
                </a:lnTo>
                <a:lnTo>
                  <a:pt x="82500" y="179976"/>
                </a:lnTo>
                <a:lnTo>
                  <a:pt x="78450" y="182849"/>
                </a:lnTo>
                <a:lnTo>
                  <a:pt x="74162" y="185717"/>
                </a:lnTo>
                <a:lnTo>
                  <a:pt x="65165" y="191443"/>
                </a:lnTo>
                <a:lnTo>
                  <a:pt x="61337" y="194304"/>
                </a:lnTo>
                <a:lnTo>
                  <a:pt x="57991" y="197164"/>
                </a:lnTo>
                <a:lnTo>
                  <a:pt x="54966" y="200022"/>
                </a:lnTo>
                <a:lnTo>
                  <a:pt x="52157" y="201928"/>
                </a:lnTo>
                <a:lnTo>
                  <a:pt x="49489" y="203199"/>
                </a:lnTo>
                <a:lnTo>
                  <a:pt x="46918" y="204045"/>
                </a:lnTo>
                <a:lnTo>
                  <a:pt x="44410" y="205563"/>
                </a:lnTo>
                <a:lnTo>
                  <a:pt x="41944" y="207527"/>
                </a:lnTo>
                <a:lnTo>
                  <a:pt x="39506" y="209789"/>
                </a:lnTo>
                <a:lnTo>
                  <a:pt x="37087" y="211297"/>
                </a:lnTo>
                <a:lnTo>
                  <a:pt x="34681" y="212302"/>
                </a:lnTo>
                <a:lnTo>
                  <a:pt x="27503" y="214308"/>
                </a:lnTo>
                <a:lnTo>
                  <a:pt x="27487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5" name="SMARTInkAnnotation308"/>
          <p:cNvSpPr/>
          <p:nvPr/>
        </p:nvSpPr>
        <p:spPr>
          <a:xfrm>
            <a:off x="2671762" y="3188970"/>
            <a:ext cx="21430" cy="1"/>
          </a:xfrm>
          <a:custGeom>
            <a:avLst/>
            <a:gdLst/>
            <a:ahLst/>
            <a:cxnLst/>
            <a:rect l="0" t="0" r="0" b="0"/>
            <a:pathLst>
              <a:path w="21430" h="1">
                <a:moveTo>
                  <a:pt x="0" y="0"/>
                </a:moveTo>
                <a:lnTo>
                  <a:pt x="21429" y="0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6" name="SMARTInkAnnotation309"/>
          <p:cNvSpPr/>
          <p:nvPr/>
        </p:nvSpPr>
        <p:spPr>
          <a:xfrm>
            <a:off x="2736056" y="3000384"/>
            <a:ext cx="141369" cy="188587"/>
          </a:xfrm>
          <a:custGeom>
            <a:avLst/>
            <a:gdLst/>
            <a:ahLst/>
            <a:cxnLst/>
            <a:rect l="0" t="0" r="0" b="0"/>
            <a:pathLst>
              <a:path w="141369" h="188587">
                <a:moveTo>
                  <a:pt x="0" y="8563"/>
                </a:moveTo>
                <a:lnTo>
                  <a:pt x="6151" y="8563"/>
                </a:lnTo>
                <a:lnTo>
                  <a:pt x="6482" y="7611"/>
                </a:lnTo>
                <a:lnTo>
                  <a:pt x="6850" y="4013"/>
                </a:lnTo>
                <a:lnTo>
                  <a:pt x="7741" y="2672"/>
                </a:lnTo>
                <a:lnTo>
                  <a:pt x="9129" y="1778"/>
                </a:lnTo>
                <a:lnTo>
                  <a:pt x="12789" y="785"/>
                </a:lnTo>
                <a:lnTo>
                  <a:pt x="17061" y="344"/>
                </a:lnTo>
                <a:lnTo>
                  <a:pt x="19311" y="226"/>
                </a:lnTo>
                <a:lnTo>
                  <a:pt x="23929" y="95"/>
                </a:lnTo>
                <a:lnTo>
                  <a:pt x="41903" y="0"/>
                </a:lnTo>
                <a:lnTo>
                  <a:pt x="45397" y="949"/>
                </a:lnTo>
                <a:lnTo>
                  <a:pt x="48521" y="2535"/>
                </a:lnTo>
                <a:lnTo>
                  <a:pt x="51397" y="4544"/>
                </a:lnTo>
                <a:lnTo>
                  <a:pt x="54108" y="5884"/>
                </a:lnTo>
                <a:lnTo>
                  <a:pt x="56710" y="6777"/>
                </a:lnTo>
                <a:lnTo>
                  <a:pt x="59238" y="7373"/>
                </a:lnTo>
                <a:lnTo>
                  <a:pt x="62511" y="7769"/>
                </a:lnTo>
                <a:lnTo>
                  <a:pt x="66280" y="8034"/>
                </a:lnTo>
                <a:lnTo>
                  <a:pt x="70381" y="8210"/>
                </a:lnTo>
                <a:lnTo>
                  <a:pt x="73908" y="9281"/>
                </a:lnTo>
                <a:lnTo>
                  <a:pt x="77053" y="10946"/>
                </a:lnTo>
                <a:lnTo>
                  <a:pt x="84012" y="15913"/>
                </a:lnTo>
                <a:lnTo>
                  <a:pt x="84583" y="17273"/>
                </a:lnTo>
                <a:lnTo>
                  <a:pt x="85217" y="21324"/>
                </a:lnTo>
                <a:lnTo>
                  <a:pt x="85500" y="26300"/>
                </a:lnTo>
                <a:lnTo>
                  <a:pt x="85625" y="31686"/>
                </a:lnTo>
                <a:lnTo>
                  <a:pt x="85712" y="45745"/>
                </a:lnTo>
                <a:lnTo>
                  <a:pt x="84129" y="47639"/>
                </a:lnTo>
                <a:lnTo>
                  <a:pt x="81485" y="48901"/>
                </a:lnTo>
                <a:lnTo>
                  <a:pt x="78136" y="49743"/>
                </a:lnTo>
                <a:lnTo>
                  <a:pt x="75110" y="51256"/>
                </a:lnTo>
                <a:lnTo>
                  <a:pt x="72298" y="53218"/>
                </a:lnTo>
                <a:lnTo>
                  <a:pt x="69630" y="55478"/>
                </a:lnTo>
                <a:lnTo>
                  <a:pt x="67057" y="57937"/>
                </a:lnTo>
                <a:lnTo>
                  <a:pt x="64549" y="60529"/>
                </a:lnTo>
                <a:lnTo>
                  <a:pt x="58611" y="66982"/>
                </a:lnTo>
                <a:lnTo>
                  <a:pt x="58124" y="68464"/>
                </a:lnTo>
                <a:lnTo>
                  <a:pt x="57583" y="72651"/>
                </a:lnTo>
                <a:lnTo>
                  <a:pt x="56645" y="74148"/>
                </a:lnTo>
                <a:lnTo>
                  <a:pt x="55226" y="75147"/>
                </a:lnTo>
                <a:lnTo>
                  <a:pt x="53486" y="75812"/>
                </a:lnTo>
                <a:lnTo>
                  <a:pt x="52326" y="77208"/>
                </a:lnTo>
                <a:lnTo>
                  <a:pt x="51553" y="79092"/>
                </a:lnTo>
                <a:lnTo>
                  <a:pt x="51037" y="81300"/>
                </a:lnTo>
                <a:lnTo>
                  <a:pt x="51487" y="82772"/>
                </a:lnTo>
                <a:lnTo>
                  <a:pt x="52581" y="83753"/>
                </a:lnTo>
                <a:lnTo>
                  <a:pt x="54104" y="84407"/>
                </a:lnTo>
                <a:lnTo>
                  <a:pt x="55119" y="85796"/>
                </a:lnTo>
                <a:lnTo>
                  <a:pt x="55796" y="87674"/>
                </a:lnTo>
                <a:lnTo>
                  <a:pt x="56247" y="89879"/>
                </a:lnTo>
                <a:lnTo>
                  <a:pt x="58136" y="91349"/>
                </a:lnTo>
                <a:lnTo>
                  <a:pt x="60982" y="92328"/>
                </a:lnTo>
                <a:lnTo>
                  <a:pt x="64467" y="92982"/>
                </a:lnTo>
                <a:lnTo>
                  <a:pt x="68378" y="94370"/>
                </a:lnTo>
                <a:lnTo>
                  <a:pt x="72573" y="96248"/>
                </a:lnTo>
                <a:lnTo>
                  <a:pt x="76957" y="98452"/>
                </a:lnTo>
                <a:lnTo>
                  <a:pt x="80673" y="99921"/>
                </a:lnTo>
                <a:lnTo>
                  <a:pt x="83945" y="100901"/>
                </a:lnTo>
                <a:lnTo>
                  <a:pt x="86919" y="101554"/>
                </a:lnTo>
                <a:lnTo>
                  <a:pt x="90490" y="102943"/>
                </a:lnTo>
                <a:lnTo>
                  <a:pt x="94458" y="104820"/>
                </a:lnTo>
                <a:lnTo>
                  <a:pt x="98690" y="107025"/>
                </a:lnTo>
                <a:lnTo>
                  <a:pt x="102306" y="108494"/>
                </a:lnTo>
                <a:lnTo>
                  <a:pt x="105510" y="109474"/>
                </a:lnTo>
                <a:lnTo>
                  <a:pt x="108440" y="110127"/>
                </a:lnTo>
                <a:lnTo>
                  <a:pt x="111981" y="111515"/>
                </a:lnTo>
                <a:lnTo>
                  <a:pt x="115929" y="113393"/>
                </a:lnTo>
                <a:lnTo>
                  <a:pt x="120149" y="115597"/>
                </a:lnTo>
                <a:lnTo>
                  <a:pt x="123755" y="118019"/>
                </a:lnTo>
                <a:lnTo>
                  <a:pt x="126954" y="120586"/>
                </a:lnTo>
                <a:lnTo>
                  <a:pt x="129879" y="123250"/>
                </a:lnTo>
                <a:lnTo>
                  <a:pt x="132624" y="125026"/>
                </a:lnTo>
                <a:lnTo>
                  <a:pt x="135247" y="126211"/>
                </a:lnTo>
                <a:lnTo>
                  <a:pt x="137790" y="127000"/>
                </a:lnTo>
                <a:lnTo>
                  <a:pt x="139485" y="128478"/>
                </a:lnTo>
                <a:lnTo>
                  <a:pt x="140615" y="130416"/>
                </a:lnTo>
                <a:lnTo>
                  <a:pt x="141368" y="132662"/>
                </a:lnTo>
                <a:lnTo>
                  <a:pt x="141077" y="134158"/>
                </a:lnTo>
                <a:lnTo>
                  <a:pt x="140089" y="135156"/>
                </a:lnTo>
                <a:lnTo>
                  <a:pt x="138636" y="135821"/>
                </a:lnTo>
                <a:lnTo>
                  <a:pt x="137668" y="137216"/>
                </a:lnTo>
                <a:lnTo>
                  <a:pt x="137022" y="139099"/>
                </a:lnTo>
                <a:lnTo>
                  <a:pt x="136592" y="141308"/>
                </a:lnTo>
                <a:lnTo>
                  <a:pt x="133997" y="146301"/>
                </a:lnTo>
                <a:lnTo>
                  <a:pt x="130198" y="151695"/>
                </a:lnTo>
                <a:lnTo>
                  <a:pt x="125864" y="157267"/>
                </a:lnTo>
                <a:lnTo>
                  <a:pt x="120422" y="161039"/>
                </a:lnTo>
                <a:lnTo>
                  <a:pt x="112825" y="165459"/>
                </a:lnTo>
                <a:lnTo>
                  <a:pt x="103791" y="170311"/>
                </a:lnTo>
                <a:lnTo>
                  <a:pt x="96976" y="173544"/>
                </a:lnTo>
                <a:lnTo>
                  <a:pt x="91638" y="175701"/>
                </a:lnTo>
                <a:lnTo>
                  <a:pt x="87286" y="177138"/>
                </a:lnTo>
                <a:lnTo>
                  <a:pt x="83590" y="179049"/>
                </a:lnTo>
                <a:lnTo>
                  <a:pt x="80333" y="181276"/>
                </a:lnTo>
                <a:lnTo>
                  <a:pt x="73195" y="187142"/>
                </a:lnTo>
                <a:lnTo>
                  <a:pt x="70102" y="187944"/>
                </a:lnTo>
                <a:lnTo>
                  <a:pt x="64294" y="1885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7" name="SMARTInkAnnotation310"/>
          <p:cNvSpPr/>
          <p:nvPr/>
        </p:nvSpPr>
        <p:spPr>
          <a:xfrm>
            <a:off x="2900537" y="2991833"/>
            <a:ext cx="135492" cy="222855"/>
          </a:xfrm>
          <a:custGeom>
            <a:avLst/>
            <a:gdLst/>
            <a:ahLst/>
            <a:cxnLst/>
            <a:rect l="0" t="0" r="0" b="0"/>
            <a:pathLst>
              <a:path w="135492" h="222855">
                <a:moveTo>
                  <a:pt x="85550" y="17114"/>
                </a:moveTo>
                <a:lnTo>
                  <a:pt x="79399" y="9733"/>
                </a:lnTo>
                <a:lnTo>
                  <a:pt x="76731" y="9071"/>
                </a:lnTo>
                <a:lnTo>
                  <a:pt x="72899" y="8777"/>
                </a:lnTo>
                <a:lnTo>
                  <a:pt x="68550" y="8646"/>
                </a:lnTo>
                <a:lnTo>
                  <a:pt x="61640" y="8573"/>
                </a:lnTo>
                <a:lnTo>
                  <a:pt x="59291" y="7610"/>
                </a:lnTo>
                <a:lnTo>
                  <a:pt x="56932" y="6015"/>
                </a:lnTo>
                <a:lnTo>
                  <a:pt x="54565" y="4000"/>
                </a:lnTo>
                <a:lnTo>
                  <a:pt x="52193" y="2656"/>
                </a:lnTo>
                <a:lnTo>
                  <a:pt x="49818" y="1761"/>
                </a:lnTo>
                <a:lnTo>
                  <a:pt x="47441" y="1163"/>
                </a:lnTo>
                <a:lnTo>
                  <a:pt x="45063" y="765"/>
                </a:lnTo>
                <a:lnTo>
                  <a:pt x="42684" y="500"/>
                </a:lnTo>
                <a:lnTo>
                  <a:pt x="40304" y="323"/>
                </a:lnTo>
                <a:lnTo>
                  <a:pt x="35543" y="127"/>
                </a:lnTo>
                <a:lnTo>
                  <a:pt x="29811" y="0"/>
                </a:lnTo>
                <a:lnTo>
                  <a:pt x="26911" y="2523"/>
                </a:lnTo>
                <a:lnTo>
                  <a:pt x="21587" y="8189"/>
                </a:lnTo>
                <a:lnTo>
                  <a:pt x="17562" y="8437"/>
                </a:lnTo>
                <a:lnTo>
                  <a:pt x="16413" y="9425"/>
                </a:lnTo>
                <a:lnTo>
                  <a:pt x="15646" y="11036"/>
                </a:lnTo>
                <a:lnTo>
                  <a:pt x="14416" y="15913"/>
                </a:lnTo>
                <a:lnTo>
                  <a:pt x="14202" y="21309"/>
                </a:lnTo>
                <a:lnTo>
                  <a:pt x="14116" y="42884"/>
                </a:lnTo>
                <a:lnTo>
                  <a:pt x="14113" y="58286"/>
                </a:lnTo>
                <a:lnTo>
                  <a:pt x="12525" y="62660"/>
                </a:lnTo>
                <a:lnTo>
                  <a:pt x="6528" y="77679"/>
                </a:lnTo>
                <a:lnTo>
                  <a:pt x="4294" y="84161"/>
                </a:lnTo>
                <a:lnTo>
                  <a:pt x="2804" y="89434"/>
                </a:lnTo>
                <a:lnTo>
                  <a:pt x="0" y="102055"/>
                </a:lnTo>
                <a:lnTo>
                  <a:pt x="735" y="102316"/>
                </a:lnTo>
                <a:lnTo>
                  <a:pt x="3669" y="102607"/>
                </a:lnTo>
                <a:lnTo>
                  <a:pt x="7619" y="102736"/>
                </a:lnTo>
                <a:lnTo>
                  <a:pt x="47895" y="102839"/>
                </a:lnTo>
                <a:lnTo>
                  <a:pt x="53303" y="103792"/>
                </a:lnTo>
                <a:lnTo>
                  <a:pt x="59290" y="105379"/>
                </a:lnTo>
                <a:lnTo>
                  <a:pt x="65662" y="107390"/>
                </a:lnTo>
                <a:lnTo>
                  <a:pt x="71498" y="108731"/>
                </a:lnTo>
                <a:lnTo>
                  <a:pt x="76976" y="109624"/>
                </a:lnTo>
                <a:lnTo>
                  <a:pt x="82215" y="110220"/>
                </a:lnTo>
                <a:lnTo>
                  <a:pt x="86502" y="110617"/>
                </a:lnTo>
                <a:lnTo>
                  <a:pt x="90153" y="110882"/>
                </a:lnTo>
                <a:lnTo>
                  <a:pt x="93381" y="111059"/>
                </a:lnTo>
                <a:lnTo>
                  <a:pt x="101202" y="111255"/>
                </a:lnTo>
                <a:lnTo>
                  <a:pt x="105509" y="111307"/>
                </a:lnTo>
                <a:lnTo>
                  <a:pt x="109175" y="112294"/>
                </a:lnTo>
                <a:lnTo>
                  <a:pt x="112413" y="113905"/>
                </a:lnTo>
                <a:lnTo>
                  <a:pt x="115365" y="115931"/>
                </a:lnTo>
                <a:lnTo>
                  <a:pt x="118920" y="117283"/>
                </a:lnTo>
                <a:lnTo>
                  <a:pt x="122878" y="118183"/>
                </a:lnTo>
                <a:lnTo>
                  <a:pt x="127104" y="118783"/>
                </a:lnTo>
                <a:lnTo>
                  <a:pt x="129922" y="120136"/>
                </a:lnTo>
                <a:lnTo>
                  <a:pt x="131800" y="121991"/>
                </a:lnTo>
                <a:lnTo>
                  <a:pt x="133052" y="124179"/>
                </a:lnTo>
                <a:lnTo>
                  <a:pt x="134444" y="129151"/>
                </a:lnTo>
                <a:lnTo>
                  <a:pt x="135062" y="134536"/>
                </a:lnTo>
                <a:lnTo>
                  <a:pt x="135337" y="140104"/>
                </a:lnTo>
                <a:lnTo>
                  <a:pt x="135491" y="144043"/>
                </a:lnTo>
                <a:lnTo>
                  <a:pt x="133411" y="147505"/>
                </a:lnTo>
                <a:lnTo>
                  <a:pt x="129841" y="152218"/>
                </a:lnTo>
                <a:lnTo>
                  <a:pt x="125608" y="157488"/>
                </a:lnTo>
                <a:lnTo>
                  <a:pt x="122574" y="160227"/>
                </a:lnTo>
                <a:lnTo>
                  <a:pt x="118964" y="163005"/>
                </a:lnTo>
                <a:lnTo>
                  <a:pt x="114970" y="165810"/>
                </a:lnTo>
                <a:lnTo>
                  <a:pt x="110720" y="169584"/>
                </a:lnTo>
                <a:lnTo>
                  <a:pt x="106299" y="174006"/>
                </a:lnTo>
                <a:lnTo>
                  <a:pt x="101763" y="178859"/>
                </a:lnTo>
                <a:lnTo>
                  <a:pt x="97947" y="182094"/>
                </a:lnTo>
                <a:lnTo>
                  <a:pt x="94608" y="184251"/>
                </a:lnTo>
                <a:lnTo>
                  <a:pt x="91589" y="185689"/>
                </a:lnTo>
                <a:lnTo>
                  <a:pt x="87988" y="187599"/>
                </a:lnTo>
                <a:lnTo>
                  <a:pt x="79755" y="192263"/>
                </a:lnTo>
                <a:lnTo>
                  <a:pt x="76130" y="194840"/>
                </a:lnTo>
                <a:lnTo>
                  <a:pt x="72920" y="197511"/>
                </a:lnTo>
                <a:lnTo>
                  <a:pt x="69986" y="200244"/>
                </a:lnTo>
                <a:lnTo>
                  <a:pt x="66443" y="202065"/>
                </a:lnTo>
                <a:lnTo>
                  <a:pt x="62493" y="203280"/>
                </a:lnTo>
                <a:lnTo>
                  <a:pt x="58273" y="204090"/>
                </a:lnTo>
                <a:lnTo>
                  <a:pt x="54665" y="205582"/>
                </a:lnTo>
                <a:lnTo>
                  <a:pt x="51466" y="207530"/>
                </a:lnTo>
                <a:lnTo>
                  <a:pt x="44422" y="212948"/>
                </a:lnTo>
                <a:lnTo>
                  <a:pt x="41341" y="213689"/>
                </a:lnTo>
                <a:lnTo>
                  <a:pt x="39409" y="213887"/>
                </a:lnTo>
                <a:lnTo>
                  <a:pt x="37327" y="214971"/>
                </a:lnTo>
                <a:lnTo>
                  <a:pt x="35145" y="216646"/>
                </a:lnTo>
                <a:lnTo>
                  <a:pt x="28400" y="2228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8" name="SMARTInkAnnotation311"/>
          <p:cNvSpPr/>
          <p:nvPr/>
        </p:nvSpPr>
        <p:spPr>
          <a:xfrm>
            <a:off x="3061355" y="3000376"/>
            <a:ext cx="67303" cy="205739"/>
          </a:xfrm>
          <a:custGeom>
            <a:avLst/>
            <a:gdLst/>
            <a:ahLst/>
            <a:cxnLst/>
            <a:rect l="0" t="0" r="0" b="0"/>
            <a:pathLst>
              <a:path w="67303" h="205739">
                <a:moveTo>
                  <a:pt x="10457" y="8571"/>
                </a:moveTo>
                <a:lnTo>
                  <a:pt x="16608" y="1190"/>
                </a:lnTo>
                <a:lnTo>
                  <a:pt x="17733" y="793"/>
                </a:lnTo>
                <a:lnTo>
                  <a:pt x="19276" y="529"/>
                </a:lnTo>
                <a:lnTo>
                  <a:pt x="21099" y="352"/>
                </a:lnTo>
                <a:lnTo>
                  <a:pt x="23108" y="234"/>
                </a:lnTo>
                <a:lnTo>
                  <a:pt x="27457" y="104"/>
                </a:lnTo>
                <a:lnTo>
                  <a:pt x="55703" y="0"/>
                </a:lnTo>
                <a:lnTo>
                  <a:pt x="57290" y="952"/>
                </a:lnTo>
                <a:lnTo>
                  <a:pt x="58348" y="2539"/>
                </a:lnTo>
                <a:lnTo>
                  <a:pt x="59053" y="4550"/>
                </a:lnTo>
                <a:lnTo>
                  <a:pt x="59837" y="9324"/>
                </a:lnTo>
                <a:lnTo>
                  <a:pt x="60045" y="11931"/>
                </a:lnTo>
                <a:lnTo>
                  <a:pt x="60979" y="14621"/>
                </a:lnTo>
                <a:lnTo>
                  <a:pt x="62394" y="17367"/>
                </a:lnTo>
                <a:lnTo>
                  <a:pt x="66578" y="24067"/>
                </a:lnTo>
                <a:lnTo>
                  <a:pt x="67150" y="27523"/>
                </a:lnTo>
                <a:lnTo>
                  <a:pt x="67302" y="29778"/>
                </a:lnTo>
                <a:lnTo>
                  <a:pt x="66610" y="33187"/>
                </a:lnTo>
                <a:lnTo>
                  <a:pt x="65355" y="37364"/>
                </a:lnTo>
                <a:lnTo>
                  <a:pt x="63724" y="42054"/>
                </a:lnTo>
                <a:lnTo>
                  <a:pt x="61844" y="46133"/>
                </a:lnTo>
                <a:lnTo>
                  <a:pt x="59796" y="49805"/>
                </a:lnTo>
                <a:lnTo>
                  <a:pt x="57637" y="53205"/>
                </a:lnTo>
                <a:lnTo>
                  <a:pt x="55404" y="56425"/>
                </a:lnTo>
                <a:lnTo>
                  <a:pt x="53122" y="59524"/>
                </a:lnTo>
                <a:lnTo>
                  <a:pt x="48469" y="65507"/>
                </a:lnTo>
                <a:lnTo>
                  <a:pt x="43755" y="71341"/>
                </a:lnTo>
                <a:lnTo>
                  <a:pt x="41387" y="75183"/>
                </a:lnTo>
                <a:lnTo>
                  <a:pt x="39015" y="79649"/>
                </a:lnTo>
                <a:lnTo>
                  <a:pt x="36640" y="84531"/>
                </a:lnTo>
                <a:lnTo>
                  <a:pt x="34262" y="88739"/>
                </a:lnTo>
                <a:lnTo>
                  <a:pt x="31883" y="92496"/>
                </a:lnTo>
                <a:lnTo>
                  <a:pt x="29504" y="95954"/>
                </a:lnTo>
                <a:lnTo>
                  <a:pt x="26330" y="99211"/>
                </a:lnTo>
                <a:lnTo>
                  <a:pt x="22626" y="102335"/>
                </a:lnTo>
                <a:lnTo>
                  <a:pt x="18570" y="105371"/>
                </a:lnTo>
                <a:lnTo>
                  <a:pt x="15866" y="109299"/>
                </a:lnTo>
                <a:lnTo>
                  <a:pt x="14063" y="113823"/>
                </a:lnTo>
                <a:lnTo>
                  <a:pt x="12861" y="118744"/>
                </a:lnTo>
                <a:lnTo>
                  <a:pt x="11266" y="122977"/>
                </a:lnTo>
                <a:lnTo>
                  <a:pt x="9409" y="126752"/>
                </a:lnTo>
                <a:lnTo>
                  <a:pt x="7377" y="130221"/>
                </a:lnTo>
                <a:lnTo>
                  <a:pt x="5229" y="133486"/>
                </a:lnTo>
                <a:lnTo>
                  <a:pt x="3003" y="136615"/>
                </a:lnTo>
                <a:lnTo>
                  <a:pt x="725" y="139654"/>
                </a:lnTo>
                <a:lnTo>
                  <a:pt x="0" y="142632"/>
                </a:lnTo>
                <a:lnTo>
                  <a:pt x="311" y="145570"/>
                </a:lnTo>
                <a:lnTo>
                  <a:pt x="1979" y="151375"/>
                </a:lnTo>
                <a:lnTo>
                  <a:pt x="2720" y="157129"/>
                </a:lnTo>
                <a:lnTo>
                  <a:pt x="3050" y="162862"/>
                </a:lnTo>
                <a:lnTo>
                  <a:pt x="3261" y="169753"/>
                </a:lnTo>
                <a:lnTo>
                  <a:pt x="3309" y="178681"/>
                </a:lnTo>
                <a:lnTo>
                  <a:pt x="4104" y="180080"/>
                </a:lnTo>
                <a:lnTo>
                  <a:pt x="5428" y="181965"/>
                </a:lnTo>
                <a:lnTo>
                  <a:pt x="9464" y="187285"/>
                </a:lnTo>
                <a:lnTo>
                  <a:pt x="16521" y="195859"/>
                </a:lnTo>
                <a:lnTo>
                  <a:pt x="17675" y="196295"/>
                </a:lnTo>
                <a:lnTo>
                  <a:pt x="19238" y="196586"/>
                </a:lnTo>
                <a:lnTo>
                  <a:pt x="21073" y="196779"/>
                </a:lnTo>
                <a:lnTo>
                  <a:pt x="23091" y="196908"/>
                </a:lnTo>
                <a:lnTo>
                  <a:pt x="27449" y="197051"/>
                </a:lnTo>
                <a:lnTo>
                  <a:pt x="29723" y="198042"/>
                </a:lnTo>
                <a:lnTo>
                  <a:pt x="32032" y="199655"/>
                </a:lnTo>
                <a:lnTo>
                  <a:pt x="34365" y="201683"/>
                </a:lnTo>
                <a:lnTo>
                  <a:pt x="36715" y="203035"/>
                </a:lnTo>
                <a:lnTo>
                  <a:pt x="39075" y="203936"/>
                </a:lnTo>
                <a:lnTo>
                  <a:pt x="46176" y="20573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9" name="SMARTInkAnnotation312"/>
          <p:cNvSpPr/>
          <p:nvPr/>
        </p:nvSpPr>
        <p:spPr>
          <a:xfrm>
            <a:off x="3200499" y="3000375"/>
            <a:ext cx="91645" cy="204507"/>
          </a:xfrm>
          <a:custGeom>
            <a:avLst/>
            <a:gdLst/>
            <a:ahLst/>
            <a:cxnLst/>
            <a:rect l="0" t="0" r="0" b="0"/>
            <a:pathLst>
              <a:path w="91645" h="204507">
                <a:moveTo>
                  <a:pt x="57051" y="17145"/>
                </a:moveTo>
                <a:lnTo>
                  <a:pt x="57051" y="12594"/>
                </a:lnTo>
                <a:lnTo>
                  <a:pt x="56257" y="11253"/>
                </a:lnTo>
                <a:lnTo>
                  <a:pt x="54934" y="10360"/>
                </a:lnTo>
                <a:lnTo>
                  <a:pt x="50900" y="8925"/>
                </a:lnTo>
                <a:lnTo>
                  <a:pt x="48231" y="8729"/>
                </a:lnTo>
                <a:lnTo>
                  <a:pt x="46409" y="8677"/>
                </a:lnTo>
                <a:lnTo>
                  <a:pt x="44400" y="9594"/>
                </a:lnTo>
                <a:lnTo>
                  <a:pt x="42267" y="11159"/>
                </a:lnTo>
                <a:lnTo>
                  <a:pt x="40051" y="13154"/>
                </a:lnTo>
                <a:lnTo>
                  <a:pt x="37780" y="14484"/>
                </a:lnTo>
                <a:lnTo>
                  <a:pt x="35473" y="15371"/>
                </a:lnTo>
                <a:lnTo>
                  <a:pt x="33140" y="15962"/>
                </a:lnTo>
                <a:lnTo>
                  <a:pt x="30791" y="16356"/>
                </a:lnTo>
                <a:lnTo>
                  <a:pt x="28432" y="16619"/>
                </a:lnTo>
                <a:lnTo>
                  <a:pt x="26065" y="16794"/>
                </a:lnTo>
                <a:lnTo>
                  <a:pt x="24488" y="17864"/>
                </a:lnTo>
                <a:lnTo>
                  <a:pt x="23436" y="19529"/>
                </a:lnTo>
                <a:lnTo>
                  <a:pt x="22734" y="21592"/>
                </a:lnTo>
                <a:lnTo>
                  <a:pt x="21473" y="22967"/>
                </a:lnTo>
                <a:lnTo>
                  <a:pt x="19839" y="23884"/>
                </a:lnTo>
                <a:lnTo>
                  <a:pt x="17955" y="24495"/>
                </a:lnTo>
                <a:lnTo>
                  <a:pt x="16699" y="25855"/>
                </a:lnTo>
                <a:lnTo>
                  <a:pt x="15863" y="27714"/>
                </a:lnTo>
                <a:lnTo>
                  <a:pt x="14932" y="32320"/>
                </a:lnTo>
                <a:lnTo>
                  <a:pt x="14519" y="37542"/>
                </a:lnTo>
                <a:lnTo>
                  <a:pt x="13615" y="39315"/>
                </a:lnTo>
                <a:lnTo>
                  <a:pt x="12219" y="40497"/>
                </a:lnTo>
                <a:lnTo>
                  <a:pt x="10494" y="41286"/>
                </a:lnTo>
                <a:lnTo>
                  <a:pt x="9344" y="42764"/>
                </a:lnTo>
                <a:lnTo>
                  <a:pt x="8577" y="44702"/>
                </a:lnTo>
                <a:lnTo>
                  <a:pt x="7726" y="49395"/>
                </a:lnTo>
                <a:lnTo>
                  <a:pt x="7347" y="54656"/>
                </a:lnTo>
                <a:lnTo>
                  <a:pt x="7179" y="60169"/>
                </a:lnTo>
                <a:lnTo>
                  <a:pt x="7134" y="62973"/>
                </a:lnTo>
                <a:lnTo>
                  <a:pt x="7898" y="65794"/>
                </a:lnTo>
                <a:lnTo>
                  <a:pt x="9201" y="68628"/>
                </a:lnTo>
                <a:lnTo>
                  <a:pt x="10863" y="71469"/>
                </a:lnTo>
                <a:lnTo>
                  <a:pt x="12710" y="77166"/>
                </a:lnTo>
                <a:lnTo>
                  <a:pt x="13203" y="80019"/>
                </a:lnTo>
                <a:lnTo>
                  <a:pt x="15867" y="85729"/>
                </a:lnTo>
                <a:lnTo>
                  <a:pt x="17689" y="88585"/>
                </a:lnTo>
                <a:lnTo>
                  <a:pt x="20491" y="92394"/>
                </a:lnTo>
                <a:lnTo>
                  <a:pt x="27837" y="101706"/>
                </a:lnTo>
                <a:lnTo>
                  <a:pt x="32019" y="105904"/>
                </a:lnTo>
                <a:lnTo>
                  <a:pt x="36394" y="109655"/>
                </a:lnTo>
                <a:lnTo>
                  <a:pt x="40898" y="113108"/>
                </a:lnTo>
                <a:lnTo>
                  <a:pt x="44695" y="116363"/>
                </a:lnTo>
                <a:lnTo>
                  <a:pt x="48020" y="119485"/>
                </a:lnTo>
                <a:lnTo>
                  <a:pt x="51030" y="122519"/>
                </a:lnTo>
                <a:lnTo>
                  <a:pt x="54625" y="125495"/>
                </a:lnTo>
                <a:lnTo>
                  <a:pt x="58608" y="128430"/>
                </a:lnTo>
                <a:lnTo>
                  <a:pt x="62852" y="131340"/>
                </a:lnTo>
                <a:lnTo>
                  <a:pt x="66474" y="134233"/>
                </a:lnTo>
                <a:lnTo>
                  <a:pt x="69683" y="137113"/>
                </a:lnTo>
                <a:lnTo>
                  <a:pt x="72616" y="139986"/>
                </a:lnTo>
                <a:lnTo>
                  <a:pt x="75365" y="142854"/>
                </a:lnTo>
                <a:lnTo>
                  <a:pt x="77991" y="145719"/>
                </a:lnTo>
                <a:lnTo>
                  <a:pt x="80536" y="148581"/>
                </a:lnTo>
                <a:lnTo>
                  <a:pt x="82233" y="151441"/>
                </a:lnTo>
                <a:lnTo>
                  <a:pt x="84118" y="157160"/>
                </a:lnTo>
                <a:lnTo>
                  <a:pt x="85414" y="160970"/>
                </a:lnTo>
                <a:lnTo>
                  <a:pt x="87072" y="165416"/>
                </a:lnTo>
                <a:lnTo>
                  <a:pt x="91644" y="177137"/>
                </a:lnTo>
                <a:lnTo>
                  <a:pt x="91225" y="179052"/>
                </a:lnTo>
                <a:lnTo>
                  <a:pt x="88644" y="183718"/>
                </a:lnTo>
                <a:lnTo>
                  <a:pt x="86967" y="188967"/>
                </a:lnTo>
                <a:lnTo>
                  <a:pt x="85891" y="195548"/>
                </a:lnTo>
                <a:lnTo>
                  <a:pt x="84215" y="196087"/>
                </a:lnTo>
                <a:lnTo>
                  <a:pt x="81510" y="196447"/>
                </a:lnTo>
                <a:lnTo>
                  <a:pt x="78119" y="196687"/>
                </a:lnTo>
                <a:lnTo>
                  <a:pt x="75065" y="197800"/>
                </a:lnTo>
                <a:lnTo>
                  <a:pt x="72235" y="199494"/>
                </a:lnTo>
                <a:lnTo>
                  <a:pt x="69555" y="201576"/>
                </a:lnTo>
                <a:lnTo>
                  <a:pt x="66974" y="202964"/>
                </a:lnTo>
                <a:lnTo>
                  <a:pt x="64461" y="203889"/>
                </a:lnTo>
                <a:lnTo>
                  <a:pt x="61990" y="204506"/>
                </a:lnTo>
                <a:lnTo>
                  <a:pt x="59550" y="203965"/>
                </a:lnTo>
                <a:lnTo>
                  <a:pt x="57130" y="202651"/>
                </a:lnTo>
                <a:lnTo>
                  <a:pt x="54722" y="200823"/>
                </a:lnTo>
                <a:lnTo>
                  <a:pt x="51530" y="199605"/>
                </a:lnTo>
                <a:lnTo>
                  <a:pt x="47814" y="198792"/>
                </a:lnTo>
                <a:lnTo>
                  <a:pt x="43749" y="198251"/>
                </a:lnTo>
                <a:lnTo>
                  <a:pt x="39452" y="197890"/>
                </a:lnTo>
                <a:lnTo>
                  <a:pt x="34999" y="197649"/>
                </a:lnTo>
                <a:lnTo>
                  <a:pt x="30443" y="197488"/>
                </a:lnTo>
                <a:lnTo>
                  <a:pt x="26613" y="196429"/>
                </a:lnTo>
                <a:lnTo>
                  <a:pt x="23265" y="194770"/>
                </a:lnTo>
                <a:lnTo>
                  <a:pt x="20240" y="192711"/>
                </a:lnTo>
                <a:lnTo>
                  <a:pt x="17429" y="190387"/>
                </a:lnTo>
                <a:lnTo>
                  <a:pt x="14761" y="187885"/>
                </a:lnTo>
                <a:lnTo>
                  <a:pt x="12189" y="185264"/>
                </a:lnTo>
                <a:lnTo>
                  <a:pt x="10474" y="182564"/>
                </a:lnTo>
                <a:lnTo>
                  <a:pt x="8569" y="177024"/>
                </a:lnTo>
                <a:lnTo>
                  <a:pt x="7267" y="174213"/>
                </a:lnTo>
                <a:lnTo>
                  <a:pt x="5605" y="171387"/>
                </a:lnTo>
                <a:lnTo>
                  <a:pt x="3704" y="168551"/>
                </a:lnTo>
                <a:lnTo>
                  <a:pt x="2436" y="165707"/>
                </a:lnTo>
                <a:lnTo>
                  <a:pt x="1027" y="160008"/>
                </a:lnTo>
                <a:lnTo>
                  <a:pt x="401" y="154299"/>
                </a:lnTo>
                <a:lnTo>
                  <a:pt x="234" y="151444"/>
                </a:lnTo>
                <a:lnTo>
                  <a:pt x="123" y="147635"/>
                </a:lnTo>
                <a:lnTo>
                  <a:pt x="0" y="138323"/>
                </a:lnTo>
                <a:lnTo>
                  <a:pt x="760" y="134125"/>
                </a:lnTo>
                <a:lnTo>
                  <a:pt x="2061" y="130374"/>
                </a:lnTo>
                <a:lnTo>
                  <a:pt x="3722" y="126921"/>
                </a:lnTo>
                <a:lnTo>
                  <a:pt x="5624" y="123667"/>
                </a:lnTo>
                <a:lnTo>
                  <a:pt x="7685" y="120544"/>
                </a:lnTo>
                <a:lnTo>
                  <a:pt x="9852" y="117510"/>
                </a:lnTo>
                <a:lnTo>
                  <a:pt x="12092" y="113582"/>
                </a:lnTo>
                <a:lnTo>
                  <a:pt x="14378" y="109059"/>
                </a:lnTo>
                <a:lnTo>
                  <a:pt x="16696" y="104138"/>
                </a:lnTo>
                <a:lnTo>
                  <a:pt x="19829" y="99906"/>
                </a:lnTo>
                <a:lnTo>
                  <a:pt x="23505" y="96131"/>
                </a:lnTo>
                <a:lnTo>
                  <a:pt x="27543" y="92662"/>
                </a:lnTo>
                <a:lnTo>
                  <a:pt x="31029" y="89397"/>
                </a:lnTo>
                <a:lnTo>
                  <a:pt x="34146" y="86268"/>
                </a:lnTo>
                <a:lnTo>
                  <a:pt x="37019" y="83229"/>
                </a:lnTo>
                <a:lnTo>
                  <a:pt x="40521" y="80251"/>
                </a:lnTo>
                <a:lnTo>
                  <a:pt x="44443" y="77314"/>
                </a:lnTo>
                <a:lnTo>
                  <a:pt x="48646" y="74402"/>
                </a:lnTo>
                <a:lnTo>
                  <a:pt x="52241" y="71509"/>
                </a:lnTo>
                <a:lnTo>
                  <a:pt x="55432" y="68628"/>
                </a:lnTo>
                <a:lnTo>
                  <a:pt x="58352" y="65754"/>
                </a:lnTo>
                <a:lnTo>
                  <a:pt x="60300" y="62886"/>
                </a:lnTo>
                <a:lnTo>
                  <a:pt x="61598" y="60021"/>
                </a:lnTo>
                <a:lnTo>
                  <a:pt x="62464" y="57159"/>
                </a:lnTo>
                <a:lnTo>
                  <a:pt x="63834" y="53346"/>
                </a:lnTo>
                <a:lnTo>
                  <a:pt x="67474" y="44029"/>
                </a:lnTo>
                <a:lnTo>
                  <a:pt x="69556" y="40782"/>
                </a:lnTo>
                <a:lnTo>
                  <a:pt x="71738" y="38618"/>
                </a:lnTo>
                <a:lnTo>
                  <a:pt x="73986" y="37175"/>
                </a:lnTo>
                <a:lnTo>
                  <a:pt x="74691" y="35261"/>
                </a:lnTo>
                <a:lnTo>
                  <a:pt x="74367" y="33033"/>
                </a:lnTo>
                <a:lnTo>
                  <a:pt x="73357" y="30594"/>
                </a:lnTo>
                <a:lnTo>
                  <a:pt x="72236" y="25345"/>
                </a:lnTo>
                <a:lnTo>
                  <a:pt x="71936" y="22611"/>
                </a:lnTo>
                <a:lnTo>
                  <a:pt x="70943" y="19837"/>
                </a:lnTo>
                <a:lnTo>
                  <a:pt x="69487" y="17034"/>
                </a:lnTo>
                <a:lnTo>
                  <a:pt x="67723" y="14213"/>
                </a:lnTo>
                <a:lnTo>
                  <a:pt x="65753" y="11381"/>
                </a:lnTo>
                <a:lnTo>
                  <a:pt x="63646" y="8539"/>
                </a:lnTo>
                <a:lnTo>
                  <a:pt x="58354" y="1687"/>
                </a:lnTo>
                <a:lnTo>
                  <a:pt x="57125" y="1124"/>
                </a:lnTo>
                <a:lnTo>
                  <a:pt x="55513" y="749"/>
                </a:lnTo>
                <a:lnTo>
                  <a:pt x="53645" y="500"/>
                </a:lnTo>
                <a:lnTo>
                  <a:pt x="51605" y="333"/>
                </a:lnTo>
                <a:lnTo>
                  <a:pt x="49451" y="222"/>
                </a:lnTo>
                <a:lnTo>
                  <a:pt x="427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0" name="SMARTInkAnnotation313"/>
          <p:cNvSpPr/>
          <p:nvPr/>
        </p:nvSpPr>
        <p:spPr>
          <a:xfrm>
            <a:off x="3350418" y="2974658"/>
            <a:ext cx="85726" cy="85369"/>
          </a:xfrm>
          <a:custGeom>
            <a:avLst/>
            <a:gdLst/>
            <a:ahLst/>
            <a:cxnLst/>
            <a:rect l="0" t="0" r="0" b="0"/>
            <a:pathLst>
              <a:path w="85726" h="85369">
                <a:moveTo>
                  <a:pt x="0" y="8572"/>
                </a:moveTo>
                <a:lnTo>
                  <a:pt x="0" y="1191"/>
                </a:lnTo>
                <a:lnTo>
                  <a:pt x="794" y="794"/>
                </a:lnTo>
                <a:lnTo>
                  <a:pt x="2117" y="529"/>
                </a:lnTo>
                <a:lnTo>
                  <a:pt x="6151" y="104"/>
                </a:lnTo>
                <a:lnTo>
                  <a:pt x="8819" y="46"/>
                </a:lnTo>
                <a:lnTo>
                  <a:pt x="45247" y="0"/>
                </a:lnTo>
                <a:lnTo>
                  <a:pt x="46833" y="952"/>
                </a:lnTo>
                <a:lnTo>
                  <a:pt x="47891" y="2539"/>
                </a:lnTo>
                <a:lnTo>
                  <a:pt x="49883" y="8219"/>
                </a:lnTo>
                <a:lnTo>
                  <a:pt x="49924" y="9289"/>
                </a:lnTo>
                <a:lnTo>
                  <a:pt x="49996" y="15922"/>
                </a:lnTo>
                <a:lnTo>
                  <a:pt x="50006" y="29883"/>
                </a:lnTo>
                <a:lnTo>
                  <a:pt x="49213" y="31351"/>
                </a:lnTo>
                <a:lnTo>
                  <a:pt x="47890" y="32331"/>
                </a:lnTo>
                <a:lnTo>
                  <a:pt x="46214" y="32984"/>
                </a:lnTo>
                <a:lnTo>
                  <a:pt x="45097" y="34372"/>
                </a:lnTo>
                <a:lnTo>
                  <a:pt x="44353" y="36249"/>
                </a:lnTo>
                <a:lnTo>
                  <a:pt x="43856" y="38453"/>
                </a:lnTo>
                <a:lnTo>
                  <a:pt x="42731" y="40875"/>
                </a:lnTo>
                <a:lnTo>
                  <a:pt x="41188" y="43442"/>
                </a:lnTo>
                <a:lnTo>
                  <a:pt x="39365" y="46106"/>
                </a:lnTo>
                <a:lnTo>
                  <a:pt x="37356" y="47882"/>
                </a:lnTo>
                <a:lnTo>
                  <a:pt x="35223" y="49066"/>
                </a:lnTo>
                <a:lnTo>
                  <a:pt x="33007" y="49856"/>
                </a:lnTo>
                <a:lnTo>
                  <a:pt x="30736" y="51334"/>
                </a:lnTo>
                <a:lnTo>
                  <a:pt x="28428" y="53273"/>
                </a:lnTo>
                <a:lnTo>
                  <a:pt x="22814" y="58677"/>
                </a:lnTo>
                <a:lnTo>
                  <a:pt x="20766" y="60072"/>
                </a:lnTo>
                <a:lnTo>
                  <a:pt x="9251" y="67271"/>
                </a:lnTo>
                <a:lnTo>
                  <a:pt x="8549" y="68659"/>
                </a:lnTo>
                <a:lnTo>
                  <a:pt x="8081" y="70538"/>
                </a:lnTo>
                <a:lnTo>
                  <a:pt x="7769" y="72743"/>
                </a:lnTo>
                <a:lnTo>
                  <a:pt x="6767" y="74212"/>
                </a:lnTo>
                <a:lnTo>
                  <a:pt x="5305" y="75192"/>
                </a:lnTo>
                <a:lnTo>
                  <a:pt x="3537" y="75845"/>
                </a:lnTo>
                <a:lnTo>
                  <a:pt x="3152" y="76281"/>
                </a:lnTo>
                <a:lnTo>
                  <a:pt x="3689" y="76571"/>
                </a:lnTo>
                <a:lnTo>
                  <a:pt x="6462" y="77037"/>
                </a:lnTo>
                <a:lnTo>
                  <a:pt x="6689" y="78028"/>
                </a:lnTo>
                <a:lnTo>
                  <a:pt x="6841" y="79641"/>
                </a:lnTo>
                <a:lnTo>
                  <a:pt x="7084" y="84523"/>
                </a:lnTo>
                <a:lnTo>
                  <a:pt x="7898" y="84923"/>
                </a:lnTo>
                <a:lnTo>
                  <a:pt x="9234" y="85190"/>
                </a:lnTo>
                <a:lnTo>
                  <a:pt x="10919" y="85368"/>
                </a:lnTo>
                <a:lnTo>
                  <a:pt x="12836" y="84534"/>
                </a:lnTo>
                <a:lnTo>
                  <a:pt x="14907" y="83026"/>
                </a:lnTo>
                <a:lnTo>
                  <a:pt x="17082" y="81068"/>
                </a:lnTo>
                <a:lnTo>
                  <a:pt x="19326" y="79762"/>
                </a:lnTo>
                <a:lnTo>
                  <a:pt x="21615" y="78892"/>
                </a:lnTo>
                <a:lnTo>
                  <a:pt x="23936" y="78312"/>
                </a:lnTo>
                <a:lnTo>
                  <a:pt x="27070" y="77925"/>
                </a:lnTo>
                <a:lnTo>
                  <a:pt x="30747" y="77668"/>
                </a:lnTo>
                <a:lnTo>
                  <a:pt x="39065" y="77381"/>
                </a:lnTo>
                <a:lnTo>
                  <a:pt x="76125" y="77154"/>
                </a:lnTo>
                <a:lnTo>
                  <a:pt x="85725" y="771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1" name="SMARTInkAnnotation314"/>
          <p:cNvSpPr/>
          <p:nvPr/>
        </p:nvSpPr>
        <p:spPr>
          <a:xfrm>
            <a:off x="3532364" y="3094672"/>
            <a:ext cx="118093" cy="17146"/>
          </a:xfrm>
          <a:custGeom>
            <a:avLst/>
            <a:gdLst/>
            <a:ahLst/>
            <a:cxnLst/>
            <a:rect l="0" t="0" r="0" b="0"/>
            <a:pathLst>
              <a:path w="118093" h="17146">
                <a:moveTo>
                  <a:pt x="3792" y="17145"/>
                </a:moveTo>
                <a:lnTo>
                  <a:pt x="0" y="17145"/>
                </a:lnTo>
                <a:lnTo>
                  <a:pt x="30673" y="17145"/>
                </a:lnTo>
                <a:lnTo>
                  <a:pt x="35207" y="16192"/>
                </a:lnTo>
                <a:lnTo>
                  <a:pt x="39816" y="14605"/>
                </a:lnTo>
                <a:lnTo>
                  <a:pt x="44477" y="12594"/>
                </a:lnTo>
                <a:lnTo>
                  <a:pt x="48378" y="11254"/>
                </a:lnTo>
                <a:lnTo>
                  <a:pt x="51772" y="10360"/>
                </a:lnTo>
                <a:lnTo>
                  <a:pt x="54829" y="9764"/>
                </a:lnTo>
                <a:lnTo>
                  <a:pt x="58454" y="9367"/>
                </a:lnTo>
                <a:lnTo>
                  <a:pt x="62458" y="9102"/>
                </a:lnTo>
                <a:lnTo>
                  <a:pt x="70347" y="8808"/>
                </a:lnTo>
                <a:lnTo>
                  <a:pt x="80045" y="8643"/>
                </a:lnTo>
                <a:lnTo>
                  <a:pt x="97951" y="8582"/>
                </a:lnTo>
                <a:lnTo>
                  <a:pt x="100696" y="7626"/>
                </a:lnTo>
                <a:lnTo>
                  <a:pt x="103320" y="6037"/>
                </a:lnTo>
                <a:lnTo>
                  <a:pt x="105862" y="4025"/>
                </a:lnTo>
                <a:lnTo>
                  <a:pt x="108351" y="2683"/>
                </a:lnTo>
                <a:lnTo>
                  <a:pt x="110805" y="1789"/>
                </a:lnTo>
                <a:lnTo>
                  <a:pt x="11809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2" name="SMARTInkAnnotation315"/>
          <p:cNvSpPr/>
          <p:nvPr/>
        </p:nvSpPr>
        <p:spPr>
          <a:xfrm>
            <a:off x="2467623" y="3326130"/>
            <a:ext cx="118415" cy="94299"/>
          </a:xfrm>
          <a:custGeom>
            <a:avLst/>
            <a:gdLst/>
            <a:ahLst/>
            <a:cxnLst/>
            <a:rect l="0" t="0" r="0" b="0"/>
            <a:pathLst>
              <a:path w="118415" h="94299">
                <a:moveTo>
                  <a:pt x="54120" y="0"/>
                </a:moveTo>
                <a:lnTo>
                  <a:pt x="54120" y="7381"/>
                </a:lnTo>
                <a:lnTo>
                  <a:pt x="53327" y="7778"/>
                </a:lnTo>
                <a:lnTo>
                  <a:pt x="50328" y="8219"/>
                </a:lnTo>
                <a:lnTo>
                  <a:pt x="49211" y="9289"/>
                </a:lnTo>
                <a:lnTo>
                  <a:pt x="48466" y="10956"/>
                </a:lnTo>
                <a:lnTo>
                  <a:pt x="47969" y="13019"/>
                </a:lnTo>
                <a:lnTo>
                  <a:pt x="47639" y="15347"/>
                </a:lnTo>
                <a:lnTo>
                  <a:pt x="47418" y="17851"/>
                </a:lnTo>
                <a:lnTo>
                  <a:pt x="47271" y="20473"/>
                </a:lnTo>
                <a:lnTo>
                  <a:pt x="46379" y="22221"/>
                </a:lnTo>
                <a:lnTo>
                  <a:pt x="44991" y="23387"/>
                </a:lnTo>
                <a:lnTo>
                  <a:pt x="43271" y="24163"/>
                </a:lnTo>
                <a:lnTo>
                  <a:pt x="42125" y="25634"/>
                </a:lnTo>
                <a:lnTo>
                  <a:pt x="41361" y="27567"/>
                </a:lnTo>
                <a:lnTo>
                  <a:pt x="40852" y="29808"/>
                </a:lnTo>
                <a:lnTo>
                  <a:pt x="39719" y="32254"/>
                </a:lnTo>
                <a:lnTo>
                  <a:pt x="38169" y="34838"/>
                </a:lnTo>
                <a:lnTo>
                  <a:pt x="36342" y="37513"/>
                </a:lnTo>
                <a:lnTo>
                  <a:pt x="34331" y="40249"/>
                </a:lnTo>
                <a:lnTo>
                  <a:pt x="29979" y="45828"/>
                </a:lnTo>
                <a:lnTo>
                  <a:pt x="23067" y="54324"/>
                </a:lnTo>
                <a:lnTo>
                  <a:pt x="20718" y="56218"/>
                </a:lnTo>
                <a:lnTo>
                  <a:pt x="18358" y="57482"/>
                </a:lnTo>
                <a:lnTo>
                  <a:pt x="15991" y="58323"/>
                </a:lnTo>
                <a:lnTo>
                  <a:pt x="14414" y="59837"/>
                </a:lnTo>
                <a:lnTo>
                  <a:pt x="13362" y="61799"/>
                </a:lnTo>
                <a:lnTo>
                  <a:pt x="12660" y="64059"/>
                </a:lnTo>
                <a:lnTo>
                  <a:pt x="11399" y="65566"/>
                </a:lnTo>
                <a:lnTo>
                  <a:pt x="9765" y="66571"/>
                </a:lnTo>
                <a:lnTo>
                  <a:pt x="7881" y="67241"/>
                </a:lnTo>
                <a:lnTo>
                  <a:pt x="6625" y="68639"/>
                </a:lnTo>
                <a:lnTo>
                  <a:pt x="5788" y="70525"/>
                </a:lnTo>
                <a:lnTo>
                  <a:pt x="4123" y="77118"/>
                </a:lnTo>
                <a:lnTo>
                  <a:pt x="324" y="81693"/>
                </a:lnTo>
                <a:lnTo>
                  <a:pt x="0" y="83037"/>
                </a:lnTo>
                <a:lnTo>
                  <a:pt x="578" y="83933"/>
                </a:lnTo>
                <a:lnTo>
                  <a:pt x="3415" y="85371"/>
                </a:lnTo>
                <a:lnTo>
                  <a:pt x="5920" y="85568"/>
                </a:lnTo>
                <a:lnTo>
                  <a:pt x="7700" y="85620"/>
                </a:lnTo>
                <a:lnTo>
                  <a:pt x="84756" y="85725"/>
                </a:lnTo>
                <a:lnTo>
                  <a:pt x="87244" y="86677"/>
                </a:lnTo>
                <a:lnTo>
                  <a:pt x="89697" y="88265"/>
                </a:lnTo>
                <a:lnTo>
                  <a:pt x="95544" y="93106"/>
                </a:lnTo>
                <a:lnTo>
                  <a:pt x="98460" y="93768"/>
                </a:lnTo>
                <a:lnTo>
                  <a:pt x="103007" y="94193"/>
                </a:lnTo>
                <a:lnTo>
                  <a:pt x="105746" y="94251"/>
                </a:lnTo>
                <a:lnTo>
                  <a:pt x="118414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3" name="SMARTInkAnnotation316"/>
          <p:cNvSpPr/>
          <p:nvPr/>
        </p:nvSpPr>
        <p:spPr>
          <a:xfrm>
            <a:off x="2536031" y="3343275"/>
            <a:ext cx="57143" cy="171451"/>
          </a:xfrm>
          <a:custGeom>
            <a:avLst/>
            <a:gdLst/>
            <a:ahLst/>
            <a:cxnLst/>
            <a:rect l="0" t="0" r="0" b="0"/>
            <a:pathLst>
              <a:path w="57143" h="171451">
                <a:moveTo>
                  <a:pt x="50006" y="0"/>
                </a:moveTo>
                <a:lnTo>
                  <a:pt x="57142" y="0"/>
                </a:lnTo>
                <a:lnTo>
                  <a:pt x="50998" y="7380"/>
                </a:lnTo>
                <a:lnTo>
                  <a:pt x="50447" y="10583"/>
                </a:lnTo>
                <a:lnTo>
                  <a:pt x="50300" y="12770"/>
                </a:lnTo>
                <a:lnTo>
                  <a:pt x="49408" y="15181"/>
                </a:lnTo>
                <a:lnTo>
                  <a:pt x="48020" y="17740"/>
                </a:lnTo>
                <a:lnTo>
                  <a:pt x="46301" y="20399"/>
                </a:lnTo>
                <a:lnTo>
                  <a:pt x="44361" y="23124"/>
                </a:lnTo>
                <a:lnTo>
                  <a:pt x="42274" y="25894"/>
                </a:lnTo>
                <a:lnTo>
                  <a:pt x="40089" y="28693"/>
                </a:lnTo>
                <a:lnTo>
                  <a:pt x="38632" y="32463"/>
                </a:lnTo>
                <a:lnTo>
                  <a:pt x="37661" y="36882"/>
                </a:lnTo>
                <a:lnTo>
                  <a:pt x="37014" y="41733"/>
                </a:lnTo>
                <a:lnTo>
                  <a:pt x="35788" y="45920"/>
                </a:lnTo>
                <a:lnTo>
                  <a:pt x="34178" y="49663"/>
                </a:lnTo>
                <a:lnTo>
                  <a:pt x="32310" y="53111"/>
                </a:lnTo>
                <a:lnTo>
                  <a:pt x="31065" y="57315"/>
                </a:lnTo>
                <a:lnTo>
                  <a:pt x="30235" y="62022"/>
                </a:lnTo>
                <a:lnTo>
                  <a:pt x="29681" y="67065"/>
                </a:lnTo>
                <a:lnTo>
                  <a:pt x="28519" y="71380"/>
                </a:lnTo>
                <a:lnTo>
                  <a:pt x="26950" y="75209"/>
                </a:lnTo>
                <a:lnTo>
                  <a:pt x="25111" y="78714"/>
                </a:lnTo>
                <a:lnTo>
                  <a:pt x="23090" y="82956"/>
                </a:lnTo>
                <a:lnTo>
                  <a:pt x="18729" y="92749"/>
                </a:lnTo>
                <a:lnTo>
                  <a:pt x="17248" y="97075"/>
                </a:lnTo>
                <a:lnTo>
                  <a:pt x="16261" y="100912"/>
                </a:lnTo>
                <a:lnTo>
                  <a:pt x="15603" y="104422"/>
                </a:lnTo>
                <a:lnTo>
                  <a:pt x="15165" y="107714"/>
                </a:lnTo>
                <a:lnTo>
                  <a:pt x="14872" y="110862"/>
                </a:lnTo>
                <a:lnTo>
                  <a:pt x="14677" y="113913"/>
                </a:lnTo>
                <a:lnTo>
                  <a:pt x="13754" y="116899"/>
                </a:lnTo>
                <a:lnTo>
                  <a:pt x="12344" y="119843"/>
                </a:lnTo>
                <a:lnTo>
                  <a:pt x="10611" y="122758"/>
                </a:lnTo>
                <a:lnTo>
                  <a:pt x="9455" y="126605"/>
                </a:lnTo>
                <a:lnTo>
                  <a:pt x="8684" y="131076"/>
                </a:lnTo>
                <a:lnTo>
                  <a:pt x="8171" y="135962"/>
                </a:lnTo>
                <a:lnTo>
                  <a:pt x="7829" y="140171"/>
                </a:lnTo>
                <a:lnTo>
                  <a:pt x="7600" y="143930"/>
                </a:lnTo>
                <a:lnTo>
                  <a:pt x="7448" y="147388"/>
                </a:lnTo>
                <a:lnTo>
                  <a:pt x="6553" y="149693"/>
                </a:lnTo>
                <a:lnTo>
                  <a:pt x="5162" y="151231"/>
                </a:lnTo>
                <a:lnTo>
                  <a:pt x="3441" y="152255"/>
                </a:lnTo>
                <a:lnTo>
                  <a:pt x="2294" y="153891"/>
                </a:lnTo>
                <a:lnTo>
                  <a:pt x="1529" y="155934"/>
                </a:lnTo>
                <a:lnTo>
                  <a:pt x="302" y="161506"/>
                </a:lnTo>
                <a:lnTo>
                  <a:pt x="134" y="164808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4" name="SMARTInkAnnotation317"/>
          <p:cNvSpPr/>
          <p:nvPr/>
        </p:nvSpPr>
        <p:spPr>
          <a:xfrm>
            <a:off x="2653562" y="3223260"/>
            <a:ext cx="146789" cy="300038"/>
          </a:xfrm>
          <a:custGeom>
            <a:avLst/>
            <a:gdLst/>
            <a:ahLst/>
            <a:cxnLst/>
            <a:rect l="0" t="0" r="0" b="0"/>
            <a:pathLst>
              <a:path w="146789" h="300038">
                <a:moveTo>
                  <a:pt x="146788" y="0"/>
                </a:moveTo>
                <a:lnTo>
                  <a:pt x="133501" y="0"/>
                </a:lnTo>
                <a:lnTo>
                  <a:pt x="129004" y="4551"/>
                </a:lnTo>
                <a:lnTo>
                  <a:pt x="126201" y="5891"/>
                </a:lnTo>
                <a:lnTo>
                  <a:pt x="122744" y="6785"/>
                </a:lnTo>
                <a:lnTo>
                  <a:pt x="113375" y="8219"/>
                </a:lnTo>
                <a:lnTo>
                  <a:pt x="109977" y="10955"/>
                </a:lnTo>
                <a:lnTo>
                  <a:pt x="107960" y="13019"/>
                </a:lnTo>
                <a:lnTo>
                  <a:pt x="105821" y="14394"/>
                </a:lnTo>
                <a:lnTo>
                  <a:pt x="101328" y="15922"/>
                </a:lnTo>
                <a:lnTo>
                  <a:pt x="99019" y="17282"/>
                </a:lnTo>
                <a:lnTo>
                  <a:pt x="96686" y="19141"/>
                </a:lnTo>
                <a:lnTo>
                  <a:pt x="94336" y="21333"/>
                </a:lnTo>
                <a:lnTo>
                  <a:pt x="91976" y="22795"/>
                </a:lnTo>
                <a:lnTo>
                  <a:pt x="89609" y="23769"/>
                </a:lnTo>
                <a:lnTo>
                  <a:pt x="87237" y="24418"/>
                </a:lnTo>
                <a:lnTo>
                  <a:pt x="84862" y="25804"/>
                </a:lnTo>
                <a:lnTo>
                  <a:pt x="82486" y="27680"/>
                </a:lnTo>
                <a:lnTo>
                  <a:pt x="80107" y="29883"/>
                </a:lnTo>
                <a:lnTo>
                  <a:pt x="77728" y="32305"/>
                </a:lnTo>
                <a:lnTo>
                  <a:pt x="75348" y="34871"/>
                </a:lnTo>
                <a:lnTo>
                  <a:pt x="72967" y="37535"/>
                </a:lnTo>
                <a:lnTo>
                  <a:pt x="70587" y="39311"/>
                </a:lnTo>
                <a:lnTo>
                  <a:pt x="68206" y="40495"/>
                </a:lnTo>
                <a:lnTo>
                  <a:pt x="65825" y="41284"/>
                </a:lnTo>
                <a:lnTo>
                  <a:pt x="64237" y="42762"/>
                </a:lnTo>
                <a:lnTo>
                  <a:pt x="63179" y="44701"/>
                </a:lnTo>
                <a:lnTo>
                  <a:pt x="62473" y="46945"/>
                </a:lnTo>
                <a:lnTo>
                  <a:pt x="59573" y="51979"/>
                </a:lnTo>
                <a:lnTo>
                  <a:pt x="55638" y="57392"/>
                </a:lnTo>
                <a:lnTo>
                  <a:pt x="51244" y="62972"/>
                </a:lnTo>
                <a:lnTo>
                  <a:pt x="37224" y="80019"/>
                </a:lnTo>
                <a:lnTo>
                  <a:pt x="34852" y="85731"/>
                </a:lnTo>
                <a:lnTo>
                  <a:pt x="32476" y="93349"/>
                </a:lnTo>
                <a:lnTo>
                  <a:pt x="30099" y="102238"/>
                </a:lnTo>
                <a:lnTo>
                  <a:pt x="27720" y="109116"/>
                </a:lnTo>
                <a:lnTo>
                  <a:pt x="25340" y="114654"/>
                </a:lnTo>
                <a:lnTo>
                  <a:pt x="22960" y="119298"/>
                </a:lnTo>
                <a:lnTo>
                  <a:pt x="20580" y="124300"/>
                </a:lnTo>
                <a:lnTo>
                  <a:pt x="15818" y="134936"/>
                </a:lnTo>
                <a:lnTo>
                  <a:pt x="13173" y="143474"/>
                </a:lnTo>
                <a:lnTo>
                  <a:pt x="11997" y="151396"/>
                </a:lnTo>
                <a:lnTo>
                  <a:pt x="11683" y="156176"/>
                </a:lnTo>
                <a:lnTo>
                  <a:pt x="11475" y="161267"/>
                </a:lnTo>
                <a:lnTo>
                  <a:pt x="10541" y="165614"/>
                </a:lnTo>
                <a:lnTo>
                  <a:pt x="7388" y="172983"/>
                </a:lnTo>
                <a:lnTo>
                  <a:pt x="5457" y="181974"/>
                </a:lnTo>
                <a:lnTo>
                  <a:pt x="4942" y="187038"/>
                </a:lnTo>
                <a:lnTo>
                  <a:pt x="2253" y="195206"/>
                </a:lnTo>
                <a:lnTo>
                  <a:pt x="426" y="198717"/>
                </a:lnTo>
                <a:lnTo>
                  <a:pt x="0" y="202963"/>
                </a:lnTo>
                <a:lnTo>
                  <a:pt x="511" y="207698"/>
                </a:lnTo>
                <a:lnTo>
                  <a:pt x="1645" y="212760"/>
                </a:lnTo>
                <a:lnTo>
                  <a:pt x="3194" y="218040"/>
                </a:lnTo>
                <a:lnTo>
                  <a:pt x="5022" y="223465"/>
                </a:lnTo>
                <a:lnTo>
                  <a:pt x="7033" y="228987"/>
                </a:lnTo>
                <a:lnTo>
                  <a:pt x="11385" y="237662"/>
                </a:lnTo>
                <a:lnTo>
                  <a:pt x="15965" y="244693"/>
                </a:lnTo>
                <a:lnTo>
                  <a:pt x="18297" y="247900"/>
                </a:lnTo>
                <a:lnTo>
                  <a:pt x="20646" y="250992"/>
                </a:lnTo>
                <a:lnTo>
                  <a:pt x="22212" y="254006"/>
                </a:lnTo>
                <a:lnTo>
                  <a:pt x="25210" y="262797"/>
                </a:lnTo>
                <a:lnTo>
                  <a:pt x="28724" y="268564"/>
                </a:lnTo>
                <a:lnTo>
                  <a:pt x="30772" y="270482"/>
                </a:lnTo>
                <a:lnTo>
                  <a:pt x="32931" y="271761"/>
                </a:lnTo>
                <a:lnTo>
                  <a:pt x="35165" y="272614"/>
                </a:lnTo>
                <a:lnTo>
                  <a:pt x="37447" y="274135"/>
                </a:lnTo>
                <a:lnTo>
                  <a:pt x="39763" y="276102"/>
                </a:lnTo>
                <a:lnTo>
                  <a:pt x="42100" y="278365"/>
                </a:lnTo>
                <a:lnTo>
                  <a:pt x="44452" y="280827"/>
                </a:lnTo>
                <a:lnTo>
                  <a:pt x="46814" y="283420"/>
                </a:lnTo>
                <a:lnTo>
                  <a:pt x="49182" y="286102"/>
                </a:lnTo>
                <a:lnTo>
                  <a:pt x="51555" y="287890"/>
                </a:lnTo>
                <a:lnTo>
                  <a:pt x="53930" y="289081"/>
                </a:lnTo>
                <a:lnTo>
                  <a:pt x="56308" y="289876"/>
                </a:lnTo>
                <a:lnTo>
                  <a:pt x="58687" y="291358"/>
                </a:lnTo>
                <a:lnTo>
                  <a:pt x="61066" y="293299"/>
                </a:lnTo>
                <a:lnTo>
                  <a:pt x="63446" y="295545"/>
                </a:lnTo>
                <a:lnTo>
                  <a:pt x="65827" y="297042"/>
                </a:lnTo>
                <a:lnTo>
                  <a:pt x="68207" y="298040"/>
                </a:lnTo>
                <a:lnTo>
                  <a:pt x="70588" y="298706"/>
                </a:lnTo>
                <a:lnTo>
                  <a:pt x="72969" y="299150"/>
                </a:lnTo>
                <a:lnTo>
                  <a:pt x="75350" y="299445"/>
                </a:lnTo>
                <a:lnTo>
                  <a:pt x="77732" y="299643"/>
                </a:lnTo>
                <a:lnTo>
                  <a:pt x="80113" y="299774"/>
                </a:lnTo>
                <a:lnTo>
                  <a:pt x="84875" y="299920"/>
                </a:lnTo>
                <a:lnTo>
                  <a:pt x="100815" y="300036"/>
                </a:lnTo>
                <a:lnTo>
                  <a:pt x="96842" y="300037"/>
                </a:lnTo>
                <a:lnTo>
                  <a:pt x="103925" y="3000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5" name="SMARTInkAnnotation318"/>
          <p:cNvSpPr/>
          <p:nvPr/>
        </p:nvSpPr>
        <p:spPr>
          <a:xfrm>
            <a:off x="2793214" y="3317557"/>
            <a:ext cx="21424" cy="180024"/>
          </a:xfrm>
          <a:custGeom>
            <a:avLst/>
            <a:gdLst/>
            <a:ahLst/>
            <a:cxnLst/>
            <a:rect l="0" t="0" r="0" b="0"/>
            <a:pathLst>
              <a:path w="21424" h="180024">
                <a:moveTo>
                  <a:pt x="21423" y="0"/>
                </a:moveTo>
                <a:lnTo>
                  <a:pt x="21423" y="28619"/>
                </a:lnTo>
                <a:lnTo>
                  <a:pt x="20629" y="31462"/>
                </a:lnTo>
                <a:lnTo>
                  <a:pt x="19307" y="34310"/>
                </a:lnTo>
                <a:lnTo>
                  <a:pt x="17631" y="37161"/>
                </a:lnTo>
                <a:lnTo>
                  <a:pt x="16513" y="40014"/>
                </a:lnTo>
                <a:lnTo>
                  <a:pt x="15769" y="42868"/>
                </a:lnTo>
                <a:lnTo>
                  <a:pt x="15272" y="45724"/>
                </a:lnTo>
                <a:lnTo>
                  <a:pt x="14941" y="49533"/>
                </a:lnTo>
                <a:lnTo>
                  <a:pt x="14721" y="53977"/>
                </a:lnTo>
                <a:lnTo>
                  <a:pt x="14573" y="58845"/>
                </a:lnTo>
                <a:lnTo>
                  <a:pt x="13682" y="63043"/>
                </a:lnTo>
                <a:lnTo>
                  <a:pt x="12293" y="66794"/>
                </a:lnTo>
                <a:lnTo>
                  <a:pt x="10574" y="70247"/>
                </a:lnTo>
                <a:lnTo>
                  <a:pt x="9428" y="73501"/>
                </a:lnTo>
                <a:lnTo>
                  <a:pt x="8664" y="76623"/>
                </a:lnTo>
                <a:lnTo>
                  <a:pt x="8154" y="79657"/>
                </a:lnTo>
                <a:lnTo>
                  <a:pt x="7815" y="83585"/>
                </a:lnTo>
                <a:lnTo>
                  <a:pt x="7588" y="88109"/>
                </a:lnTo>
                <a:lnTo>
                  <a:pt x="7438" y="93029"/>
                </a:lnTo>
                <a:lnTo>
                  <a:pt x="6543" y="97262"/>
                </a:lnTo>
                <a:lnTo>
                  <a:pt x="5153" y="101036"/>
                </a:lnTo>
                <a:lnTo>
                  <a:pt x="3433" y="104505"/>
                </a:lnTo>
                <a:lnTo>
                  <a:pt x="2286" y="107770"/>
                </a:lnTo>
                <a:lnTo>
                  <a:pt x="1521" y="110900"/>
                </a:lnTo>
                <a:lnTo>
                  <a:pt x="1012" y="113938"/>
                </a:lnTo>
                <a:lnTo>
                  <a:pt x="672" y="117869"/>
                </a:lnTo>
                <a:lnTo>
                  <a:pt x="445" y="122395"/>
                </a:lnTo>
                <a:lnTo>
                  <a:pt x="193" y="131550"/>
                </a:lnTo>
                <a:lnTo>
                  <a:pt x="32" y="145189"/>
                </a:lnTo>
                <a:lnTo>
                  <a:pt x="0" y="157056"/>
                </a:lnTo>
                <a:lnTo>
                  <a:pt x="791" y="158996"/>
                </a:lnTo>
                <a:lnTo>
                  <a:pt x="2112" y="160290"/>
                </a:lnTo>
                <a:lnTo>
                  <a:pt x="3787" y="161153"/>
                </a:lnTo>
                <a:lnTo>
                  <a:pt x="4903" y="162680"/>
                </a:lnTo>
                <a:lnTo>
                  <a:pt x="5647" y="164651"/>
                </a:lnTo>
                <a:lnTo>
                  <a:pt x="6143" y="166918"/>
                </a:lnTo>
                <a:lnTo>
                  <a:pt x="6695" y="171976"/>
                </a:lnTo>
                <a:lnTo>
                  <a:pt x="7136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" name="SMARTInkAnnotation319"/>
          <p:cNvSpPr/>
          <p:nvPr/>
        </p:nvSpPr>
        <p:spPr>
          <a:xfrm>
            <a:off x="2828925" y="3248977"/>
            <a:ext cx="100003" cy="257177"/>
          </a:xfrm>
          <a:custGeom>
            <a:avLst/>
            <a:gdLst/>
            <a:ahLst/>
            <a:cxnLst/>
            <a:rect l="0" t="0" r="0" b="0"/>
            <a:pathLst>
              <a:path w="100003" h="257177">
                <a:moveTo>
                  <a:pt x="57150" y="0"/>
                </a:moveTo>
                <a:lnTo>
                  <a:pt x="63300" y="0"/>
                </a:lnTo>
                <a:lnTo>
                  <a:pt x="63632" y="952"/>
                </a:lnTo>
                <a:lnTo>
                  <a:pt x="63999" y="4551"/>
                </a:lnTo>
                <a:lnTo>
                  <a:pt x="64891" y="5892"/>
                </a:lnTo>
                <a:lnTo>
                  <a:pt x="66279" y="6785"/>
                </a:lnTo>
                <a:lnTo>
                  <a:pt x="67999" y="7381"/>
                </a:lnTo>
                <a:lnTo>
                  <a:pt x="69145" y="8731"/>
                </a:lnTo>
                <a:lnTo>
                  <a:pt x="69909" y="10583"/>
                </a:lnTo>
                <a:lnTo>
                  <a:pt x="70418" y="12770"/>
                </a:lnTo>
                <a:lnTo>
                  <a:pt x="73101" y="17741"/>
                </a:lnTo>
                <a:lnTo>
                  <a:pt x="74928" y="20400"/>
                </a:lnTo>
                <a:lnTo>
                  <a:pt x="76939" y="23125"/>
                </a:lnTo>
                <a:lnTo>
                  <a:pt x="81291" y="28693"/>
                </a:lnTo>
                <a:lnTo>
                  <a:pt x="82769" y="31511"/>
                </a:lnTo>
                <a:lnTo>
                  <a:pt x="84411" y="37182"/>
                </a:lnTo>
                <a:lnTo>
                  <a:pt x="85643" y="40981"/>
                </a:lnTo>
                <a:lnTo>
                  <a:pt x="87257" y="45418"/>
                </a:lnTo>
                <a:lnTo>
                  <a:pt x="89128" y="50281"/>
                </a:lnTo>
                <a:lnTo>
                  <a:pt x="91168" y="54476"/>
                </a:lnTo>
                <a:lnTo>
                  <a:pt x="93322" y="58225"/>
                </a:lnTo>
                <a:lnTo>
                  <a:pt x="95553" y="61676"/>
                </a:lnTo>
                <a:lnTo>
                  <a:pt x="97039" y="65883"/>
                </a:lnTo>
                <a:lnTo>
                  <a:pt x="98030" y="70592"/>
                </a:lnTo>
                <a:lnTo>
                  <a:pt x="98691" y="75636"/>
                </a:lnTo>
                <a:lnTo>
                  <a:pt x="99131" y="80904"/>
                </a:lnTo>
                <a:lnTo>
                  <a:pt x="99425" y="86321"/>
                </a:lnTo>
                <a:lnTo>
                  <a:pt x="99621" y="91838"/>
                </a:lnTo>
                <a:lnTo>
                  <a:pt x="99838" y="103047"/>
                </a:lnTo>
                <a:lnTo>
                  <a:pt x="100002" y="135505"/>
                </a:lnTo>
                <a:lnTo>
                  <a:pt x="99211" y="140819"/>
                </a:lnTo>
                <a:lnTo>
                  <a:pt x="97891" y="146267"/>
                </a:lnTo>
                <a:lnTo>
                  <a:pt x="96217" y="151804"/>
                </a:lnTo>
                <a:lnTo>
                  <a:pt x="95100" y="156448"/>
                </a:lnTo>
                <a:lnTo>
                  <a:pt x="93860" y="164148"/>
                </a:lnTo>
                <a:lnTo>
                  <a:pt x="91942" y="168487"/>
                </a:lnTo>
                <a:lnTo>
                  <a:pt x="89076" y="173285"/>
                </a:lnTo>
                <a:lnTo>
                  <a:pt x="85578" y="178388"/>
                </a:lnTo>
                <a:lnTo>
                  <a:pt x="82452" y="182743"/>
                </a:lnTo>
                <a:lnTo>
                  <a:pt x="79574" y="186599"/>
                </a:lnTo>
                <a:lnTo>
                  <a:pt x="76862" y="190121"/>
                </a:lnTo>
                <a:lnTo>
                  <a:pt x="74260" y="194375"/>
                </a:lnTo>
                <a:lnTo>
                  <a:pt x="71731" y="199116"/>
                </a:lnTo>
                <a:lnTo>
                  <a:pt x="69252" y="204182"/>
                </a:lnTo>
                <a:lnTo>
                  <a:pt x="66805" y="208511"/>
                </a:lnTo>
                <a:lnTo>
                  <a:pt x="64380" y="212350"/>
                </a:lnTo>
                <a:lnTo>
                  <a:pt x="61970" y="215862"/>
                </a:lnTo>
                <a:lnTo>
                  <a:pt x="58776" y="219155"/>
                </a:lnTo>
                <a:lnTo>
                  <a:pt x="55059" y="222304"/>
                </a:lnTo>
                <a:lnTo>
                  <a:pt x="50993" y="225355"/>
                </a:lnTo>
                <a:lnTo>
                  <a:pt x="47489" y="228342"/>
                </a:lnTo>
                <a:lnTo>
                  <a:pt x="44359" y="231286"/>
                </a:lnTo>
                <a:lnTo>
                  <a:pt x="41479" y="234201"/>
                </a:lnTo>
                <a:lnTo>
                  <a:pt x="38765" y="236144"/>
                </a:lnTo>
                <a:lnTo>
                  <a:pt x="36162" y="237440"/>
                </a:lnTo>
                <a:lnTo>
                  <a:pt x="33633" y="238303"/>
                </a:lnTo>
                <a:lnTo>
                  <a:pt x="31153" y="239831"/>
                </a:lnTo>
                <a:lnTo>
                  <a:pt x="28706" y="241803"/>
                </a:lnTo>
                <a:lnTo>
                  <a:pt x="26281" y="244069"/>
                </a:lnTo>
                <a:lnTo>
                  <a:pt x="23871" y="246533"/>
                </a:lnTo>
                <a:lnTo>
                  <a:pt x="21470" y="249128"/>
                </a:lnTo>
                <a:lnTo>
                  <a:pt x="19076" y="251811"/>
                </a:lnTo>
                <a:lnTo>
                  <a:pt x="16686" y="253599"/>
                </a:lnTo>
                <a:lnTo>
                  <a:pt x="14299" y="254791"/>
                </a:lnTo>
                <a:lnTo>
                  <a:pt x="11914" y="255586"/>
                </a:lnTo>
                <a:lnTo>
                  <a:pt x="9530" y="256116"/>
                </a:lnTo>
                <a:lnTo>
                  <a:pt x="7147" y="256469"/>
                </a:lnTo>
                <a:lnTo>
                  <a:pt x="0" y="2571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" name="SMARTInkAnnotation320"/>
          <p:cNvSpPr/>
          <p:nvPr/>
        </p:nvSpPr>
        <p:spPr>
          <a:xfrm>
            <a:off x="3015665" y="3266122"/>
            <a:ext cx="77579" cy="231459"/>
          </a:xfrm>
          <a:custGeom>
            <a:avLst/>
            <a:gdLst/>
            <a:ahLst/>
            <a:cxnLst/>
            <a:rect l="0" t="0" r="0" b="0"/>
            <a:pathLst>
              <a:path w="77579" h="231459">
                <a:moveTo>
                  <a:pt x="77578" y="0"/>
                </a:moveTo>
                <a:lnTo>
                  <a:pt x="66936" y="0"/>
                </a:lnTo>
                <a:lnTo>
                  <a:pt x="64927" y="953"/>
                </a:lnTo>
                <a:lnTo>
                  <a:pt x="62794" y="2540"/>
                </a:lnTo>
                <a:lnTo>
                  <a:pt x="60579" y="4551"/>
                </a:lnTo>
                <a:lnTo>
                  <a:pt x="59101" y="6844"/>
                </a:lnTo>
                <a:lnTo>
                  <a:pt x="58117" y="9325"/>
                </a:lnTo>
                <a:lnTo>
                  <a:pt x="57460" y="11932"/>
                </a:lnTo>
                <a:lnTo>
                  <a:pt x="56229" y="13670"/>
                </a:lnTo>
                <a:lnTo>
                  <a:pt x="54614" y="14828"/>
                </a:lnTo>
                <a:lnTo>
                  <a:pt x="52744" y="15600"/>
                </a:lnTo>
                <a:lnTo>
                  <a:pt x="50703" y="17068"/>
                </a:lnTo>
                <a:lnTo>
                  <a:pt x="48549" y="18999"/>
                </a:lnTo>
                <a:lnTo>
                  <a:pt x="46319" y="21238"/>
                </a:lnTo>
                <a:lnTo>
                  <a:pt x="44039" y="24637"/>
                </a:lnTo>
                <a:lnTo>
                  <a:pt x="41725" y="28807"/>
                </a:lnTo>
                <a:lnTo>
                  <a:pt x="39389" y="33492"/>
                </a:lnTo>
                <a:lnTo>
                  <a:pt x="37037" y="37568"/>
                </a:lnTo>
                <a:lnTo>
                  <a:pt x="34676" y="41238"/>
                </a:lnTo>
                <a:lnTo>
                  <a:pt x="32308" y="44637"/>
                </a:lnTo>
                <a:lnTo>
                  <a:pt x="29935" y="48808"/>
                </a:lnTo>
                <a:lnTo>
                  <a:pt x="27561" y="53494"/>
                </a:lnTo>
                <a:lnTo>
                  <a:pt x="25183" y="58523"/>
                </a:lnTo>
                <a:lnTo>
                  <a:pt x="23598" y="63780"/>
                </a:lnTo>
                <a:lnTo>
                  <a:pt x="22541" y="69190"/>
                </a:lnTo>
                <a:lnTo>
                  <a:pt x="21837" y="74702"/>
                </a:lnTo>
                <a:lnTo>
                  <a:pt x="20574" y="79329"/>
                </a:lnTo>
                <a:lnTo>
                  <a:pt x="18938" y="83366"/>
                </a:lnTo>
                <a:lnTo>
                  <a:pt x="17053" y="87010"/>
                </a:lnTo>
                <a:lnTo>
                  <a:pt x="15003" y="91344"/>
                </a:lnTo>
                <a:lnTo>
                  <a:pt x="10609" y="101240"/>
                </a:lnTo>
                <a:lnTo>
                  <a:pt x="9119" y="106546"/>
                </a:lnTo>
                <a:lnTo>
                  <a:pt x="8127" y="111988"/>
                </a:lnTo>
                <a:lnTo>
                  <a:pt x="7465" y="117522"/>
                </a:lnTo>
                <a:lnTo>
                  <a:pt x="7023" y="123115"/>
                </a:lnTo>
                <a:lnTo>
                  <a:pt x="6729" y="128749"/>
                </a:lnTo>
                <a:lnTo>
                  <a:pt x="6402" y="139137"/>
                </a:lnTo>
                <a:lnTo>
                  <a:pt x="6257" y="146929"/>
                </a:lnTo>
                <a:lnTo>
                  <a:pt x="5425" y="151293"/>
                </a:lnTo>
                <a:lnTo>
                  <a:pt x="4076" y="156107"/>
                </a:lnTo>
                <a:lnTo>
                  <a:pt x="2383" y="161221"/>
                </a:lnTo>
                <a:lnTo>
                  <a:pt x="1254" y="165584"/>
                </a:lnTo>
                <a:lnTo>
                  <a:pt x="502" y="169444"/>
                </a:lnTo>
                <a:lnTo>
                  <a:pt x="0" y="172970"/>
                </a:lnTo>
                <a:lnTo>
                  <a:pt x="460" y="177226"/>
                </a:lnTo>
                <a:lnTo>
                  <a:pt x="1560" y="181969"/>
                </a:lnTo>
                <a:lnTo>
                  <a:pt x="3087" y="187035"/>
                </a:lnTo>
                <a:lnTo>
                  <a:pt x="4899" y="191365"/>
                </a:lnTo>
                <a:lnTo>
                  <a:pt x="6900" y="195205"/>
                </a:lnTo>
                <a:lnTo>
                  <a:pt x="9028" y="198717"/>
                </a:lnTo>
                <a:lnTo>
                  <a:pt x="11393" y="205159"/>
                </a:lnTo>
                <a:lnTo>
                  <a:pt x="12024" y="208210"/>
                </a:lnTo>
                <a:lnTo>
                  <a:pt x="13237" y="211197"/>
                </a:lnTo>
                <a:lnTo>
                  <a:pt x="14841" y="214140"/>
                </a:lnTo>
                <a:lnTo>
                  <a:pt x="16703" y="217056"/>
                </a:lnTo>
                <a:lnTo>
                  <a:pt x="18739" y="218999"/>
                </a:lnTo>
                <a:lnTo>
                  <a:pt x="20889" y="220295"/>
                </a:lnTo>
                <a:lnTo>
                  <a:pt x="23117" y="221158"/>
                </a:lnTo>
                <a:lnTo>
                  <a:pt x="25396" y="222686"/>
                </a:lnTo>
                <a:lnTo>
                  <a:pt x="27709" y="224658"/>
                </a:lnTo>
                <a:lnTo>
                  <a:pt x="30044" y="226924"/>
                </a:lnTo>
                <a:lnTo>
                  <a:pt x="32395" y="228436"/>
                </a:lnTo>
                <a:lnTo>
                  <a:pt x="34756" y="229443"/>
                </a:lnTo>
                <a:lnTo>
                  <a:pt x="37124" y="230115"/>
                </a:lnTo>
                <a:lnTo>
                  <a:pt x="39496" y="230562"/>
                </a:lnTo>
                <a:lnTo>
                  <a:pt x="41872" y="230861"/>
                </a:lnTo>
                <a:lnTo>
                  <a:pt x="44249" y="231060"/>
                </a:lnTo>
                <a:lnTo>
                  <a:pt x="46627" y="231192"/>
                </a:lnTo>
                <a:lnTo>
                  <a:pt x="56147" y="2314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" name="SMARTInkAnnotation321"/>
          <p:cNvSpPr/>
          <p:nvPr/>
        </p:nvSpPr>
        <p:spPr>
          <a:xfrm>
            <a:off x="3143250" y="3300517"/>
            <a:ext cx="121349" cy="188374"/>
          </a:xfrm>
          <a:custGeom>
            <a:avLst/>
            <a:gdLst/>
            <a:ahLst/>
            <a:cxnLst/>
            <a:rect l="0" t="0" r="0" b="0"/>
            <a:pathLst>
              <a:path w="121349" h="188374">
                <a:moveTo>
                  <a:pt x="7143" y="59903"/>
                </a:moveTo>
                <a:lnTo>
                  <a:pt x="7143" y="64453"/>
                </a:lnTo>
                <a:lnTo>
                  <a:pt x="6350" y="65794"/>
                </a:lnTo>
                <a:lnTo>
                  <a:pt x="5027" y="66688"/>
                </a:lnTo>
                <a:lnTo>
                  <a:pt x="294" y="68371"/>
                </a:lnTo>
                <a:lnTo>
                  <a:pt x="87" y="72995"/>
                </a:lnTo>
                <a:lnTo>
                  <a:pt x="17" y="77200"/>
                </a:lnTo>
                <a:lnTo>
                  <a:pt x="0" y="85598"/>
                </a:lnTo>
                <a:lnTo>
                  <a:pt x="0" y="85617"/>
                </a:lnTo>
                <a:lnTo>
                  <a:pt x="0" y="30105"/>
                </a:lnTo>
                <a:lnTo>
                  <a:pt x="793" y="28607"/>
                </a:lnTo>
                <a:lnTo>
                  <a:pt x="2116" y="27609"/>
                </a:lnTo>
                <a:lnTo>
                  <a:pt x="3792" y="26944"/>
                </a:lnTo>
                <a:lnTo>
                  <a:pt x="4909" y="25547"/>
                </a:lnTo>
                <a:lnTo>
                  <a:pt x="5654" y="23664"/>
                </a:lnTo>
                <a:lnTo>
                  <a:pt x="6849" y="18349"/>
                </a:lnTo>
                <a:lnTo>
                  <a:pt x="7741" y="17912"/>
                </a:lnTo>
                <a:lnTo>
                  <a:pt x="10849" y="17428"/>
                </a:lnTo>
                <a:lnTo>
                  <a:pt x="11995" y="16346"/>
                </a:lnTo>
                <a:lnTo>
                  <a:pt x="12759" y="14673"/>
                </a:lnTo>
                <a:lnTo>
                  <a:pt x="14198" y="8831"/>
                </a:lnTo>
                <a:lnTo>
                  <a:pt x="16364" y="8629"/>
                </a:lnTo>
                <a:lnTo>
                  <a:pt x="18053" y="8575"/>
                </a:lnTo>
                <a:lnTo>
                  <a:pt x="84647" y="8468"/>
                </a:lnTo>
                <a:lnTo>
                  <a:pt x="88181" y="7515"/>
                </a:lnTo>
                <a:lnTo>
                  <a:pt x="91331" y="5928"/>
                </a:lnTo>
                <a:lnTo>
                  <a:pt x="94225" y="3917"/>
                </a:lnTo>
                <a:lnTo>
                  <a:pt x="96948" y="2576"/>
                </a:lnTo>
                <a:lnTo>
                  <a:pt x="99557" y="1682"/>
                </a:lnTo>
                <a:lnTo>
                  <a:pt x="105655" y="248"/>
                </a:lnTo>
                <a:lnTo>
                  <a:pt x="108605" y="52"/>
                </a:lnTo>
                <a:lnTo>
                  <a:pt x="110503" y="0"/>
                </a:lnTo>
                <a:lnTo>
                  <a:pt x="111769" y="918"/>
                </a:lnTo>
                <a:lnTo>
                  <a:pt x="112612" y="2482"/>
                </a:lnTo>
                <a:lnTo>
                  <a:pt x="113175" y="4477"/>
                </a:lnTo>
                <a:lnTo>
                  <a:pt x="114343" y="5807"/>
                </a:lnTo>
                <a:lnTo>
                  <a:pt x="115916" y="6694"/>
                </a:lnTo>
                <a:lnTo>
                  <a:pt x="117759" y="7285"/>
                </a:lnTo>
                <a:lnTo>
                  <a:pt x="118987" y="8632"/>
                </a:lnTo>
                <a:lnTo>
                  <a:pt x="119806" y="10482"/>
                </a:lnTo>
                <a:lnTo>
                  <a:pt x="121120" y="15745"/>
                </a:lnTo>
                <a:lnTo>
                  <a:pt x="121348" y="21207"/>
                </a:lnTo>
                <a:lnTo>
                  <a:pt x="120586" y="23628"/>
                </a:lnTo>
                <a:lnTo>
                  <a:pt x="117623" y="28858"/>
                </a:lnTo>
                <a:lnTo>
                  <a:pt x="115777" y="34358"/>
                </a:lnTo>
                <a:lnTo>
                  <a:pt x="115284" y="37157"/>
                </a:lnTo>
                <a:lnTo>
                  <a:pt x="112621" y="42809"/>
                </a:lnTo>
                <a:lnTo>
                  <a:pt x="110799" y="45649"/>
                </a:lnTo>
                <a:lnTo>
                  <a:pt x="108791" y="49448"/>
                </a:lnTo>
                <a:lnTo>
                  <a:pt x="106658" y="53886"/>
                </a:lnTo>
                <a:lnTo>
                  <a:pt x="104443" y="58749"/>
                </a:lnTo>
                <a:lnTo>
                  <a:pt x="99791" y="65801"/>
                </a:lnTo>
                <a:lnTo>
                  <a:pt x="93515" y="74312"/>
                </a:lnTo>
                <a:lnTo>
                  <a:pt x="86155" y="83796"/>
                </a:lnTo>
                <a:lnTo>
                  <a:pt x="81249" y="92024"/>
                </a:lnTo>
                <a:lnTo>
                  <a:pt x="77979" y="99415"/>
                </a:lnTo>
                <a:lnTo>
                  <a:pt x="75798" y="106246"/>
                </a:lnTo>
                <a:lnTo>
                  <a:pt x="73551" y="111754"/>
                </a:lnTo>
                <a:lnTo>
                  <a:pt x="71259" y="116377"/>
                </a:lnTo>
                <a:lnTo>
                  <a:pt x="68937" y="120413"/>
                </a:lnTo>
                <a:lnTo>
                  <a:pt x="66595" y="124055"/>
                </a:lnTo>
                <a:lnTo>
                  <a:pt x="64241" y="127436"/>
                </a:lnTo>
                <a:lnTo>
                  <a:pt x="61877" y="130642"/>
                </a:lnTo>
                <a:lnTo>
                  <a:pt x="59507" y="134685"/>
                </a:lnTo>
                <a:lnTo>
                  <a:pt x="57134" y="139285"/>
                </a:lnTo>
                <a:lnTo>
                  <a:pt x="54758" y="144257"/>
                </a:lnTo>
                <a:lnTo>
                  <a:pt x="53174" y="148524"/>
                </a:lnTo>
                <a:lnTo>
                  <a:pt x="52118" y="152321"/>
                </a:lnTo>
                <a:lnTo>
                  <a:pt x="51414" y="155805"/>
                </a:lnTo>
                <a:lnTo>
                  <a:pt x="50945" y="159080"/>
                </a:lnTo>
                <a:lnTo>
                  <a:pt x="50632" y="162216"/>
                </a:lnTo>
                <a:lnTo>
                  <a:pt x="50423" y="165259"/>
                </a:lnTo>
                <a:lnTo>
                  <a:pt x="50284" y="168241"/>
                </a:lnTo>
                <a:lnTo>
                  <a:pt x="50042" y="178192"/>
                </a:lnTo>
                <a:lnTo>
                  <a:pt x="50007" y="188092"/>
                </a:lnTo>
                <a:lnTo>
                  <a:pt x="53799" y="188373"/>
                </a:lnTo>
                <a:lnTo>
                  <a:pt x="55709" y="187460"/>
                </a:lnTo>
                <a:lnTo>
                  <a:pt x="57777" y="185898"/>
                </a:lnTo>
                <a:lnTo>
                  <a:pt x="63006" y="181099"/>
                </a:lnTo>
                <a:lnTo>
                  <a:pt x="65838" y="180443"/>
                </a:lnTo>
                <a:lnTo>
                  <a:pt x="71437" y="1799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" name="SMARTInkAnnotation322"/>
          <p:cNvSpPr/>
          <p:nvPr/>
        </p:nvSpPr>
        <p:spPr>
          <a:xfrm>
            <a:off x="3300412" y="3240405"/>
            <a:ext cx="171109" cy="282893"/>
          </a:xfrm>
          <a:custGeom>
            <a:avLst/>
            <a:gdLst/>
            <a:ahLst/>
            <a:cxnLst/>
            <a:rect l="0" t="0" r="0" b="0"/>
            <a:pathLst>
              <a:path w="171109" h="282893">
                <a:moveTo>
                  <a:pt x="28575" y="0"/>
                </a:moveTo>
                <a:lnTo>
                  <a:pt x="43009" y="0"/>
                </a:lnTo>
                <a:lnTo>
                  <a:pt x="46136" y="952"/>
                </a:lnTo>
                <a:lnTo>
                  <a:pt x="49013" y="2540"/>
                </a:lnTo>
                <a:lnTo>
                  <a:pt x="51726" y="4551"/>
                </a:lnTo>
                <a:lnTo>
                  <a:pt x="55121" y="6844"/>
                </a:lnTo>
                <a:lnTo>
                  <a:pt x="63128" y="11932"/>
                </a:lnTo>
                <a:lnTo>
                  <a:pt x="68279" y="13670"/>
                </a:lnTo>
                <a:lnTo>
                  <a:pt x="74094" y="14828"/>
                </a:lnTo>
                <a:lnTo>
                  <a:pt x="80353" y="15600"/>
                </a:lnTo>
                <a:lnTo>
                  <a:pt x="86112" y="18020"/>
                </a:lnTo>
                <a:lnTo>
                  <a:pt x="91539" y="21538"/>
                </a:lnTo>
                <a:lnTo>
                  <a:pt x="96745" y="25789"/>
                </a:lnTo>
                <a:lnTo>
                  <a:pt x="102597" y="29575"/>
                </a:lnTo>
                <a:lnTo>
                  <a:pt x="108879" y="33052"/>
                </a:lnTo>
                <a:lnTo>
                  <a:pt x="115448" y="36322"/>
                </a:lnTo>
                <a:lnTo>
                  <a:pt x="121415" y="40407"/>
                </a:lnTo>
                <a:lnTo>
                  <a:pt x="126981" y="45035"/>
                </a:lnTo>
                <a:lnTo>
                  <a:pt x="132280" y="50026"/>
                </a:lnTo>
                <a:lnTo>
                  <a:pt x="137399" y="54306"/>
                </a:lnTo>
                <a:lnTo>
                  <a:pt x="142399" y="58111"/>
                </a:lnTo>
                <a:lnTo>
                  <a:pt x="147320" y="61601"/>
                </a:lnTo>
                <a:lnTo>
                  <a:pt x="151395" y="65832"/>
                </a:lnTo>
                <a:lnTo>
                  <a:pt x="154905" y="70558"/>
                </a:lnTo>
                <a:lnTo>
                  <a:pt x="158039" y="75614"/>
                </a:lnTo>
                <a:lnTo>
                  <a:pt x="160128" y="81841"/>
                </a:lnTo>
                <a:lnTo>
                  <a:pt x="161521" y="88851"/>
                </a:lnTo>
                <a:lnTo>
                  <a:pt x="162449" y="96381"/>
                </a:lnTo>
                <a:lnTo>
                  <a:pt x="163862" y="103307"/>
                </a:lnTo>
                <a:lnTo>
                  <a:pt x="165598" y="109829"/>
                </a:lnTo>
                <a:lnTo>
                  <a:pt x="167549" y="116081"/>
                </a:lnTo>
                <a:lnTo>
                  <a:pt x="168849" y="122155"/>
                </a:lnTo>
                <a:lnTo>
                  <a:pt x="169716" y="128109"/>
                </a:lnTo>
                <a:lnTo>
                  <a:pt x="170294" y="133983"/>
                </a:lnTo>
                <a:lnTo>
                  <a:pt x="170680" y="139805"/>
                </a:lnTo>
                <a:lnTo>
                  <a:pt x="170936" y="145591"/>
                </a:lnTo>
                <a:lnTo>
                  <a:pt x="171108" y="151353"/>
                </a:lnTo>
                <a:lnTo>
                  <a:pt x="170428" y="157099"/>
                </a:lnTo>
                <a:lnTo>
                  <a:pt x="169181" y="162835"/>
                </a:lnTo>
                <a:lnTo>
                  <a:pt x="167556" y="168564"/>
                </a:lnTo>
                <a:lnTo>
                  <a:pt x="164886" y="174289"/>
                </a:lnTo>
                <a:lnTo>
                  <a:pt x="161518" y="180010"/>
                </a:lnTo>
                <a:lnTo>
                  <a:pt x="157685" y="185729"/>
                </a:lnTo>
                <a:lnTo>
                  <a:pt x="153542" y="190494"/>
                </a:lnTo>
                <a:lnTo>
                  <a:pt x="149193" y="194624"/>
                </a:lnTo>
                <a:lnTo>
                  <a:pt x="144706" y="198329"/>
                </a:lnTo>
                <a:lnTo>
                  <a:pt x="140920" y="202704"/>
                </a:lnTo>
                <a:lnTo>
                  <a:pt x="137603" y="207526"/>
                </a:lnTo>
                <a:lnTo>
                  <a:pt x="134598" y="212646"/>
                </a:lnTo>
                <a:lnTo>
                  <a:pt x="127832" y="219869"/>
                </a:lnTo>
                <a:lnTo>
                  <a:pt x="118559" y="228494"/>
                </a:lnTo>
                <a:lnTo>
                  <a:pt x="107614" y="238054"/>
                </a:lnTo>
                <a:lnTo>
                  <a:pt x="97937" y="244428"/>
                </a:lnTo>
                <a:lnTo>
                  <a:pt x="89104" y="248676"/>
                </a:lnTo>
                <a:lnTo>
                  <a:pt x="80834" y="251509"/>
                </a:lnTo>
                <a:lnTo>
                  <a:pt x="74526" y="254351"/>
                </a:lnTo>
                <a:lnTo>
                  <a:pt x="69528" y="257197"/>
                </a:lnTo>
                <a:lnTo>
                  <a:pt x="65403" y="260047"/>
                </a:lnTo>
                <a:lnTo>
                  <a:pt x="60270" y="262899"/>
                </a:lnTo>
                <a:lnTo>
                  <a:pt x="54468" y="265754"/>
                </a:lnTo>
                <a:lnTo>
                  <a:pt x="48218" y="268609"/>
                </a:lnTo>
                <a:lnTo>
                  <a:pt x="42464" y="270513"/>
                </a:lnTo>
                <a:lnTo>
                  <a:pt x="37041" y="271782"/>
                </a:lnTo>
                <a:lnTo>
                  <a:pt x="31838" y="272628"/>
                </a:lnTo>
                <a:lnTo>
                  <a:pt x="27575" y="274144"/>
                </a:lnTo>
                <a:lnTo>
                  <a:pt x="23940" y="276108"/>
                </a:lnTo>
                <a:lnTo>
                  <a:pt x="20722" y="278369"/>
                </a:lnTo>
                <a:lnTo>
                  <a:pt x="17784" y="279877"/>
                </a:lnTo>
                <a:lnTo>
                  <a:pt x="15031" y="280882"/>
                </a:lnTo>
                <a:lnTo>
                  <a:pt x="9855" y="281999"/>
                </a:lnTo>
                <a:lnTo>
                  <a:pt x="7364" y="282297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0" name="SMARTInkAnnotation323"/>
          <p:cNvSpPr/>
          <p:nvPr/>
        </p:nvSpPr>
        <p:spPr>
          <a:xfrm>
            <a:off x="1285875" y="3557587"/>
            <a:ext cx="2149927" cy="59999"/>
          </a:xfrm>
          <a:custGeom>
            <a:avLst/>
            <a:gdLst/>
            <a:ahLst/>
            <a:cxnLst/>
            <a:rect l="0" t="0" r="0" b="0"/>
            <a:pathLst>
              <a:path w="2149927" h="59999">
                <a:moveTo>
                  <a:pt x="0" y="51435"/>
                </a:moveTo>
                <a:lnTo>
                  <a:pt x="6150" y="51435"/>
                </a:lnTo>
                <a:lnTo>
                  <a:pt x="6481" y="52388"/>
                </a:lnTo>
                <a:lnTo>
                  <a:pt x="6702" y="53975"/>
                </a:lnTo>
                <a:lnTo>
                  <a:pt x="7056" y="58816"/>
                </a:lnTo>
                <a:lnTo>
                  <a:pt x="7879" y="59213"/>
                </a:lnTo>
                <a:lnTo>
                  <a:pt x="13286" y="59903"/>
                </a:lnTo>
                <a:lnTo>
                  <a:pt x="30293" y="59998"/>
                </a:lnTo>
                <a:lnTo>
                  <a:pt x="33689" y="59049"/>
                </a:lnTo>
                <a:lnTo>
                  <a:pt x="37540" y="57464"/>
                </a:lnTo>
                <a:lnTo>
                  <a:pt x="41695" y="55454"/>
                </a:lnTo>
                <a:lnTo>
                  <a:pt x="46053" y="54115"/>
                </a:lnTo>
                <a:lnTo>
                  <a:pt x="55128" y="52626"/>
                </a:lnTo>
                <a:lnTo>
                  <a:pt x="87167" y="51540"/>
                </a:lnTo>
                <a:lnTo>
                  <a:pt x="93036" y="50552"/>
                </a:lnTo>
                <a:lnTo>
                  <a:pt x="98537" y="48942"/>
                </a:lnTo>
                <a:lnTo>
                  <a:pt x="103791" y="46915"/>
                </a:lnTo>
                <a:lnTo>
                  <a:pt x="109675" y="45564"/>
                </a:lnTo>
                <a:lnTo>
                  <a:pt x="122563" y="44064"/>
                </a:lnTo>
                <a:lnTo>
                  <a:pt x="130127" y="42711"/>
                </a:lnTo>
                <a:lnTo>
                  <a:pt x="138345" y="40856"/>
                </a:lnTo>
                <a:lnTo>
                  <a:pt x="146999" y="38668"/>
                </a:lnTo>
                <a:lnTo>
                  <a:pt x="155149" y="37209"/>
                </a:lnTo>
                <a:lnTo>
                  <a:pt x="170555" y="35587"/>
                </a:lnTo>
                <a:lnTo>
                  <a:pt x="179584" y="34203"/>
                </a:lnTo>
                <a:lnTo>
                  <a:pt x="189573" y="32327"/>
                </a:lnTo>
                <a:lnTo>
                  <a:pt x="200201" y="30124"/>
                </a:lnTo>
                <a:lnTo>
                  <a:pt x="210460" y="28655"/>
                </a:lnTo>
                <a:lnTo>
                  <a:pt x="230327" y="27023"/>
                </a:lnTo>
                <a:lnTo>
                  <a:pt x="263155" y="26105"/>
                </a:lnTo>
                <a:lnTo>
                  <a:pt x="274655" y="25023"/>
                </a:lnTo>
                <a:lnTo>
                  <a:pt x="286291" y="23349"/>
                </a:lnTo>
                <a:lnTo>
                  <a:pt x="298017" y="21282"/>
                </a:lnTo>
                <a:lnTo>
                  <a:pt x="309803" y="19903"/>
                </a:lnTo>
                <a:lnTo>
                  <a:pt x="333482" y="18371"/>
                </a:lnTo>
                <a:lnTo>
                  <a:pt x="346146" y="17010"/>
                </a:lnTo>
                <a:lnTo>
                  <a:pt x="359351" y="15150"/>
                </a:lnTo>
                <a:lnTo>
                  <a:pt x="372917" y="12957"/>
                </a:lnTo>
                <a:lnTo>
                  <a:pt x="386724" y="11496"/>
                </a:lnTo>
                <a:lnTo>
                  <a:pt x="414765" y="9872"/>
                </a:lnTo>
                <a:lnTo>
                  <a:pt x="471571" y="8829"/>
                </a:lnTo>
                <a:lnTo>
                  <a:pt x="515168" y="7696"/>
                </a:lnTo>
                <a:lnTo>
                  <a:pt x="530770" y="6083"/>
                </a:lnTo>
                <a:lnTo>
                  <a:pt x="546728" y="4056"/>
                </a:lnTo>
                <a:lnTo>
                  <a:pt x="562923" y="2704"/>
                </a:lnTo>
                <a:lnTo>
                  <a:pt x="595734" y="1202"/>
                </a:lnTo>
                <a:lnTo>
                  <a:pt x="661277" y="238"/>
                </a:lnTo>
                <a:lnTo>
                  <a:pt x="1213456" y="0"/>
                </a:lnTo>
                <a:lnTo>
                  <a:pt x="1475266" y="8043"/>
                </a:lnTo>
                <a:lnTo>
                  <a:pt x="1509749" y="9290"/>
                </a:lnTo>
                <a:lnTo>
                  <a:pt x="1525612" y="10956"/>
                </a:lnTo>
                <a:lnTo>
                  <a:pt x="1540949" y="13019"/>
                </a:lnTo>
                <a:lnTo>
                  <a:pt x="1555143" y="14394"/>
                </a:lnTo>
                <a:lnTo>
                  <a:pt x="1581497" y="15923"/>
                </a:lnTo>
                <a:lnTo>
                  <a:pt x="1636458" y="16904"/>
                </a:lnTo>
                <a:lnTo>
                  <a:pt x="1746447" y="17136"/>
                </a:lnTo>
                <a:lnTo>
                  <a:pt x="1758817" y="18092"/>
                </a:lnTo>
                <a:lnTo>
                  <a:pt x="1771032" y="19681"/>
                </a:lnTo>
                <a:lnTo>
                  <a:pt x="1783144" y="21693"/>
                </a:lnTo>
                <a:lnTo>
                  <a:pt x="1795981" y="23035"/>
                </a:lnTo>
                <a:lnTo>
                  <a:pt x="1822945" y="24525"/>
                </a:lnTo>
                <a:lnTo>
                  <a:pt x="1883376" y="25561"/>
                </a:lnTo>
                <a:lnTo>
                  <a:pt x="1903856" y="26600"/>
                </a:lnTo>
                <a:lnTo>
                  <a:pt x="1913762" y="28211"/>
                </a:lnTo>
                <a:lnTo>
                  <a:pt x="1923541" y="30237"/>
                </a:lnTo>
                <a:lnTo>
                  <a:pt x="1933235" y="31588"/>
                </a:lnTo>
                <a:lnTo>
                  <a:pt x="1952474" y="33089"/>
                </a:lnTo>
                <a:lnTo>
                  <a:pt x="2013587" y="34220"/>
                </a:lnTo>
                <a:lnTo>
                  <a:pt x="2097754" y="34290"/>
                </a:lnTo>
                <a:lnTo>
                  <a:pt x="2102559" y="35243"/>
                </a:lnTo>
                <a:lnTo>
                  <a:pt x="2107350" y="36830"/>
                </a:lnTo>
                <a:lnTo>
                  <a:pt x="2112131" y="38841"/>
                </a:lnTo>
                <a:lnTo>
                  <a:pt x="2116906" y="40181"/>
                </a:lnTo>
                <a:lnTo>
                  <a:pt x="2126445" y="41671"/>
                </a:lnTo>
                <a:lnTo>
                  <a:pt x="2149114" y="42854"/>
                </a:lnTo>
                <a:lnTo>
                  <a:pt x="2149499" y="43809"/>
                </a:lnTo>
                <a:lnTo>
                  <a:pt x="2149755" y="45399"/>
                </a:lnTo>
                <a:lnTo>
                  <a:pt x="2149926" y="47411"/>
                </a:lnTo>
                <a:lnTo>
                  <a:pt x="2149247" y="48752"/>
                </a:lnTo>
                <a:lnTo>
                  <a:pt x="2148000" y="49647"/>
                </a:lnTo>
                <a:lnTo>
                  <a:pt x="2143125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1" name="SMARTInkAnnotation324"/>
          <p:cNvSpPr/>
          <p:nvPr/>
        </p:nvSpPr>
        <p:spPr>
          <a:xfrm>
            <a:off x="1647113" y="3694778"/>
            <a:ext cx="210263" cy="171411"/>
          </a:xfrm>
          <a:custGeom>
            <a:avLst/>
            <a:gdLst/>
            <a:ahLst/>
            <a:cxnLst/>
            <a:rect l="0" t="0" r="0" b="0"/>
            <a:pathLst>
              <a:path w="210263" h="171411">
                <a:moveTo>
                  <a:pt x="38812" y="25687"/>
                </a:moveTo>
                <a:lnTo>
                  <a:pt x="38812" y="18306"/>
                </a:lnTo>
                <a:lnTo>
                  <a:pt x="38018" y="17909"/>
                </a:lnTo>
                <a:lnTo>
                  <a:pt x="32661" y="17219"/>
                </a:lnTo>
                <a:lnTo>
                  <a:pt x="35754" y="17146"/>
                </a:lnTo>
                <a:lnTo>
                  <a:pt x="36773" y="16183"/>
                </a:lnTo>
                <a:lnTo>
                  <a:pt x="37453" y="14588"/>
                </a:lnTo>
                <a:lnTo>
                  <a:pt x="37906" y="12573"/>
                </a:lnTo>
                <a:lnTo>
                  <a:pt x="39001" y="11229"/>
                </a:lnTo>
                <a:lnTo>
                  <a:pt x="40525" y="10333"/>
                </a:lnTo>
                <a:lnTo>
                  <a:pt x="44883" y="8896"/>
                </a:lnTo>
                <a:lnTo>
                  <a:pt x="51447" y="8612"/>
                </a:lnTo>
                <a:lnTo>
                  <a:pt x="55804" y="8573"/>
                </a:lnTo>
                <a:lnTo>
                  <a:pt x="58078" y="7610"/>
                </a:lnTo>
                <a:lnTo>
                  <a:pt x="62720" y="4000"/>
                </a:lnTo>
                <a:lnTo>
                  <a:pt x="67429" y="1761"/>
                </a:lnTo>
                <a:lnTo>
                  <a:pt x="72168" y="765"/>
                </a:lnTo>
                <a:lnTo>
                  <a:pt x="76920" y="323"/>
                </a:lnTo>
                <a:lnTo>
                  <a:pt x="83795" y="127"/>
                </a:lnTo>
                <a:lnTo>
                  <a:pt x="97351" y="0"/>
                </a:lnTo>
                <a:lnTo>
                  <a:pt x="100062" y="942"/>
                </a:lnTo>
                <a:lnTo>
                  <a:pt x="105193" y="4529"/>
                </a:lnTo>
                <a:lnTo>
                  <a:pt x="108465" y="5867"/>
                </a:lnTo>
                <a:lnTo>
                  <a:pt x="112235" y="6758"/>
                </a:lnTo>
                <a:lnTo>
                  <a:pt x="116335" y="7353"/>
                </a:lnTo>
                <a:lnTo>
                  <a:pt x="119863" y="8702"/>
                </a:lnTo>
                <a:lnTo>
                  <a:pt x="125899" y="12741"/>
                </a:lnTo>
                <a:lnTo>
                  <a:pt x="131228" y="15170"/>
                </a:lnTo>
                <a:lnTo>
                  <a:pt x="133760" y="15818"/>
                </a:lnTo>
                <a:lnTo>
                  <a:pt x="138690" y="19078"/>
                </a:lnTo>
                <a:lnTo>
                  <a:pt x="141116" y="21281"/>
                </a:lnTo>
                <a:lnTo>
                  <a:pt x="145928" y="23729"/>
                </a:lnTo>
                <a:lnTo>
                  <a:pt x="148322" y="24381"/>
                </a:lnTo>
                <a:lnTo>
                  <a:pt x="153100" y="27647"/>
                </a:lnTo>
                <a:lnTo>
                  <a:pt x="155485" y="29851"/>
                </a:lnTo>
                <a:lnTo>
                  <a:pt x="157075" y="32273"/>
                </a:lnTo>
                <a:lnTo>
                  <a:pt x="158135" y="34840"/>
                </a:lnTo>
                <a:lnTo>
                  <a:pt x="158842" y="37504"/>
                </a:lnTo>
                <a:lnTo>
                  <a:pt x="159313" y="40233"/>
                </a:lnTo>
                <a:lnTo>
                  <a:pt x="159627" y="43004"/>
                </a:lnTo>
                <a:lnTo>
                  <a:pt x="160131" y="49745"/>
                </a:lnTo>
                <a:lnTo>
                  <a:pt x="160200" y="53207"/>
                </a:lnTo>
                <a:lnTo>
                  <a:pt x="160218" y="55464"/>
                </a:lnTo>
                <a:lnTo>
                  <a:pt x="159437" y="57920"/>
                </a:lnTo>
                <a:lnTo>
                  <a:pt x="154545" y="66882"/>
                </a:lnTo>
                <a:lnTo>
                  <a:pt x="152479" y="71247"/>
                </a:lnTo>
                <a:lnTo>
                  <a:pt x="150309" y="76063"/>
                </a:lnTo>
                <a:lnTo>
                  <a:pt x="147274" y="79274"/>
                </a:lnTo>
                <a:lnTo>
                  <a:pt x="143664" y="81414"/>
                </a:lnTo>
                <a:lnTo>
                  <a:pt x="139669" y="82841"/>
                </a:lnTo>
                <a:lnTo>
                  <a:pt x="135419" y="85697"/>
                </a:lnTo>
                <a:lnTo>
                  <a:pt x="130998" y="89506"/>
                </a:lnTo>
                <a:lnTo>
                  <a:pt x="126463" y="93950"/>
                </a:lnTo>
                <a:lnTo>
                  <a:pt x="121852" y="97866"/>
                </a:lnTo>
                <a:lnTo>
                  <a:pt x="117190" y="101429"/>
                </a:lnTo>
                <a:lnTo>
                  <a:pt x="112495" y="104757"/>
                </a:lnTo>
                <a:lnTo>
                  <a:pt x="107778" y="107927"/>
                </a:lnTo>
                <a:lnTo>
                  <a:pt x="98303" y="113991"/>
                </a:lnTo>
                <a:lnTo>
                  <a:pt x="55479" y="139980"/>
                </a:lnTo>
                <a:lnTo>
                  <a:pt x="50717" y="141887"/>
                </a:lnTo>
                <a:lnTo>
                  <a:pt x="45955" y="143159"/>
                </a:lnTo>
                <a:lnTo>
                  <a:pt x="41193" y="144007"/>
                </a:lnTo>
                <a:lnTo>
                  <a:pt x="36430" y="145524"/>
                </a:lnTo>
                <a:lnTo>
                  <a:pt x="31668" y="147489"/>
                </a:lnTo>
                <a:lnTo>
                  <a:pt x="26905" y="149750"/>
                </a:lnTo>
                <a:lnTo>
                  <a:pt x="22937" y="151258"/>
                </a:lnTo>
                <a:lnTo>
                  <a:pt x="16410" y="152934"/>
                </a:lnTo>
                <a:lnTo>
                  <a:pt x="10863" y="156219"/>
                </a:lnTo>
                <a:lnTo>
                  <a:pt x="8273" y="158428"/>
                </a:lnTo>
                <a:lnTo>
                  <a:pt x="3279" y="160883"/>
                </a:lnTo>
                <a:lnTo>
                  <a:pt x="835" y="161538"/>
                </a:lnTo>
                <a:lnTo>
                  <a:pt x="0" y="161974"/>
                </a:lnTo>
                <a:lnTo>
                  <a:pt x="237" y="162265"/>
                </a:lnTo>
                <a:lnTo>
                  <a:pt x="1189" y="162459"/>
                </a:lnTo>
                <a:lnTo>
                  <a:pt x="4363" y="165214"/>
                </a:lnTo>
                <a:lnTo>
                  <a:pt x="6321" y="167283"/>
                </a:lnTo>
                <a:lnTo>
                  <a:pt x="9214" y="168662"/>
                </a:lnTo>
                <a:lnTo>
                  <a:pt x="12729" y="169581"/>
                </a:lnTo>
                <a:lnTo>
                  <a:pt x="16661" y="170194"/>
                </a:lnTo>
                <a:lnTo>
                  <a:pt x="23146" y="170875"/>
                </a:lnTo>
                <a:lnTo>
                  <a:pt x="25987" y="171056"/>
                </a:lnTo>
                <a:lnTo>
                  <a:pt x="35493" y="171258"/>
                </a:lnTo>
                <a:lnTo>
                  <a:pt x="71955" y="171410"/>
                </a:lnTo>
                <a:lnTo>
                  <a:pt x="77576" y="170460"/>
                </a:lnTo>
                <a:lnTo>
                  <a:pt x="83704" y="168875"/>
                </a:lnTo>
                <a:lnTo>
                  <a:pt x="90171" y="166866"/>
                </a:lnTo>
                <a:lnTo>
                  <a:pt x="96864" y="165526"/>
                </a:lnTo>
                <a:lnTo>
                  <a:pt x="103707" y="164633"/>
                </a:lnTo>
                <a:lnTo>
                  <a:pt x="110650" y="164038"/>
                </a:lnTo>
                <a:lnTo>
                  <a:pt x="117660" y="163641"/>
                </a:lnTo>
                <a:lnTo>
                  <a:pt x="131799" y="163200"/>
                </a:lnTo>
                <a:lnTo>
                  <a:pt x="169509" y="162867"/>
                </a:lnTo>
                <a:lnTo>
                  <a:pt x="210262" y="1628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2" name="SMARTInkAnnotation325"/>
          <p:cNvSpPr/>
          <p:nvPr/>
        </p:nvSpPr>
        <p:spPr>
          <a:xfrm>
            <a:off x="1881925" y="3634845"/>
            <a:ext cx="118326" cy="221469"/>
          </a:xfrm>
          <a:custGeom>
            <a:avLst/>
            <a:gdLst/>
            <a:ahLst/>
            <a:cxnLst/>
            <a:rect l="0" t="0" r="0" b="0"/>
            <a:pathLst>
              <a:path w="118326" h="221469">
                <a:moveTo>
                  <a:pt x="118325" y="8467"/>
                </a:moveTo>
                <a:lnTo>
                  <a:pt x="118325" y="0"/>
                </a:lnTo>
                <a:lnTo>
                  <a:pt x="116208" y="2481"/>
                </a:lnTo>
                <a:lnTo>
                  <a:pt x="114532" y="4477"/>
                </a:lnTo>
                <a:lnTo>
                  <a:pt x="112621" y="5807"/>
                </a:lnTo>
                <a:lnTo>
                  <a:pt x="110554" y="6694"/>
                </a:lnTo>
                <a:lnTo>
                  <a:pt x="105324" y="8117"/>
                </a:lnTo>
                <a:lnTo>
                  <a:pt x="103308" y="9186"/>
                </a:lnTo>
                <a:lnTo>
                  <a:pt x="96834" y="12914"/>
                </a:lnTo>
                <a:lnTo>
                  <a:pt x="93679" y="15242"/>
                </a:lnTo>
                <a:lnTo>
                  <a:pt x="90781" y="17747"/>
                </a:lnTo>
                <a:lnTo>
                  <a:pt x="88056" y="20368"/>
                </a:lnTo>
                <a:lnTo>
                  <a:pt x="82271" y="26879"/>
                </a:lnTo>
                <a:lnTo>
                  <a:pt x="44746" y="71158"/>
                </a:lnTo>
                <a:lnTo>
                  <a:pt x="39109" y="76931"/>
                </a:lnTo>
                <a:lnTo>
                  <a:pt x="33765" y="81732"/>
                </a:lnTo>
                <a:lnTo>
                  <a:pt x="28614" y="85886"/>
                </a:lnTo>
                <a:lnTo>
                  <a:pt x="24386" y="90559"/>
                </a:lnTo>
                <a:lnTo>
                  <a:pt x="20774" y="95580"/>
                </a:lnTo>
                <a:lnTo>
                  <a:pt x="17572" y="100833"/>
                </a:lnTo>
                <a:lnTo>
                  <a:pt x="14644" y="106239"/>
                </a:lnTo>
                <a:lnTo>
                  <a:pt x="11898" y="111749"/>
                </a:lnTo>
                <a:lnTo>
                  <a:pt x="9273" y="117327"/>
                </a:lnTo>
                <a:lnTo>
                  <a:pt x="7524" y="122950"/>
                </a:lnTo>
                <a:lnTo>
                  <a:pt x="6358" y="128604"/>
                </a:lnTo>
                <a:lnTo>
                  <a:pt x="5580" y="134278"/>
                </a:lnTo>
                <a:lnTo>
                  <a:pt x="5061" y="139014"/>
                </a:lnTo>
                <a:lnTo>
                  <a:pt x="4716" y="143124"/>
                </a:lnTo>
                <a:lnTo>
                  <a:pt x="4485" y="146816"/>
                </a:lnTo>
                <a:lnTo>
                  <a:pt x="3538" y="151182"/>
                </a:lnTo>
                <a:lnTo>
                  <a:pt x="2113" y="155998"/>
                </a:lnTo>
                <a:lnTo>
                  <a:pt x="369" y="161113"/>
                </a:lnTo>
                <a:lnTo>
                  <a:pt x="0" y="165476"/>
                </a:lnTo>
                <a:lnTo>
                  <a:pt x="548" y="169338"/>
                </a:lnTo>
                <a:lnTo>
                  <a:pt x="1707" y="172864"/>
                </a:lnTo>
                <a:lnTo>
                  <a:pt x="2479" y="177120"/>
                </a:lnTo>
                <a:lnTo>
                  <a:pt x="2994" y="181863"/>
                </a:lnTo>
                <a:lnTo>
                  <a:pt x="3338" y="186929"/>
                </a:lnTo>
                <a:lnTo>
                  <a:pt x="4360" y="191259"/>
                </a:lnTo>
                <a:lnTo>
                  <a:pt x="5836" y="195099"/>
                </a:lnTo>
                <a:lnTo>
                  <a:pt x="7613" y="198611"/>
                </a:lnTo>
                <a:lnTo>
                  <a:pt x="10386" y="200952"/>
                </a:lnTo>
                <a:lnTo>
                  <a:pt x="13822" y="202513"/>
                </a:lnTo>
                <a:lnTo>
                  <a:pt x="17700" y="203554"/>
                </a:lnTo>
                <a:lnTo>
                  <a:pt x="21873" y="205200"/>
                </a:lnTo>
                <a:lnTo>
                  <a:pt x="26242" y="207250"/>
                </a:lnTo>
                <a:lnTo>
                  <a:pt x="30742" y="209569"/>
                </a:lnTo>
                <a:lnTo>
                  <a:pt x="35330" y="211115"/>
                </a:lnTo>
                <a:lnTo>
                  <a:pt x="39977" y="212146"/>
                </a:lnTo>
                <a:lnTo>
                  <a:pt x="44661" y="212833"/>
                </a:lnTo>
                <a:lnTo>
                  <a:pt x="49372" y="214244"/>
                </a:lnTo>
                <a:lnTo>
                  <a:pt x="54100" y="216136"/>
                </a:lnTo>
                <a:lnTo>
                  <a:pt x="58839" y="218351"/>
                </a:lnTo>
                <a:lnTo>
                  <a:pt x="63586" y="219827"/>
                </a:lnTo>
                <a:lnTo>
                  <a:pt x="68339" y="220811"/>
                </a:lnTo>
                <a:lnTo>
                  <a:pt x="73095" y="221468"/>
                </a:lnTo>
                <a:lnTo>
                  <a:pt x="77853" y="220952"/>
                </a:lnTo>
                <a:lnTo>
                  <a:pt x="82612" y="219656"/>
                </a:lnTo>
                <a:lnTo>
                  <a:pt x="87372" y="217840"/>
                </a:lnTo>
                <a:lnTo>
                  <a:pt x="92133" y="216629"/>
                </a:lnTo>
                <a:lnTo>
                  <a:pt x="96895" y="215822"/>
                </a:lnTo>
                <a:lnTo>
                  <a:pt x="101657" y="215284"/>
                </a:lnTo>
                <a:lnTo>
                  <a:pt x="105625" y="214925"/>
                </a:lnTo>
                <a:lnTo>
                  <a:pt x="109065" y="214686"/>
                </a:lnTo>
                <a:lnTo>
                  <a:pt x="118325" y="21420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3" name="SMARTInkAnnotation326"/>
          <p:cNvSpPr/>
          <p:nvPr/>
        </p:nvSpPr>
        <p:spPr>
          <a:xfrm>
            <a:off x="2078831" y="3720465"/>
            <a:ext cx="21432" cy="137161"/>
          </a:xfrm>
          <a:custGeom>
            <a:avLst/>
            <a:gdLst/>
            <a:ahLst/>
            <a:cxnLst/>
            <a:rect l="0" t="0" r="0" b="0"/>
            <a:pathLst>
              <a:path w="21432" h="137161">
                <a:moveTo>
                  <a:pt x="0" y="0"/>
                </a:moveTo>
                <a:lnTo>
                  <a:pt x="0" y="49953"/>
                </a:lnTo>
                <a:lnTo>
                  <a:pt x="794" y="54256"/>
                </a:lnTo>
                <a:lnTo>
                  <a:pt x="2117" y="58078"/>
                </a:lnTo>
                <a:lnTo>
                  <a:pt x="3792" y="61579"/>
                </a:lnTo>
                <a:lnTo>
                  <a:pt x="7771" y="70548"/>
                </a:lnTo>
                <a:lnTo>
                  <a:pt x="9943" y="75607"/>
                </a:lnTo>
                <a:lnTo>
                  <a:pt x="11391" y="79932"/>
                </a:lnTo>
                <a:lnTo>
                  <a:pt x="12357" y="83768"/>
                </a:lnTo>
                <a:lnTo>
                  <a:pt x="13000" y="87278"/>
                </a:lnTo>
                <a:lnTo>
                  <a:pt x="13429" y="91522"/>
                </a:lnTo>
                <a:lnTo>
                  <a:pt x="13715" y="96257"/>
                </a:lnTo>
                <a:lnTo>
                  <a:pt x="14033" y="105646"/>
                </a:lnTo>
                <a:lnTo>
                  <a:pt x="14174" y="112994"/>
                </a:lnTo>
                <a:lnTo>
                  <a:pt x="15006" y="115334"/>
                </a:lnTo>
                <a:lnTo>
                  <a:pt x="16354" y="116894"/>
                </a:lnTo>
                <a:lnTo>
                  <a:pt x="18046" y="117934"/>
                </a:lnTo>
                <a:lnTo>
                  <a:pt x="19174" y="119580"/>
                </a:lnTo>
                <a:lnTo>
                  <a:pt x="19926" y="121630"/>
                </a:lnTo>
                <a:lnTo>
                  <a:pt x="20428" y="123949"/>
                </a:lnTo>
                <a:lnTo>
                  <a:pt x="20762" y="126448"/>
                </a:lnTo>
                <a:lnTo>
                  <a:pt x="20986" y="129066"/>
                </a:lnTo>
                <a:lnTo>
                  <a:pt x="21431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4" name="Freeform 1133"/>
          <p:cNvSpPr/>
          <p:nvPr/>
        </p:nvSpPr>
        <p:spPr>
          <a:xfrm>
            <a:off x="2100262" y="3857625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5" name="SMARTInkAnnotation328"/>
          <p:cNvSpPr/>
          <p:nvPr/>
        </p:nvSpPr>
        <p:spPr>
          <a:xfrm>
            <a:off x="2143125" y="3627359"/>
            <a:ext cx="107118" cy="273129"/>
          </a:xfrm>
          <a:custGeom>
            <a:avLst/>
            <a:gdLst/>
            <a:ahLst/>
            <a:cxnLst/>
            <a:rect l="0" t="0" r="0" b="0"/>
            <a:pathLst>
              <a:path w="107118" h="273129">
                <a:moveTo>
                  <a:pt x="0" y="7381"/>
                </a:moveTo>
                <a:lnTo>
                  <a:pt x="6150" y="7381"/>
                </a:lnTo>
                <a:lnTo>
                  <a:pt x="8819" y="4841"/>
                </a:lnTo>
                <a:lnTo>
                  <a:pt x="10641" y="2830"/>
                </a:lnTo>
                <a:lnTo>
                  <a:pt x="12651" y="1489"/>
                </a:lnTo>
                <a:lnTo>
                  <a:pt x="14783" y="595"/>
                </a:lnTo>
                <a:lnTo>
                  <a:pt x="16999" y="0"/>
                </a:lnTo>
                <a:lnTo>
                  <a:pt x="20064" y="555"/>
                </a:lnTo>
                <a:lnTo>
                  <a:pt x="23695" y="1878"/>
                </a:lnTo>
                <a:lnTo>
                  <a:pt x="27702" y="3712"/>
                </a:lnTo>
                <a:lnTo>
                  <a:pt x="31169" y="4935"/>
                </a:lnTo>
                <a:lnTo>
                  <a:pt x="34273" y="5751"/>
                </a:lnTo>
                <a:lnTo>
                  <a:pt x="37136" y="6294"/>
                </a:lnTo>
                <a:lnTo>
                  <a:pt x="41426" y="7609"/>
                </a:lnTo>
                <a:lnTo>
                  <a:pt x="46667" y="9438"/>
                </a:lnTo>
                <a:lnTo>
                  <a:pt x="52543" y="11609"/>
                </a:lnTo>
                <a:lnTo>
                  <a:pt x="57253" y="14962"/>
                </a:lnTo>
                <a:lnTo>
                  <a:pt x="61188" y="19103"/>
                </a:lnTo>
                <a:lnTo>
                  <a:pt x="64604" y="23768"/>
                </a:lnTo>
                <a:lnTo>
                  <a:pt x="67676" y="28783"/>
                </a:lnTo>
                <a:lnTo>
                  <a:pt x="70517" y="34031"/>
                </a:lnTo>
                <a:lnTo>
                  <a:pt x="73205" y="39435"/>
                </a:lnTo>
                <a:lnTo>
                  <a:pt x="76584" y="44943"/>
                </a:lnTo>
                <a:lnTo>
                  <a:pt x="80425" y="50520"/>
                </a:lnTo>
                <a:lnTo>
                  <a:pt x="84573" y="56143"/>
                </a:lnTo>
                <a:lnTo>
                  <a:pt x="88132" y="61796"/>
                </a:lnTo>
                <a:lnTo>
                  <a:pt x="91298" y="67470"/>
                </a:lnTo>
                <a:lnTo>
                  <a:pt x="94203" y="73158"/>
                </a:lnTo>
                <a:lnTo>
                  <a:pt x="96933" y="78855"/>
                </a:lnTo>
                <a:lnTo>
                  <a:pt x="102083" y="90264"/>
                </a:lnTo>
                <a:lnTo>
                  <a:pt x="103774" y="95974"/>
                </a:lnTo>
                <a:lnTo>
                  <a:pt x="104901" y="101685"/>
                </a:lnTo>
                <a:lnTo>
                  <a:pt x="105653" y="107398"/>
                </a:lnTo>
                <a:lnTo>
                  <a:pt x="106154" y="114064"/>
                </a:lnTo>
                <a:lnTo>
                  <a:pt x="106488" y="121365"/>
                </a:lnTo>
                <a:lnTo>
                  <a:pt x="106859" y="136145"/>
                </a:lnTo>
                <a:lnTo>
                  <a:pt x="107117" y="167048"/>
                </a:lnTo>
                <a:lnTo>
                  <a:pt x="106336" y="172880"/>
                </a:lnTo>
                <a:lnTo>
                  <a:pt x="105022" y="178674"/>
                </a:lnTo>
                <a:lnTo>
                  <a:pt x="103352" y="184441"/>
                </a:lnTo>
                <a:lnTo>
                  <a:pt x="101445" y="189239"/>
                </a:lnTo>
                <a:lnTo>
                  <a:pt x="99380" y="193389"/>
                </a:lnTo>
                <a:lnTo>
                  <a:pt x="97210" y="197109"/>
                </a:lnTo>
                <a:lnTo>
                  <a:pt x="94175" y="201494"/>
                </a:lnTo>
                <a:lnTo>
                  <a:pt x="90565" y="206322"/>
                </a:lnTo>
                <a:lnTo>
                  <a:pt x="80015" y="219679"/>
                </a:lnTo>
                <a:lnTo>
                  <a:pt x="77156" y="223207"/>
                </a:lnTo>
                <a:lnTo>
                  <a:pt x="74456" y="227465"/>
                </a:lnTo>
                <a:lnTo>
                  <a:pt x="71862" y="232209"/>
                </a:lnTo>
                <a:lnTo>
                  <a:pt x="69339" y="237276"/>
                </a:lnTo>
                <a:lnTo>
                  <a:pt x="66070" y="241607"/>
                </a:lnTo>
                <a:lnTo>
                  <a:pt x="62303" y="245446"/>
                </a:lnTo>
                <a:lnTo>
                  <a:pt x="58204" y="248959"/>
                </a:lnTo>
                <a:lnTo>
                  <a:pt x="54677" y="251300"/>
                </a:lnTo>
                <a:lnTo>
                  <a:pt x="51533" y="252861"/>
                </a:lnTo>
                <a:lnTo>
                  <a:pt x="48642" y="253902"/>
                </a:lnTo>
                <a:lnTo>
                  <a:pt x="45922" y="255548"/>
                </a:lnTo>
                <a:lnTo>
                  <a:pt x="43314" y="257598"/>
                </a:lnTo>
                <a:lnTo>
                  <a:pt x="40782" y="259917"/>
                </a:lnTo>
                <a:lnTo>
                  <a:pt x="39095" y="262416"/>
                </a:lnTo>
                <a:lnTo>
                  <a:pt x="37969" y="265034"/>
                </a:lnTo>
                <a:lnTo>
                  <a:pt x="35718" y="2731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6" name="SMARTInkAnnotation329"/>
          <p:cNvSpPr/>
          <p:nvPr/>
        </p:nvSpPr>
        <p:spPr>
          <a:xfrm>
            <a:off x="5250656" y="694372"/>
            <a:ext cx="200026" cy="17137"/>
          </a:xfrm>
          <a:custGeom>
            <a:avLst/>
            <a:gdLst/>
            <a:ahLst/>
            <a:cxnLst/>
            <a:rect l="0" t="0" r="0" b="0"/>
            <a:pathLst>
              <a:path w="200026" h="17137">
                <a:moveTo>
                  <a:pt x="0" y="0"/>
                </a:moveTo>
                <a:lnTo>
                  <a:pt x="34759" y="0"/>
                </a:lnTo>
                <a:lnTo>
                  <a:pt x="38254" y="953"/>
                </a:lnTo>
                <a:lnTo>
                  <a:pt x="41377" y="2540"/>
                </a:lnTo>
                <a:lnTo>
                  <a:pt x="44254" y="4551"/>
                </a:lnTo>
                <a:lnTo>
                  <a:pt x="47759" y="5891"/>
                </a:lnTo>
                <a:lnTo>
                  <a:pt x="51683" y="6785"/>
                </a:lnTo>
                <a:lnTo>
                  <a:pt x="55887" y="7381"/>
                </a:lnTo>
                <a:lnTo>
                  <a:pt x="59483" y="7778"/>
                </a:lnTo>
                <a:lnTo>
                  <a:pt x="65595" y="8219"/>
                </a:lnTo>
                <a:lnTo>
                  <a:pt x="73074" y="8416"/>
                </a:lnTo>
                <a:lnTo>
                  <a:pt x="94603" y="8542"/>
                </a:lnTo>
                <a:lnTo>
                  <a:pt x="99581" y="9504"/>
                </a:lnTo>
                <a:lnTo>
                  <a:pt x="103694" y="11099"/>
                </a:lnTo>
                <a:lnTo>
                  <a:pt x="107229" y="13114"/>
                </a:lnTo>
                <a:lnTo>
                  <a:pt x="111174" y="14458"/>
                </a:lnTo>
                <a:lnTo>
                  <a:pt x="115391" y="15354"/>
                </a:lnTo>
                <a:lnTo>
                  <a:pt x="119789" y="15951"/>
                </a:lnTo>
                <a:lnTo>
                  <a:pt x="124310" y="16349"/>
                </a:lnTo>
                <a:lnTo>
                  <a:pt x="128910" y="16614"/>
                </a:lnTo>
                <a:lnTo>
                  <a:pt x="140854" y="16988"/>
                </a:lnTo>
                <a:lnTo>
                  <a:pt x="163218" y="17136"/>
                </a:lnTo>
                <a:lnTo>
                  <a:pt x="166756" y="16186"/>
                </a:lnTo>
                <a:lnTo>
                  <a:pt x="169908" y="14601"/>
                </a:lnTo>
                <a:lnTo>
                  <a:pt x="172803" y="12592"/>
                </a:lnTo>
                <a:lnTo>
                  <a:pt x="176321" y="11252"/>
                </a:lnTo>
                <a:lnTo>
                  <a:pt x="180253" y="10359"/>
                </a:lnTo>
                <a:lnTo>
                  <a:pt x="184463" y="9763"/>
                </a:lnTo>
                <a:lnTo>
                  <a:pt x="188063" y="9366"/>
                </a:lnTo>
                <a:lnTo>
                  <a:pt x="194179" y="8925"/>
                </a:lnTo>
                <a:lnTo>
                  <a:pt x="200025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7" name="SMARTInkAnnotation330"/>
          <p:cNvSpPr/>
          <p:nvPr/>
        </p:nvSpPr>
        <p:spPr>
          <a:xfrm>
            <a:off x="5564981" y="565784"/>
            <a:ext cx="213876" cy="248486"/>
          </a:xfrm>
          <a:custGeom>
            <a:avLst/>
            <a:gdLst/>
            <a:ahLst/>
            <a:cxnLst/>
            <a:rect l="0" t="0" r="0" b="0"/>
            <a:pathLst>
              <a:path w="213876" h="248486">
                <a:moveTo>
                  <a:pt x="0" y="0"/>
                </a:moveTo>
                <a:lnTo>
                  <a:pt x="6151" y="0"/>
                </a:lnTo>
                <a:lnTo>
                  <a:pt x="6482" y="953"/>
                </a:lnTo>
                <a:lnTo>
                  <a:pt x="6849" y="4551"/>
                </a:lnTo>
                <a:lnTo>
                  <a:pt x="7742" y="6844"/>
                </a:lnTo>
                <a:lnTo>
                  <a:pt x="11995" y="13670"/>
                </a:lnTo>
                <a:lnTo>
                  <a:pt x="13269" y="15601"/>
                </a:lnTo>
                <a:lnTo>
                  <a:pt x="13835" y="18999"/>
                </a:lnTo>
                <a:lnTo>
                  <a:pt x="13986" y="21239"/>
                </a:lnTo>
                <a:lnTo>
                  <a:pt x="14880" y="23684"/>
                </a:lnTo>
                <a:lnTo>
                  <a:pt x="19931" y="32630"/>
                </a:lnTo>
                <a:lnTo>
                  <a:pt x="22019" y="36993"/>
                </a:lnTo>
                <a:lnTo>
                  <a:pt x="24204" y="41807"/>
                </a:lnTo>
                <a:lnTo>
                  <a:pt x="26455" y="45969"/>
                </a:lnTo>
                <a:lnTo>
                  <a:pt x="31072" y="53134"/>
                </a:lnTo>
                <a:lnTo>
                  <a:pt x="33654" y="59493"/>
                </a:lnTo>
                <a:lnTo>
                  <a:pt x="35595" y="66446"/>
                </a:lnTo>
                <a:lnTo>
                  <a:pt x="37223" y="70968"/>
                </a:lnTo>
                <a:lnTo>
                  <a:pt x="39103" y="75887"/>
                </a:lnTo>
                <a:lnTo>
                  <a:pt x="40356" y="80119"/>
                </a:lnTo>
                <a:lnTo>
                  <a:pt x="41748" y="87361"/>
                </a:lnTo>
                <a:lnTo>
                  <a:pt x="42913" y="91578"/>
                </a:lnTo>
                <a:lnTo>
                  <a:pt x="44484" y="96295"/>
                </a:lnTo>
                <a:lnTo>
                  <a:pt x="46325" y="101344"/>
                </a:lnTo>
                <a:lnTo>
                  <a:pt x="50487" y="112035"/>
                </a:lnTo>
                <a:lnTo>
                  <a:pt x="52708" y="117553"/>
                </a:lnTo>
                <a:lnTo>
                  <a:pt x="54189" y="123136"/>
                </a:lnTo>
                <a:lnTo>
                  <a:pt x="55175" y="128763"/>
                </a:lnTo>
                <a:lnTo>
                  <a:pt x="55834" y="134420"/>
                </a:lnTo>
                <a:lnTo>
                  <a:pt x="57066" y="140096"/>
                </a:lnTo>
                <a:lnTo>
                  <a:pt x="58681" y="145785"/>
                </a:lnTo>
                <a:lnTo>
                  <a:pt x="60552" y="151483"/>
                </a:lnTo>
                <a:lnTo>
                  <a:pt x="61799" y="156234"/>
                </a:lnTo>
                <a:lnTo>
                  <a:pt x="62631" y="160353"/>
                </a:lnTo>
                <a:lnTo>
                  <a:pt x="63185" y="164052"/>
                </a:lnTo>
                <a:lnTo>
                  <a:pt x="63555" y="168424"/>
                </a:lnTo>
                <a:lnTo>
                  <a:pt x="63801" y="173243"/>
                </a:lnTo>
                <a:lnTo>
                  <a:pt x="64075" y="183677"/>
                </a:lnTo>
                <a:lnTo>
                  <a:pt x="64265" y="207010"/>
                </a:lnTo>
                <a:lnTo>
                  <a:pt x="65068" y="210397"/>
                </a:lnTo>
                <a:lnTo>
                  <a:pt x="68078" y="216700"/>
                </a:lnTo>
                <a:lnTo>
                  <a:pt x="69944" y="222676"/>
                </a:lnTo>
                <a:lnTo>
                  <a:pt x="70774" y="228508"/>
                </a:lnTo>
                <a:lnTo>
                  <a:pt x="71241" y="236193"/>
                </a:lnTo>
                <a:lnTo>
                  <a:pt x="71350" y="238325"/>
                </a:lnTo>
                <a:lnTo>
                  <a:pt x="73516" y="241813"/>
                </a:lnTo>
                <a:lnTo>
                  <a:pt x="78493" y="248485"/>
                </a:lnTo>
                <a:lnTo>
                  <a:pt x="78573" y="241212"/>
                </a:lnTo>
                <a:lnTo>
                  <a:pt x="78581" y="178356"/>
                </a:lnTo>
                <a:lnTo>
                  <a:pt x="79375" y="175102"/>
                </a:lnTo>
                <a:lnTo>
                  <a:pt x="82374" y="168946"/>
                </a:lnTo>
                <a:lnTo>
                  <a:pt x="84235" y="163035"/>
                </a:lnTo>
                <a:lnTo>
                  <a:pt x="84732" y="160125"/>
                </a:lnTo>
                <a:lnTo>
                  <a:pt x="87401" y="154352"/>
                </a:lnTo>
                <a:lnTo>
                  <a:pt x="91232" y="148611"/>
                </a:lnTo>
                <a:lnTo>
                  <a:pt x="95581" y="142885"/>
                </a:lnTo>
                <a:lnTo>
                  <a:pt x="102492" y="134306"/>
                </a:lnTo>
                <a:lnTo>
                  <a:pt x="109567" y="125731"/>
                </a:lnTo>
                <a:lnTo>
                  <a:pt x="111938" y="123826"/>
                </a:lnTo>
                <a:lnTo>
                  <a:pt x="116690" y="121709"/>
                </a:lnTo>
                <a:lnTo>
                  <a:pt x="119862" y="121145"/>
                </a:lnTo>
                <a:lnTo>
                  <a:pt x="123564" y="120768"/>
                </a:lnTo>
                <a:lnTo>
                  <a:pt x="127620" y="120517"/>
                </a:lnTo>
                <a:lnTo>
                  <a:pt x="156082" y="120164"/>
                </a:lnTo>
                <a:lnTo>
                  <a:pt x="165173" y="121067"/>
                </a:lnTo>
                <a:lnTo>
                  <a:pt x="172822" y="122622"/>
                </a:lnTo>
                <a:lnTo>
                  <a:pt x="179509" y="124610"/>
                </a:lnTo>
                <a:lnTo>
                  <a:pt x="184760" y="126889"/>
                </a:lnTo>
                <a:lnTo>
                  <a:pt x="189055" y="129360"/>
                </a:lnTo>
                <a:lnTo>
                  <a:pt x="192711" y="131960"/>
                </a:lnTo>
                <a:lnTo>
                  <a:pt x="198891" y="137389"/>
                </a:lnTo>
                <a:lnTo>
                  <a:pt x="204283" y="142977"/>
                </a:lnTo>
                <a:lnTo>
                  <a:pt x="209326" y="148636"/>
                </a:lnTo>
                <a:lnTo>
                  <a:pt x="210988" y="152431"/>
                </a:lnTo>
                <a:lnTo>
                  <a:pt x="212096" y="156866"/>
                </a:lnTo>
                <a:lnTo>
                  <a:pt x="212836" y="161727"/>
                </a:lnTo>
                <a:lnTo>
                  <a:pt x="213327" y="165921"/>
                </a:lnTo>
                <a:lnTo>
                  <a:pt x="213875" y="173120"/>
                </a:lnTo>
                <a:lnTo>
                  <a:pt x="213227" y="176374"/>
                </a:lnTo>
                <a:lnTo>
                  <a:pt x="210390" y="182529"/>
                </a:lnTo>
                <a:lnTo>
                  <a:pt x="208523" y="186456"/>
                </a:lnTo>
                <a:lnTo>
                  <a:pt x="204331" y="195900"/>
                </a:lnTo>
                <a:lnTo>
                  <a:pt x="202102" y="200132"/>
                </a:lnTo>
                <a:lnTo>
                  <a:pt x="197509" y="207376"/>
                </a:lnTo>
                <a:lnTo>
                  <a:pt x="192821" y="213770"/>
                </a:lnTo>
                <a:lnTo>
                  <a:pt x="190460" y="216808"/>
                </a:lnTo>
                <a:lnTo>
                  <a:pt x="187298" y="219787"/>
                </a:lnTo>
                <a:lnTo>
                  <a:pt x="183603" y="222725"/>
                </a:lnTo>
                <a:lnTo>
                  <a:pt x="179552" y="225636"/>
                </a:lnTo>
                <a:lnTo>
                  <a:pt x="175264" y="228529"/>
                </a:lnTo>
                <a:lnTo>
                  <a:pt x="166266" y="234284"/>
                </a:lnTo>
                <a:lnTo>
                  <a:pt x="162437" y="236199"/>
                </a:lnTo>
                <a:lnTo>
                  <a:pt x="156067" y="238328"/>
                </a:lnTo>
                <a:lnTo>
                  <a:pt x="152464" y="239848"/>
                </a:lnTo>
                <a:lnTo>
                  <a:pt x="148474" y="241814"/>
                </a:lnTo>
                <a:lnTo>
                  <a:pt x="144226" y="244077"/>
                </a:lnTo>
                <a:lnTo>
                  <a:pt x="140601" y="245586"/>
                </a:lnTo>
                <a:lnTo>
                  <a:pt x="134455" y="247262"/>
                </a:lnTo>
                <a:lnTo>
                  <a:pt x="129079" y="248007"/>
                </a:lnTo>
                <a:lnTo>
                  <a:pt x="126534" y="248206"/>
                </a:lnTo>
                <a:lnTo>
                  <a:pt x="124043" y="247386"/>
                </a:lnTo>
                <a:lnTo>
                  <a:pt x="119160" y="243935"/>
                </a:lnTo>
                <a:lnTo>
                  <a:pt x="114343" y="241766"/>
                </a:lnTo>
                <a:lnTo>
                  <a:pt x="109557" y="240802"/>
                </a:lnTo>
                <a:lnTo>
                  <a:pt x="104784" y="240373"/>
                </a:lnTo>
                <a:lnTo>
                  <a:pt x="100017" y="240183"/>
                </a:lnTo>
                <a:lnTo>
                  <a:pt x="97634" y="240132"/>
                </a:lnTo>
                <a:lnTo>
                  <a:pt x="95251" y="239146"/>
                </a:lnTo>
                <a:lnTo>
                  <a:pt x="90488" y="235510"/>
                </a:lnTo>
                <a:lnTo>
                  <a:pt x="85726" y="233259"/>
                </a:lnTo>
                <a:lnTo>
                  <a:pt x="83344" y="232659"/>
                </a:lnTo>
                <a:lnTo>
                  <a:pt x="81756" y="231306"/>
                </a:lnTo>
                <a:lnTo>
                  <a:pt x="80698" y="229452"/>
                </a:lnTo>
                <a:lnTo>
                  <a:pt x="78581" y="2228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8" name="SMARTInkAnnotation331"/>
          <p:cNvSpPr/>
          <p:nvPr/>
        </p:nvSpPr>
        <p:spPr>
          <a:xfrm>
            <a:off x="5943600" y="642937"/>
            <a:ext cx="21432" cy="205741"/>
          </a:xfrm>
          <a:custGeom>
            <a:avLst/>
            <a:gdLst/>
            <a:ahLst/>
            <a:cxnLst/>
            <a:rect l="0" t="0" r="0" b="0"/>
            <a:pathLst>
              <a:path w="21432" h="205741">
                <a:moveTo>
                  <a:pt x="0" y="0"/>
                </a:moveTo>
                <a:lnTo>
                  <a:pt x="3792" y="0"/>
                </a:lnTo>
                <a:lnTo>
                  <a:pt x="5703" y="4763"/>
                </a:lnTo>
                <a:lnTo>
                  <a:pt x="7771" y="12700"/>
                </a:lnTo>
                <a:lnTo>
                  <a:pt x="9943" y="22754"/>
                </a:lnTo>
                <a:lnTo>
                  <a:pt x="11391" y="31362"/>
                </a:lnTo>
                <a:lnTo>
                  <a:pt x="12356" y="39006"/>
                </a:lnTo>
                <a:lnTo>
                  <a:pt x="13000" y="46006"/>
                </a:lnTo>
                <a:lnTo>
                  <a:pt x="13429" y="52578"/>
                </a:lnTo>
                <a:lnTo>
                  <a:pt x="13715" y="58865"/>
                </a:lnTo>
                <a:lnTo>
                  <a:pt x="14033" y="70930"/>
                </a:lnTo>
                <a:lnTo>
                  <a:pt x="14254" y="99946"/>
                </a:lnTo>
                <a:lnTo>
                  <a:pt x="14287" y="181571"/>
                </a:lnTo>
                <a:lnTo>
                  <a:pt x="15081" y="184865"/>
                </a:lnTo>
                <a:lnTo>
                  <a:pt x="16404" y="188013"/>
                </a:lnTo>
                <a:lnTo>
                  <a:pt x="20438" y="195359"/>
                </a:lnTo>
                <a:lnTo>
                  <a:pt x="20990" y="198904"/>
                </a:lnTo>
                <a:lnTo>
                  <a:pt x="21431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9" name="SMARTInkAnnotation332"/>
          <p:cNvSpPr/>
          <p:nvPr/>
        </p:nvSpPr>
        <p:spPr>
          <a:xfrm>
            <a:off x="5879306" y="668759"/>
            <a:ext cx="185739" cy="8469"/>
          </a:xfrm>
          <a:custGeom>
            <a:avLst/>
            <a:gdLst/>
            <a:ahLst/>
            <a:cxnLst/>
            <a:rect l="0" t="0" r="0" b="0"/>
            <a:pathLst>
              <a:path w="185739" h="8469">
                <a:moveTo>
                  <a:pt x="0" y="8468"/>
                </a:moveTo>
                <a:lnTo>
                  <a:pt x="82363" y="8468"/>
                </a:lnTo>
                <a:lnTo>
                  <a:pt x="88246" y="7516"/>
                </a:lnTo>
                <a:lnTo>
                  <a:pt x="94550" y="5928"/>
                </a:lnTo>
                <a:lnTo>
                  <a:pt x="101133" y="3917"/>
                </a:lnTo>
                <a:lnTo>
                  <a:pt x="107110" y="2577"/>
                </a:lnTo>
                <a:lnTo>
                  <a:pt x="112682" y="1683"/>
                </a:lnTo>
                <a:lnTo>
                  <a:pt x="117984" y="1087"/>
                </a:lnTo>
                <a:lnTo>
                  <a:pt x="123900" y="690"/>
                </a:lnTo>
                <a:lnTo>
                  <a:pt x="136823" y="249"/>
                </a:lnTo>
                <a:lnTo>
                  <a:pt x="153693" y="0"/>
                </a:lnTo>
                <a:lnTo>
                  <a:pt x="158025" y="918"/>
                </a:lnTo>
                <a:lnTo>
                  <a:pt x="161707" y="2482"/>
                </a:lnTo>
                <a:lnTo>
                  <a:pt x="164954" y="4477"/>
                </a:lnTo>
                <a:lnTo>
                  <a:pt x="168707" y="5808"/>
                </a:lnTo>
                <a:lnTo>
                  <a:pt x="172796" y="6694"/>
                </a:lnTo>
                <a:lnTo>
                  <a:pt x="185738" y="84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0" name="SMARTInkAnnotation333"/>
          <p:cNvSpPr/>
          <p:nvPr/>
        </p:nvSpPr>
        <p:spPr>
          <a:xfrm>
            <a:off x="5815012" y="831532"/>
            <a:ext cx="207170" cy="17146"/>
          </a:xfrm>
          <a:custGeom>
            <a:avLst/>
            <a:gdLst/>
            <a:ahLst/>
            <a:cxnLst/>
            <a:rect l="0" t="0" r="0" b="0"/>
            <a:pathLst>
              <a:path w="207170" h="17146">
                <a:moveTo>
                  <a:pt x="0" y="17145"/>
                </a:moveTo>
                <a:lnTo>
                  <a:pt x="13736" y="17145"/>
                </a:lnTo>
                <a:lnTo>
                  <a:pt x="17888" y="16193"/>
                </a:lnTo>
                <a:lnTo>
                  <a:pt x="22245" y="14605"/>
                </a:lnTo>
                <a:lnTo>
                  <a:pt x="26736" y="12594"/>
                </a:lnTo>
                <a:lnTo>
                  <a:pt x="31318" y="11254"/>
                </a:lnTo>
                <a:lnTo>
                  <a:pt x="35960" y="10360"/>
                </a:lnTo>
                <a:lnTo>
                  <a:pt x="40642" y="9764"/>
                </a:lnTo>
                <a:lnTo>
                  <a:pt x="46145" y="9367"/>
                </a:lnTo>
                <a:lnTo>
                  <a:pt x="58609" y="8926"/>
                </a:lnTo>
                <a:lnTo>
                  <a:pt x="65267" y="7856"/>
                </a:lnTo>
                <a:lnTo>
                  <a:pt x="72086" y="6190"/>
                </a:lnTo>
                <a:lnTo>
                  <a:pt x="79014" y="4126"/>
                </a:lnTo>
                <a:lnTo>
                  <a:pt x="86014" y="2751"/>
                </a:lnTo>
                <a:lnTo>
                  <a:pt x="93061" y="1834"/>
                </a:lnTo>
                <a:lnTo>
                  <a:pt x="100141" y="1223"/>
                </a:lnTo>
                <a:lnTo>
                  <a:pt x="106448" y="815"/>
                </a:lnTo>
                <a:lnTo>
                  <a:pt x="117690" y="362"/>
                </a:lnTo>
                <a:lnTo>
                  <a:pt x="137842" y="72"/>
                </a:lnTo>
                <a:lnTo>
                  <a:pt x="20716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1" name="SMARTInkAnnotation334"/>
          <p:cNvSpPr/>
          <p:nvPr/>
        </p:nvSpPr>
        <p:spPr>
          <a:xfrm>
            <a:off x="6157912" y="385867"/>
            <a:ext cx="1721645" cy="488516"/>
          </a:xfrm>
          <a:custGeom>
            <a:avLst/>
            <a:gdLst/>
            <a:ahLst/>
            <a:cxnLst/>
            <a:rect l="0" t="0" r="0" b="0"/>
            <a:pathLst>
              <a:path w="1721645" h="488516">
                <a:moveTo>
                  <a:pt x="0" y="385658"/>
                </a:moveTo>
                <a:lnTo>
                  <a:pt x="3793" y="385658"/>
                </a:lnTo>
                <a:lnTo>
                  <a:pt x="4909" y="386610"/>
                </a:lnTo>
                <a:lnTo>
                  <a:pt x="5654" y="388198"/>
                </a:lnTo>
                <a:lnTo>
                  <a:pt x="6151" y="390208"/>
                </a:lnTo>
                <a:lnTo>
                  <a:pt x="7276" y="391549"/>
                </a:lnTo>
                <a:lnTo>
                  <a:pt x="8820" y="392443"/>
                </a:lnTo>
                <a:lnTo>
                  <a:pt x="12651" y="393436"/>
                </a:lnTo>
                <a:lnTo>
                  <a:pt x="17001" y="393877"/>
                </a:lnTo>
                <a:lnTo>
                  <a:pt x="19271" y="394947"/>
                </a:lnTo>
                <a:lnTo>
                  <a:pt x="23911" y="398676"/>
                </a:lnTo>
                <a:lnTo>
                  <a:pt x="30986" y="406131"/>
                </a:lnTo>
                <a:lnTo>
                  <a:pt x="32564" y="408831"/>
                </a:lnTo>
                <a:lnTo>
                  <a:pt x="34317" y="414372"/>
                </a:lnTo>
                <a:lnTo>
                  <a:pt x="36371" y="417183"/>
                </a:lnTo>
                <a:lnTo>
                  <a:pt x="42888" y="422846"/>
                </a:lnTo>
                <a:lnTo>
                  <a:pt x="45260" y="426643"/>
                </a:lnTo>
                <a:lnTo>
                  <a:pt x="46842" y="431078"/>
                </a:lnTo>
                <a:lnTo>
                  <a:pt x="47897" y="435941"/>
                </a:lnTo>
                <a:lnTo>
                  <a:pt x="51186" y="443883"/>
                </a:lnTo>
                <a:lnTo>
                  <a:pt x="59765" y="456743"/>
                </a:lnTo>
                <a:lnTo>
                  <a:pt x="71304" y="471186"/>
                </a:lnTo>
                <a:lnTo>
                  <a:pt x="84402" y="486938"/>
                </a:lnTo>
                <a:lnTo>
                  <a:pt x="85637" y="487468"/>
                </a:lnTo>
                <a:lnTo>
                  <a:pt x="92772" y="488515"/>
                </a:lnTo>
                <a:lnTo>
                  <a:pt x="92866" y="473699"/>
                </a:lnTo>
                <a:lnTo>
                  <a:pt x="92866" y="472927"/>
                </a:lnTo>
                <a:lnTo>
                  <a:pt x="94985" y="469529"/>
                </a:lnTo>
                <a:lnTo>
                  <a:pt x="98572" y="463891"/>
                </a:lnTo>
                <a:lnTo>
                  <a:pt x="104260" y="450960"/>
                </a:lnTo>
                <a:lnTo>
                  <a:pt x="105870" y="443891"/>
                </a:lnTo>
                <a:lnTo>
                  <a:pt x="106775" y="430005"/>
                </a:lnTo>
                <a:lnTo>
                  <a:pt x="107696" y="425700"/>
                </a:lnTo>
                <a:lnTo>
                  <a:pt x="111991" y="414138"/>
                </a:lnTo>
                <a:lnTo>
                  <a:pt x="113616" y="399070"/>
                </a:lnTo>
                <a:lnTo>
                  <a:pt x="113997" y="388126"/>
                </a:lnTo>
                <a:lnTo>
                  <a:pt x="114891" y="383493"/>
                </a:lnTo>
                <a:lnTo>
                  <a:pt x="119150" y="371470"/>
                </a:lnTo>
                <a:lnTo>
                  <a:pt x="120764" y="356265"/>
                </a:lnTo>
                <a:lnTo>
                  <a:pt x="121142" y="345289"/>
                </a:lnTo>
                <a:lnTo>
                  <a:pt x="120449" y="340648"/>
                </a:lnTo>
                <a:lnTo>
                  <a:pt x="116475" y="328612"/>
                </a:lnTo>
                <a:lnTo>
                  <a:pt x="114945" y="313404"/>
                </a:lnTo>
                <a:lnTo>
                  <a:pt x="114586" y="302428"/>
                </a:lnTo>
                <a:lnTo>
                  <a:pt x="113698" y="297786"/>
                </a:lnTo>
                <a:lnTo>
                  <a:pt x="109447" y="285750"/>
                </a:lnTo>
                <a:lnTo>
                  <a:pt x="107042" y="270542"/>
                </a:lnTo>
                <a:lnTo>
                  <a:pt x="103666" y="259565"/>
                </a:lnTo>
                <a:lnTo>
                  <a:pt x="99520" y="248336"/>
                </a:lnTo>
                <a:lnTo>
                  <a:pt x="95825" y="236996"/>
                </a:lnTo>
                <a:lnTo>
                  <a:pt x="94183" y="225606"/>
                </a:lnTo>
                <a:lnTo>
                  <a:pt x="93453" y="214193"/>
                </a:lnTo>
                <a:lnTo>
                  <a:pt x="93258" y="208483"/>
                </a:lnTo>
                <a:lnTo>
                  <a:pt x="90925" y="197058"/>
                </a:lnTo>
                <a:lnTo>
                  <a:pt x="87243" y="186583"/>
                </a:lnTo>
                <a:lnTo>
                  <a:pt x="82960" y="178752"/>
                </a:lnTo>
                <a:lnTo>
                  <a:pt x="80528" y="169557"/>
                </a:lnTo>
                <a:lnTo>
                  <a:pt x="78653" y="159120"/>
                </a:lnTo>
                <a:lnTo>
                  <a:pt x="75174" y="148132"/>
                </a:lnTo>
                <a:lnTo>
                  <a:pt x="73098" y="136898"/>
                </a:lnTo>
                <a:lnTo>
                  <a:pt x="72176" y="125555"/>
                </a:lnTo>
                <a:lnTo>
                  <a:pt x="71766" y="114164"/>
                </a:lnTo>
                <a:lnTo>
                  <a:pt x="70862" y="109412"/>
                </a:lnTo>
                <a:lnTo>
                  <a:pt x="67742" y="101592"/>
                </a:lnTo>
                <a:lnTo>
                  <a:pt x="66593" y="94363"/>
                </a:lnTo>
                <a:lnTo>
                  <a:pt x="65827" y="84781"/>
                </a:lnTo>
                <a:lnTo>
                  <a:pt x="64748" y="58701"/>
                </a:lnTo>
                <a:lnTo>
                  <a:pt x="64597" y="53387"/>
                </a:lnTo>
                <a:lnTo>
                  <a:pt x="65290" y="48891"/>
                </a:lnTo>
                <a:lnTo>
                  <a:pt x="70472" y="36310"/>
                </a:lnTo>
                <a:lnTo>
                  <a:pt x="77504" y="26991"/>
                </a:lnTo>
                <a:lnTo>
                  <a:pt x="78657" y="26531"/>
                </a:lnTo>
                <a:lnTo>
                  <a:pt x="88327" y="25794"/>
                </a:lnTo>
                <a:lnTo>
                  <a:pt x="144387" y="25613"/>
                </a:lnTo>
                <a:lnTo>
                  <a:pt x="155718" y="28153"/>
                </a:lnTo>
                <a:lnTo>
                  <a:pt x="166839" y="31504"/>
                </a:lnTo>
                <a:lnTo>
                  <a:pt x="200359" y="33832"/>
                </a:lnTo>
                <a:lnTo>
                  <a:pt x="252861" y="26773"/>
                </a:lnTo>
                <a:lnTo>
                  <a:pt x="302214" y="25765"/>
                </a:lnTo>
                <a:lnTo>
                  <a:pt x="379716" y="25621"/>
                </a:lnTo>
                <a:lnTo>
                  <a:pt x="441882" y="18829"/>
                </a:lnTo>
                <a:lnTo>
                  <a:pt x="494126" y="17393"/>
                </a:lnTo>
                <a:lnTo>
                  <a:pt x="558861" y="10301"/>
                </a:lnTo>
                <a:lnTo>
                  <a:pt x="600564" y="9011"/>
                </a:lnTo>
                <a:lnTo>
                  <a:pt x="736109" y="8477"/>
                </a:lnTo>
                <a:lnTo>
                  <a:pt x="778759" y="3919"/>
                </a:lnTo>
                <a:lnTo>
                  <a:pt x="821558" y="1087"/>
                </a:lnTo>
                <a:lnTo>
                  <a:pt x="864402" y="248"/>
                </a:lnTo>
                <a:lnTo>
                  <a:pt x="907259" y="0"/>
                </a:lnTo>
                <a:lnTo>
                  <a:pt x="953912" y="4477"/>
                </a:lnTo>
                <a:lnTo>
                  <a:pt x="999133" y="7285"/>
                </a:lnTo>
                <a:lnTo>
                  <a:pt x="1042694" y="8117"/>
                </a:lnTo>
                <a:lnTo>
                  <a:pt x="1128687" y="8437"/>
                </a:lnTo>
                <a:lnTo>
                  <a:pt x="1171567" y="13009"/>
                </a:lnTo>
                <a:lnTo>
                  <a:pt x="1228723" y="17196"/>
                </a:lnTo>
                <a:lnTo>
                  <a:pt x="1271588" y="23648"/>
                </a:lnTo>
                <a:lnTo>
                  <a:pt x="1313657" y="30640"/>
                </a:lnTo>
                <a:lnTo>
                  <a:pt x="1361713" y="36025"/>
                </a:lnTo>
                <a:lnTo>
                  <a:pt x="1405806" y="41428"/>
                </a:lnTo>
                <a:lnTo>
                  <a:pt x="1451940" y="48386"/>
                </a:lnTo>
                <a:lnTo>
                  <a:pt x="1494568" y="53289"/>
                </a:lnTo>
                <a:lnTo>
                  <a:pt x="1547867" y="59984"/>
                </a:lnTo>
                <a:lnTo>
                  <a:pt x="1601491" y="67169"/>
                </a:lnTo>
                <a:lnTo>
                  <a:pt x="1685410" y="75088"/>
                </a:lnTo>
                <a:lnTo>
                  <a:pt x="1721644" y="770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2" name="SMARTInkAnnotation335"/>
          <p:cNvSpPr/>
          <p:nvPr/>
        </p:nvSpPr>
        <p:spPr>
          <a:xfrm>
            <a:off x="6350796" y="531495"/>
            <a:ext cx="177289" cy="282893"/>
          </a:xfrm>
          <a:custGeom>
            <a:avLst/>
            <a:gdLst/>
            <a:ahLst/>
            <a:cxnLst/>
            <a:rect l="0" t="0" r="0" b="0"/>
            <a:pathLst>
              <a:path w="177289" h="282893">
                <a:moveTo>
                  <a:pt x="7141" y="0"/>
                </a:moveTo>
                <a:lnTo>
                  <a:pt x="0" y="0"/>
                </a:lnTo>
                <a:lnTo>
                  <a:pt x="3790" y="4550"/>
                </a:lnTo>
                <a:lnTo>
                  <a:pt x="4907" y="6843"/>
                </a:lnTo>
                <a:lnTo>
                  <a:pt x="6148" y="11931"/>
                </a:lnTo>
                <a:lnTo>
                  <a:pt x="6847" y="20151"/>
                </a:lnTo>
                <a:lnTo>
                  <a:pt x="7053" y="28619"/>
                </a:lnTo>
                <a:lnTo>
                  <a:pt x="7877" y="31461"/>
                </a:lnTo>
                <a:lnTo>
                  <a:pt x="10908" y="37160"/>
                </a:lnTo>
                <a:lnTo>
                  <a:pt x="12784" y="45408"/>
                </a:lnTo>
                <a:lnTo>
                  <a:pt x="13284" y="50274"/>
                </a:lnTo>
                <a:lnTo>
                  <a:pt x="13618" y="55424"/>
                </a:lnTo>
                <a:lnTo>
                  <a:pt x="13840" y="60761"/>
                </a:lnTo>
                <a:lnTo>
                  <a:pt x="13988" y="66225"/>
                </a:lnTo>
                <a:lnTo>
                  <a:pt x="14881" y="71772"/>
                </a:lnTo>
                <a:lnTo>
                  <a:pt x="16270" y="77376"/>
                </a:lnTo>
                <a:lnTo>
                  <a:pt x="17990" y="83016"/>
                </a:lnTo>
                <a:lnTo>
                  <a:pt x="19136" y="88681"/>
                </a:lnTo>
                <a:lnTo>
                  <a:pt x="19901" y="94363"/>
                </a:lnTo>
                <a:lnTo>
                  <a:pt x="20410" y="100056"/>
                </a:lnTo>
                <a:lnTo>
                  <a:pt x="21543" y="104804"/>
                </a:lnTo>
                <a:lnTo>
                  <a:pt x="24919" y="112619"/>
                </a:lnTo>
                <a:lnTo>
                  <a:pt x="26137" y="116989"/>
                </a:lnTo>
                <a:lnTo>
                  <a:pt x="26949" y="121808"/>
                </a:lnTo>
                <a:lnTo>
                  <a:pt x="27490" y="126925"/>
                </a:lnTo>
                <a:lnTo>
                  <a:pt x="28645" y="132242"/>
                </a:lnTo>
                <a:lnTo>
                  <a:pt x="30207" y="137691"/>
                </a:lnTo>
                <a:lnTo>
                  <a:pt x="32044" y="143229"/>
                </a:lnTo>
                <a:lnTo>
                  <a:pt x="33268" y="148826"/>
                </a:lnTo>
                <a:lnTo>
                  <a:pt x="34084" y="154462"/>
                </a:lnTo>
                <a:lnTo>
                  <a:pt x="34628" y="160124"/>
                </a:lnTo>
                <a:lnTo>
                  <a:pt x="35785" y="165805"/>
                </a:lnTo>
                <a:lnTo>
                  <a:pt x="37349" y="171496"/>
                </a:lnTo>
                <a:lnTo>
                  <a:pt x="39186" y="177196"/>
                </a:lnTo>
                <a:lnTo>
                  <a:pt x="40411" y="181948"/>
                </a:lnTo>
                <a:lnTo>
                  <a:pt x="41772" y="189768"/>
                </a:lnTo>
                <a:lnTo>
                  <a:pt x="42135" y="194139"/>
                </a:lnTo>
                <a:lnTo>
                  <a:pt x="42376" y="198959"/>
                </a:lnTo>
                <a:lnTo>
                  <a:pt x="42645" y="209393"/>
                </a:lnTo>
                <a:lnTo>
                  <a:pt x="42764" y="220381"/>
                </a:lnTo>
                <a:lnTo>
                  <a:pt x="43590" y="225026"/>
                </a:lnTo>
                <a:lnTo>
                  <a:pt x="47751" y="236113"/>
                </a:lnTo>
                <a:lnTo>
                  <a:pt x="49002" y="242416"/>
                </a:lnTo>
                <a:lnTo>
                  <a:pt x="51675" y="248393"/>
                </a:lnTo>
                <a:lnTo>
                  <a:pt x="53499" y="251320"/>
                </a:lnTo>
                <a:lnTo>
                  <a:pt x="55526" y="257113"/>
                </a:lnTo>
                <a:lnTo>
                  <a:pt x="56667" y="265729"/>
                </a:lnTo>
                <a:lnTo>
                  <a:pt x="56827" y="268592"/>
                </a:lnTo>
                <a:lnTo>
                  <a:pt x="57727" y="270501"/>
                </a:lnTo>
                <a:lnTo>
                  <a:pt x="59122" y="271774"/>
                </a:lnTo>
                <a:lnTo>
                  <a:pt x="64201" y="274275"/>
                </a:lnTo>
                <a:lnTo>
                  <a:pt x="64273" y="267467"/>
                </a:lnTo>
                <a:lnTo>
                  <a:pt x="64291" y="224045"/>
                </a:lnTo>
                <a:lnTo>
                  <a:pt x="65085" y="218896"/>
                </a:lnTo>
                <a:lnTo>
                  <a:pt x="66408" y="213558"/>
                </a:lnTo>
                <a:lnTo>
                  <a:pt x="68084" y="208094"/>
                </a:lnTo>
                <a:lnTo>
                  <a:pt x="72062" y="199484"/>
                </a:lnTo>
                <a:lnTo>
                  <a:pt x="74234" y="195854"/>
                </a:lnTo>
                <a:lnTo>
                  <a:pt x="75683" y="191529"/>
                </a:lnTo>
                <a:lnTo>
                  <a:pt x="76648" y="186741"/>
                </a:lnTo>
                <a:lnTo>
                  <a:pt x="77292" y="181644"/>
                </a:lnTo>
                <a:lnTo>
                  <a:pt x="78007" y="173440"/>
                </a:lnTo>
                <a:lnTo>
                  <a:pt x="78198" y="169919"/>
                </a:lnTo>
                <a:lnTo>
                  <a:pt x="79118" y="166619"/>
                </a:lnTo>
                <a:lnTo>
                  <a:pt x="82258" y="160413"/>
                </a:lnTo>
                <a:lnTo>
                  <a:pt x="86299" y="154479"/>
                </a:lnTo>
                <a:lnTo>
                  <a:pt x="90741" y="148667"/>
                </a:lnTo>
                <a:lnTo>
                  <a:pt x="97704" y="140040"/>
                </a:lnTo>
                <a:lnTo>
                  <a:pt x="109545" y="125733"/>
                </a:lnTo>
                <a:lnTo>
                  <a:pt x="112717" y="123827"/>
                </a:lnTo>
                <a:lnTo>
                  <a:pt x="116418" y="122556"/>
                </a:lnTo>
                <a:lnTo>
                  <a:pt x="120474" y="121709"/>
                </a:lnTo>
                <a:lnTo>
                  <a:pt x="123971" y="121144"/>
                </a:lnTo>
                <a:lnTo>
                  <a:pt x="127097" y="120768"/>
                </a:lnTo>
                <a:lnTo>
                  <a:pt x="129974" y="120517"/>
                </a:lnTo>
                <a:lnTo>
                  <a:pt x="135287" y="120238"/>
                </a:lnTo>
                <a:lnTo>
                  <a:pt x="137816" y="120163"/>
                </a:lnTo>
                <a:lnTo>
                  <a:pt x="140295" y="121066"/>
                </a:lnTo>
                <a:lnTo>
                  <a:pt x="145167" y="124609"/>
                </a:lnTo>
                <a:lnTo>
                  <a:pt x="163748" y="141061"/>
                </a:lnTo>
                <a:lnTo>
                  <a:pt x="168696" y="147381"/>
                </a:lnTo>
                <a:lnTo>
                  <a:pt x="171995" y="153498"/>
                </a:lnTo>
                <a:lnTo>
                  <a:pt x="174194" y="159482"/>
                </a:lnTo>
                <a:lnTo>
                  <a:pt x="175659" y="164424"/>
                </a:lnTo>
                <a:lnTo>
                  <a:pt x="177288" y="172455"/>
                </a:lnTo>
                <a:lnTo>
                  <a:pt x="176929" y="176882"/>
                </a:lnTo>
                <a:lnTo>
                  <a:pt x="175896" y="181739"/>
                </a:lnTo>
                <a:lnTo>
                  <a:pt x="174413" y="186881"/>
                </a:lnTo>
                <a:lnTo>
                  <a:pt x="172630" y="192215"/>
                </a:lnTo>
                <a:lnTo>
                  <a:pt x="170649" y="197676"/>
                </a:lnTo>
                <a:lnTo>
                  <a:pt x="166331" y="208823"/>
                </a:lnTo>
                <a:lnTo>
                  <a:pt x="161765" y="220128"/>
                </a:lnTo>
                <a:lnTo>
                  <a:pt x="157090" y="228962"/>
                </a:lnTo>
                <a:lnTo>
                  <a:pt x="151573" y="237015"/>
                </a:lnTo>
                <a:lnTo>
                  <a:pt x="147879" y="241830"/>
                </a:lnTo>
                <a:lnTo>
                  <a:pt x="143828" y="246945"/>
                </a:lnTo>
                <a:lnTo>
                  <a:pt x="139541" y="251307"/>
                </a:lnTo>
                <a:lnTo>
                  <a:pt x="135096" y="255168"/>
                </a:lnTo>
                <a:lnTo>
                  <a:pt x="130544" y="258694"/>
                </a:lnTo>
                <a:lnTo>
                  <a:pt x="126716" y="261998"/>
                </a:lnTo>
                <a:lnTo>
                  <a:pt x="123370" y="265152"/>
                </a:lnTo>
                <a:lnTo>
                  <a:pt x="120346" y="268208"/>
                </a:lnTo>
                <a:lnTo>
                  <a:pt x="116742" y="271198"/>
                </a:lnTo>
                <a:lnTo>
                  <a:pt x="112753" y="274143"/>
                </a:lnTo>
                <a:lnTo>
                  <a:pt x="108505" y="277060"/>
                </a:lnTo>
                <a:lnTo>
                  <a:pt x="104880" y="279004"/>
                </a:lnTo>
                <a:lnTo>
                  <a:pt x="101669" y="280300"/>
                </a:lnTo>
                <a:lnTo>
                  <a:pt x="98734" y="281164"/>
                </a:lnTo>
                <a:lnTo>
                  <a:pt x="95191" y="281740"/>
                </a:lnTo>
                <a:lnTo>
                  <a:pt x="91241" y="282124"/>
                </a:lnTo>
                <a:lnTo>
                  <a:pt x="83413" y="282551"/>
                </a:lnTo>
                <a:lnTo>
                  <a:pt x="73169" y="282847"/>
                </a:lnTo>
                <a:lnTo>
                  <a:pt x="57148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3" name="SMARTInkAnnotation336"/>
          <p:cNvSpPr/>
          <p:nvPr/>
        </p:nvSpPr>
        <p:spPr>
          <a:xfrm>
            <a:off x="6557962" y="497207"/>
            <a:ext cx="100014" cy="137159"/>
          </a:xfrm>
          <a:custGeom>
            <a:avLst/>
            <a:gdLst/>
            <a:ahLst/>
            <a:cxnLst/>
            <a:rect l="0" t="0" r="0" b="0"/>
            <a:pathLst>
              <a:path w="100014" h="137159">
                <a:moveTo>
                  <a:pt x="0" y="25715"/>
                </a:moveTo>
                <a:lnTo>
                  <a:pt x="0" y="18334"/>
                </a:lnTo>
                <a:lnTo>
                  <a:pt x="795" y="17937"/>
                </a:lnTo>
                <a:lnTo>
                  <a:pt x="3793" y="17496"/>
                </a:lnTo>
                <a:lnTo>
                  <a:pt x="4910" y="16425"/>
                </a:lnTo>
                <a:lnTo>
                  <a:pt x="5655" y="14759"/>
                </a:lnTo>
                <a:lnTo>
                  <a:pt x="6850" y="9793"/>
                </a:lnTo>
                <a:lnTo>
                  <a:pt x="9130" y="6573"/>
                </a:lnTo>
                <a:lnTo>
                  <a:pt x="13269" y="1296"/>
                </a:lnTo>
                <a:lnTo>
                  <a:pt x="14403" y="864"/>
                </a:lnTo>
                <a:lnTo>
                  <a:pt x="15952" y="575"/>
                </a:lnTo>
                <a:lnTo>
                  <a:pt x="17779" y="382"/>
                </a:lnTo>
                <a:lnTo>
                  <a:pt x="19789" y="254"/>
                </a:lnTo>
                <a:lnTo>
                  <a:pt x="24142" y="112"/>
                </a:lnTo>
                <a:lnTo>
                  <a:pt x="58952" y="0"/>
                </a:lnTo>
                <a:lnTo>
                  <a:pt x="61526" y="952"/>
                </a:lnTo>
                <a:lnTo>
                  <a:pt x="64036" y="2539"/>
                </a:lnTo>
                <a:lnTo>
                  <a:pt x="69976" y="7379"/>
                </a:lnTo>
                <a:lnTo>
                  <a:pt x="72905" y="10581"/>
                </a:lnTo>
                <a:lnTo>
                  <a:pt x="74797" y="12768"/>
                </a:lnTo>
                <a:lnTo>
                  <a:pt x="76059" y="15179"/>
                </a:lnTo>
                <a:lnTo>
                  <a:pt x="76900" y="17738"/>
                </a:lnTo>
                <a:lnTo>
                  <a:pt x="77460" y="20397"/>
                </a:lnTo>
                <a:lnTo>
                  <a:pt x="78628" y="23122"/>
                </a:lnTo>
                <a:lnTo>
                  <a:pt x="80200" y="25892"/>
                </a:lnTo>
                <a:lnTo>
                  <a:pt x="84634" y="32629"/>
                </a:lnTo>
                <a:lnTo>
                  <a:pt x="84203" y="34134"/>
                </a:lnTo>
                <a:lnTo>
                  <a:pt x="81610" y="38347"/>
                </a:lnTo>
                <a:lnTo>
                  <a:pt x="79807" y="40804"/>
                </a:lnTo>
                <a:lnTo>
                  <a:pt x="75687" y="46074"/>
                </a:lnTo>
                <a:lnTo>
                  <a:pt x="68904" y="54396"/>
                </a:lnTo>
                <a:lnTo>
                  <a:pt x="67368" y="57218"/>
                </a:lnTo>
                <a:lnTo>
                  <a:pt x="66343" y="60052"/>
                </a:lnTo>
                <a:lnTo>
                  <a:pt x="65660" y="62894"/>
                </a:lnTo>
                <a:lnTo>
                  <a:pt x="64412" y="65741"/>
                </a:lnTo>
                <a:lnTo>
                  <a:pt x="62785" y="68591"/>
                </a:lnTo>
                <a:lnTo>
                  <a:pt x="60907" y="71444"/>
                </a:lnTo>
                <a:lnTo>
                  <a:pt x="58861" y="74299"/>
                </a:lnTo>
                <a:lnTo>
                  <a:pt x="56703" y="77154"/>
                </a:lnTo>
                <a:lnTo>
                  <a:pt x="52189" y="82867"/>
                </a:lnTo>
                <a:lnTo>
                  <a:pt x="47537" y="88581"/>
                </a:lnTo>
                <a:lnTo>
                  <a:pt x="45979" y="91438"/>
                </a:lnTo>
                <a:lnTo>
                  <a:pt x="44941" y="94295"/>
                </a:lnTo>
                <a:lnTo>
                  <a:pt x="44248" y="97153"/>
                </a:lnTo>
                <a:lnTo>
                  <a:pt x="42992" y="100010"/>
                </a:lnTo>
                <a:lnTo>
                  <a:pt x="41362" y="102868"/>
                </a:lnTo>
                <a:lnTo>
                  <a:pt x="39481" y="105725"/>
                </a:lnTo>
                <a:lnTo>
                  <a:pt x="38226" y="108583"/>
                </a:lnTo>
                <a:lnTo>
                  <a:pt x="37391" y="111440"/>
                </a:lnTo>
                <a:lnTo>
                  <a:pt x="36834" y="114298"/>
                </a:lnTo>
                <a:lnTo>
                  <a:pt x="35668" y="116203"/>
                </a:lnTo>
                <a:lnTo>
                  <a:pt x="34098" y="117473"/>
                </a:lnTo>
                <a:lnTo>
                  <a:pt x="32258" y="118319"/>
                </a:lnTo>
                <a:lnTo>
                  <a:pt x="31030" y="119836"/>
                </a:lnTo>
                <a:lnTo>
                  <a:pt x="30211" y="121800"/>
                </a:lnTo>
                <a:lnTo>
                  <a:pt x="29666" y="124062"/>
                </a:lnTo>
                <a:lnTo>
                  <a:pt x="29303" y="126522"/>
                </a:lnTo>
                <a:lnTo>
                  <a:pt x="29060" y="129115"/>
                </a:lnTo>
                <a:lnTo>
                  <a:pt x="28899" y="131796"/>
                </a:lnTo>
                <a:lnTo>
                  <a:pt x="29584" y="133583"/>
                </a:lnTo>
                <a:lnTo>
                  <a:pt x="30835" y="134774"/>
                </a:lnTo>
                <a:lnTo>
                  <a:pt x="35433" y="137018"/>
                </a:lnTo>
                <a:lnTo>
                  <a:pt x="37709" y="137096"/>
                </a:lnTo>
                <a:lnTo>
                  <a:pt x="100013" y="1371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4" name="SMARTInkAnnotation337"/>
          <p:cNvSpPr/>
          <p:nvPr/>
        </p:nvSpPr>
        <p:spPr>
          <a:xfrm>
            <a:off x="6693693" y="702945"/>
            <a:ext cx="114301" cy="16792"/>
          </a:xfrm>
          <a:custGeom>
            <a:avLst/>
            <a:gdLst/>
            <a:ahLst/>
            <a:cxnLst/>
            <a:rect l="0" t="0" r="0" b="0"/>
            <a:pathLst>
              <a:path w="114301" h="16792">
                <a:moveTo>
                  <a:pt x="0" y="8572"/>
                </a:moveTo>
                <a:lnTo>
                  <a:pt x="3793" y="8572"/>
                </a:lnTo>
                <a:lnTo>
                  <a:pt x="5704" y="9525"/>
                </a:lnTo>
                <a:lnTo>
                  <a:pt x="7771" y="11112"/>
                </a:lnTo>
                <a:lnTo>
                  <a:pt x="9943" y="13123"/>
                </a:lnTo>
                <a:lnTo>
                  <a:pt x="12186" y="14463"/>
                </a:lnTo>
                <a:lnTo>
                  <a:pt x="14474" y="15357"/>
                </a:lnTo>
                <a:lnTo>
                  <a:pt x="16794" y="15953"/>
                </a:lnTo>
                <a:lnTo>
                  <a:pt x="19133" y="16350"/>
                </a:lnTo>
                <a:lnTo>
                  <a:pt x="21487" y="16615"/>
                </a:lnTo>
                <a:lnTo>
                  <a:pt x="23850" y="16791"/>
                </a:lnTo>
                <a:lnTo>
                  <a:pt x="27012" y="15957"/>
                </a:lnTo>
                <a:lnTo>
                  <a:pt x="30708" y="14448"/>
                </a:lnTo>
                <a:lnTo>
                  <a:pt x="34760" y="12489"/>
                </a:lnTo>
                <a:lnTo>
                  <a:pt x="38255" y="11183"/>
                </a:lnTo>
                <a:lnTo>
                  <a:pt x="41378" y="10313"/>
                </a:lnTo>
                <a:lnTo>
                  <a:pt x="44255" y="9733"/>
                </a:lnTo>
                <a:lnTo>
                  <a:pt x="47759" y="9346"/>
                </a:lnTo>
                <a:lnTo>
                  <a:pt x="51684" y="9088"/>
                </a:lnTo>
                <a:lnTo>
                  <a:pt x="60276" y="8801"/>
                </a:lnTo>
                <a:lnTo>
                  <a:pt x="83442" y="8602"/>
                </a:lnTo>
                <a:lnTo>
                  <a:pt x="88172" y="7640"/>
                </a:lnTo>
                <a:lnTo>
                  <a:pt x="92913" y="6045"/>
                </a:lnTo>
                <a:lnTo>
                  <a:pt x="97661" y="4030"/>
                </a:lnTo>
                <a:lnTo>
                  <a:pt x="101620" y="2687"/>
                </a:lnTo>
                <a:lnTo>
                  <a:pt x="105054" y="1791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5" name="SMARTInkAnnotation338"/>
          <p:cNvSpPr/>
          <p:nvPr/>
        </p:nvSpPr>
        <p:spPr>
          <a:xfrm>
            <a:off x="6873306" y="540067"/>
            <a:ext cx="149001" cy="102765"/>
          </a:xfrm>
          <a:custGeom>
            <a:avLst/>
            <a:gdLst/>
            <a:ahLst/>
            <a:cxnLst/>
            <a:rect l="0" t="0" r="0" b="0"/>
            <a:pathLst>
              <a:path w="149001" h="102765">
                <a:moveTo>
                  <a:pt x="20412" y="0"/>
                </a:moveTo>
                <a:lnTo>
                  <a:pt x="20412" y="15922"/>
                </a:lnTo>
                <a:lnTo>
                  <a:pt x="19619" y="17282"/>
                </a:lnTo>
                <a:lnTo>
                  <a:pt x="18295" y="19142"/>
                </a:lnTo>
                <a:lnTo>
                  <a:pt x="16620" y="21334"/>
                </a:lnTo>
                <a:lnTo>
                  <a:pt x="15502" y="23747"/>
                </a:lnTo>
                <a:lnTo>
                  <a:pt x="14758" y="26309"/>
                </a:lnTo>
                <a:lnTo>
                  <a:pt x="14262" y="28969"/>
                </a:lnTo>
                <a:lnTo>
                  <a:pt x="13931" y="31696"/>
                </a:lnTo>
                <a:lnTo>
                  <a:pt x="13710" y="34465"/>
                </a:lnTo>
                <a:lnTo>
                  <a:pt x="13563" y="37264"/>
                </a:lnTo>
                <a:lnTo>
                  <a:pt x="12672" y="40083"/>
                </a:lnTo>
                <a:lnTo>
                  <a:pt x="11283" y="42914"/>
                </a:lnTo>
                <a:lnTo>
                  <a:pt x="9563" y="45755"/>
                </a:lnTo>
                <a:lnTo>
                  <a:pt x="8417" y="48601"/>
                </a:lnTo>
                <a:lnTo>
                  <a:pt x="7653" y="51450"/>
                </a:lnTo>
                <a:lnTo>
                  <a:pt x="7143" y="54303"/>
                </a:lnTo>
                <a:lnTo>
                  <a:pt x="6804" y="57157"/>
                </a:lnTo>
                <a:lnTo>
                  <a:pt x="6578" y="60012"/>
                </a:lnTo>
                <a:lnTo>
                  <a:pt x="6426" y="62868"/>
                </a:lnTo>
                <a:lnTo>
                  <a:pt x="5533" y="65725"/>
                </a:lnTo>
                <a:lnTo>
                  <a:pt x="4143" y="68581"/>
                </a:lnTo>
                <a:lnTo>
                  <a:pt x="2422" y="71438"/>
                </a:lnTo>
                <a:lnTo>
                  <a:pt x="1275" y="74296"/>
                </a:lnTo>
                <a:lnTo>
                  <a:pt x="510" y="77153"/>
                </a:lnTo>
                <a:lnTo>
                  <a:pt x="0" y="80010"/>
                </a:lnTo>
                <a:lnTo>
                  <a:pt x="455" y="82868"/>
                </a:lnTo>
                <a:lnTo>
                  <a:pt x="1551" y="85725"/>
                </a:lnTo>
                <a:lnTo>
                  <a:pt x="5222" y="92604"/>
                </a:lnTo>
                <a:lnTo>
                  <a:pt x="6316" y="93169"/>
                </a:lnTo>
                <a:lnTo>
                  <a:pt x="10856" y="93963"/>
                </a:lnTo>
                <a:lnTo>
                  <a:pt x="12196" y="94149"/>
                </a:lnTo>
                <a:lnTo>
                  <a:pt x="14909" y="96771"/>
                </a:lnTo>
                <a:lnTo>
                  <a:pt x="16743" y="98804"/>
                </a:lnTo>
                <a:lnTo>
                  <a:pt x="19554" y="100160"/>
                </a:lnTo>
                <a:lnTo>
                  <a:pt x="23015" y="101063"/>
                </a:lnTo>
                <a:lnTo>
                  <a:pt x="26910" y="101665"/>
                </a:lnTo>
                <a:lnTo>
                  <a:pt x="31095" y="102067"/>
                </a:lnTo>
                <a:lnTo>
                  <a:pt x="35471" y="102335"/>
                </a:lnTo>
                <a:lnTo>
                  <a:pt x="47099" y="102711"/>
                </a:lnTo>
                <a:lnTo>
                  <a:pt x="50110" y="102764"/>
                </a:lnTo>
                <a:lnTo>
                  <a:pt x="58467" y="101847"/>
                </a:lnTo>
                <a:lnTo>
                  <a:pt x="102689" y="96071"/>
                </a:lnTo>
                <a:lnTo>
                  <a:pt x="108601" y="95480"/>
                </a:lnTo>
                <a:lnTo>
                  <a:pt x="113336" y="94133"/>
                </a:lnTo>
                <a:lnTo>
                  <a:pt x="117286" y="92283"/>
                </a:lnTo>
                <a:lnTo>
                  <a:pt x="120714" y="90097"/>
                </a:lnTo>
                <a:lnTo>
                  <a:pt x="123793" y="88640"/>
                </a:lnTo>
                <a:lnTo>
                  <a:pt x="126638" y="87668"/>
                </a:lnTo>
                <a:lnTo>
                  <a:pt x="129330" y="87020"/>
                </a:lnTo>
                <a:lnTo>
                  <a:pt x="131918" y="85636"/>
                </a:lnTo>
                <a:lnTo>
                  <a:pt x="134437" y="83761"/>
                </a:lnTo>
                <a:lnTo>
                  <a:pt x="136911" y="81558"/>
                </a:lnTo>
                <a:lnTo>
                  <a:pt x="138559" y="79137"/>
                </a:lnTo>
                <a:lnTo>
                  <a:pt x="139658" y="76571"/>
                </a:lnTo>
                <a:lnTo>
                  <a:pt x="140390" y="73907"/>
                </a:lnTo>
                <a:lnTo>
                  <a:pt x="141673" y="72131"/>
                </a:lnTo>
                <a:lnTo>
                  <a:pt x="143322" y="70948"/>
                </a:lnTo>
                <a:lnTo>
                  <a:pt x="145214" y="70158"/>
                </a:lnTo>
                <a:lnTo>
                  <a:pt x="146477" y="68680"/>
                </a:lnTo>
                <a:lnTo>
                  <a:pt x="147318" y="66742"/>
                </a:lnTo>
                <a:lnTo>
                  <a:pt x="147878" y="64497"/>
                </a:lnTo>
                <a:lnTo>
                  <a:pt x="148253" y="62048"/>
                </a:lnTo>
                <a:lnTo>
                  <a:pt x="148501" y="59463"/>
                </a:lnTo>
                <a:lnTo>
                  <a:pt x="149000" y="514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6" name="SMARTInkAnnotation339"/>
          <p:cNvSpPr/>
          <p:nvPr/>
        </p:nvSpPr>
        <p:spPr>
          <a:xfrm>
            <a:off x="6979443" y="540067"/>
            <a:ext cx="21433" cy="274321"/>
          </a:xfrm>
          <a:custGeom>
            <a:avLst/>
            <a:gdLst/>
            <a:ahLst/>
            <a:cxnLst/>
            <a:rect l="0" t="0" r="0" b="0"/>
            <a:pathLst>
              <a:path w="21433" h="274321">
                <a:moveTo>
                  <a:pt x="0" y="0"/>
                </a:moveTo>
                <a:lnTo>
                  <a:pt x="0" y="20151"/>
                </a:lnTo>
                <a:lnTo>
                  <a:pt x="795" y="22959"/>
                </a:lnTo>
                <a:lnTo>
                  <a:pt x="2117" y="25784"/>
                </a:lnTo>
                <a:lnTo>
                  <a:pt x="3793" y="28619"/>
                </a:lnTo>
                <a:lnTo>
                  <a:pt x="5704" y="32414"/>
                </a:lnTo>
                <a:lnTo>
                  <a:pt x="7771" y="36850"/>
                </a:lnTo>
                <a:lnTo>
                  <a:pt x="9943" y="41711"/>
                </a:lnTo>
                <a:lnTo>
                  <a:pt x="11392" y="45905"/>
                </a:lnTo>
                <a:lnTo>
                  <a:pt x="12357" y="49653"/>
                </a:lnTo>
                <a:lnTo>
                  <a:pt x="13001" y="53105"/>
                </a:lnTo>
                <a:lnTo>
                  <a:pt x="14223" y="57311"/>
                </a:lnTo>
                <a:lnTo>
                  <a:pt x="15833" y="62020"/>
                </a:lnTo>
                <a:lnTo>
                  <a:pt x="17699" y="67064"/>
                </a:lnTo>
                <a:lnTo>
                  <a:pt x="18943" y="72332"/>
                </a:lnTo>
                <a:lnTo>
                  <a:pt x="19773" y="77749"/>
                </a:lnTo>
                <a:lnTo>
                  <a:pt x="20326" y="83265"/>
                </a:lnTo>
                <a:lnTo>
                  <a:pt x="20694" y="88848"/>
                </a:lnTo>
                <a:lnTo>
                  <a:pt x="20940" y="94474"/>
                </a:lnTo>
                <a:lnTo>
                  <a:pt x="21213" y="105806"/>
                </a:lnTo>
                <a:lnTo>
                  <a:pt x="21412" y="145916"/>
                </a:lnTo>
                <a:lnTo>
                  <a:pt x="21432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7" name="SMARTInkAnnotation340"/>
          <p:cNvSpPr/>
          <p:nvPr/>
        </p:nvSpPr>
        <p:spPr>
          <a:xfrm>
            <a:off x="7072318" y="618445"/>
            <a:ext cx="214308" cy="144498"/>
          </a:xfrm>
          <a:custGeom>
            <a:avLst/>
            <a:gdLst/>
            <a:ahLst/>
            <a:cxnLst/>
            <a:rect l="0" t="0" r="0" b="0"/>
            <a:pathLst>
              <a:path w="214308" h="144498">
                <a:moveTo>
                  <a:pt x="107150" y="24492"/>
                </a:moveTo>
                <a:lnTo>
                  <a:pt x="107150" y="11722"/>
                </a:lnTo>
                <a:lnTo>
                  <a:pt x="106357" y="10264"/>
                </a:lnTo>
                <a:lnTo>
                  <a:pt x="105034" y="9291"/>
                </a:lnTo>
                <a:lnTo>
                  <a:pt x="101000" y="7731"/>
                </a:lnTo>
                <a:lnTo>
                  <a:pt x="98331" y="4978"/>
                </a:lnTo>
                <a:lnTo>
                  <a:pt x="96509" y="2910"/>
                </a:lnTo>
                <a:lnTo>
                  <a:pt x="93706" y="1531"/>
                </a:lnTo>
                <a:lnTo>
                  <a:pt x="90250" y="612"/>
                </a:lnTo>
                <a:lnTo>
                  <a:pt x="86358" y="0"/>
                </a:lnTo>
                <a:lnTo>
                  <a:pt x="82970" y="544"/>
                </a:lnTo>
                <a:lnTo>
                  <a:pt x="79919" y="1859"/>
                </a:lnTo>
                <a:lnTo>
                  <a:pt x="74410" y="4908"/>
                </a:lnTo>
                <a:lnTo>
                  <a:pt x="69316" y="6263"/>
                </a:lnTo>
                <a:lnTo>
                  <a:pt x="66053" y="7577"/>
                </a:lnTo>
                <a:lnTo>
                  <a:pt x="62289" y="9405"/>
                </a:lnTo>
                <a:lnTo>
                  <a:pt x="58194" y="11577"/>
                </a:lnTo>
                <a:lnTo>
                  <a:pt x="54669" y="13977"/>
                </a:lnTo>
                <a:lnTo>
                  <a:pt x="51525" y="16529"/>
                </a:lnTo>
                <a:lnTo>
                  <a:pt x="48636" y="19184"/>
                </a:lnTo>
                <a:lnTo>
                  <a:pt x="45916" y="21906"/>
                </a:lnTo>
                <a:lnTo>
                  <a:pt x="43308" y="24673"/>
                </a:lnTo>
                <a:lnTo>
                  <a:pt x="38296" y="30287"/>
                </a:lnTo>
                <a:lnTo>
                  <a:pt x="33421" y="35958"/>
                </a:lnTo>
                <a:lnTo>
                  <a:pt x="31010" y="39756"/>
                </a:lnTo>
                <a:lnTo>
                  <a:pt x="28609" y="44193"/>
                </a:lnTo>
                <a:lnTo>
                  <a:pt x="26215" y="49056"/>
                </a:lnTo>
                <a:lnTo>
                  <a:pt x="23824" y="53250"/>
                </a:lnTo>
                <a:lnTo>
                  <a:pt x="21438" y="56999"/>
                </a:lnTo>
                <a:lnTo>
                  <a:pt x="19053" y="60451"/>
                </a:lnTo>
                <a:lnTo>
                  <a:pt x="15875" y="63705"/>
                </a:lnTo>
                <a:lnTo>
                  <a:pt x="12169" y="66826"/>
                </a:lnTo>
                <a:lnTo>
                  <a:pt x="8111" y="69860"/>
                </a:lnTo>
                <a:lnTo>
                  <a:pt x="5406" y="73787"/>
                </a:lnTo>
                <a:lnTo>
                  <a:pt x="3602" y="78311"/>
                </a:lnTo>
                <a:lnTo>
                  <a:pt x="2399" y="83231"/>
                </a:lnTo>
                <a:lnTo>
                  <a:pt x="1598" y="87464"/>
                </a:lnTo>
                <a:lnTo>
                  <a:pt x="1064" y="91238"/>
                </a:lnTo>
                <a:lnTo>
                  <a:pt x="707" y="94707"/>
                </a:lnTo>
                <a:lnTo>
                  <a:pt x="470" y="97972"/>
                </a:lnTo>
                <a:lnTo>
                  <a:pt x="312" y="101101"/>
                </a:lnTo>
                <a:lnTo>
                  <a:pt x="135" y="107118"/>
                </a:lnTo>
                <a:lnTo>
                  <a:pt x="22" y="118742"/>
                </a:lnTo>
                <a:lnTo>
                  <a:pt x="0" y="125659"/>
                </a:lnTo>
                <a:lnTo>
                  <a:pt x="2114" y="129145"/>
                </a:lnTo>
                <a:lnTo>
                  <a:pt x="3788" y="131408"/>
                </a:lnTo>
                <a:lnTo>
                  <a:pt x="5699" y="132917"/>
                </a:lnTo>
                <a:lnTo>
                  <a:pt x="9938" y="134593"/>
                </a:lnTo>
                <a:lnTo>
                  <a:pt x="14468" y="135338"/>
                </a:lnTo>
                <a:lnTo>
                  <a:pt x="16788" y="135537"/>
                </a:lnTo>
                <a:lnTo>
                  <a:pt x="19921" y="134717"/>
                </a:lnTo>
                <a:lnTo>
                  <a:pt x="23597" y="133218"/>
                </a:lnTo>
                <a:lnTo>
                  <a:pt x="27636" y="131266"/>
                </a:lnTo>
                <a:lnTo>
                  <a:pt x="31122" y="129012"/>
                </a:lnTo>
                <a:lnTo>
                  <a:pt x="34241" y="126557"/>
                </a:lnTo>
                <a:lnTo>
                  <a:pt x="37113" y="123968"/>
                </a:lnTo>
                <a:lnTo>
                  <a:pt x="39822" y="121289"/>
                </a:lnTo>
                <a:lnTo>
                  <a:pt x="42420" y="118551"/>
                </a:lnTo>
                <a:lnTo>
                  <a:pt x="44947" y="115773"/>
                </a:lnTo>
                <a:lnTo>
                  <a:pt x="48219" y="113921"/>
                </a:lnTo>
                <a:lnTo>
                  <a:pt x="51989" y="112686"/>
                </a:lnTo>
                <a:lnTo>
                  <a:pt x="56088" y="111863"/>
                </a:lnTo>
                <a:lnTo>
                  <a:pt x="59615" y="109410"/>
                </a:lnTo>
                <a:lnTo>
                  <a:pt x="62761" y="105869"/>
                </a:lnTo>
                <a:lnTo>
                  <a:pt x="65650" y="101603"/>
                </a:lnTo>
                <a:lnTo>
                  <a:pt x="69166" y="97807"/>
                </a:lnTo>
                <a:lnTo>
                  <a:pt x="73096" y="94324"/>
                </a:lnTo>
                <a:lnTo>
                  <a:pt x="77304" y="91049"/>
                </a:lnTo>
                <a:lnTo>
                  <a:pt x="81697" y="87913"/>
                </a:lnTo>
                <a:lnTo>
                  <a:pt x="86212" y="84870"/>
                </a:lnTo>
                <a:lnTo>
                  <a:pt x="90811" y="81889"/>
                </a:lnTo>
                <a:lnTo>
                  <a:pt x="94670" y="78949"/>
                </a:lnTo>
                <a:lnTo>
                  <a:pt x="98037" y="76037"/>
                </a:lnTo>
                <a:lnTo>
                  <a:pt x="101075" y="73143"/>
                </a:lnTo>
                <a:lnTo>
                  <a:pt x="103894" y="69308"/>
                </a:lnTo>
                <a:lnTo>
                  <a:pt x="106567" y="64847"/>
                </a:lnTo>
                <a:lnTo>
                  <a:pt x="109143" y="59968"/>
                </a:lnTo>
                <a:lnTo>
                  <a:pt x="111654" y="55763"/>
                </a:lnTo>
                <a:lnTo>
                  <a:pt x="114121" y="52007"/>
                </a:lnTo>
                <a:lnTo>
                  <a:pt x="116561" y="48550"/>
                </a:lnTo>
                <a:lnTo>
                  <a:pt x="118981" y="45293"/>
                </a:lnTo>
                <a:lnTo>
                  <a:pt x="123786" y="39134"/>
                </a:lnTo>
                <a:lnTo>
                  <a:pt x="130953" y="30312"/>
                </a:lnTo>
                <a:lnTo>
                  <a:pt x="133339" y="28372"/>
                </a:lnTo>
                <a:lnTo>
                  <a:pt x="138103" y="26217"/>
                </a:lnTo>
                <a:lnTo>
                  <a:pt x="139692" y="24689"/>
                </a:lnTo>
                <a:lnTo>
                  <a:pt x="140752" y="22718"/>
                </a:lnTo>
                <a:lnTo>
                  <a:pt x="142859" y="15954"/>
                </a:lnTo>
                <a:lnTo>
                  <a:pt x="142869" y="53080"/>
                </a:lnTo>
                <a:lnTo>
                  <a:pt x="141282" y="59743"/>
                </a:lnTo>
                <a:lnTo>
                  <a:pt x="138636" y="68948"/>
                </a:lnTo>
                <a:lnTo>
                  <a:pt x="135285" y="79847"/>
                </a:lnTo>
                <a:lnTo>
                  <a:pt x="133050" y="89018"/>
                </a:lnTo>
                <a:lnTo>
                  <a:pt x="131561" y="97037"/>
                </a:lnTo>
                <a:lnTo>
                  <a:pt x="130567" y="104288"/>
                </a:lnTo>
                <a:lnTo>
                  <a:pt x="129906" y="110074"/>
                </a:lnTo>
                <a:lnTo>
                  <a:pt x="129464" y="114884"/>
                </a:lnTo>
                <a:lnTo>
                  <a:pt x="129171" y="119043"/>
                </a:lnTo>
                <a:lnTo>
                  <a:pt x="128974" y="122769"/>
                </a:lnTo>
                <a:lnTo>
                  <a:pt x="128757" y="129448"/>
                </a:lnTo>
                <a:lnTo>
                  <a:pt x="129492" y="131610"/>
                </a:lnTo>
                <a:lnTo>
                  <a:pt x="130776" y="133052"/>
                </a:lnTo>
                <a:lnTo>
                  <a:pt x="132426" y="134013"/>
                </a:lnTo>
                <a:lnTo>
                  <a:pt x="136376" y="137620"/>
                </a:lnTo>
                <a:lnTo>
                  <a:pt x="138541" y="139916"/>
                </a:lnTo>
                <a:lnTo>
                  <a:pt x="140777" y="141446"/>
                </a:lnTo>
                <a:lnTo>
                  <a:pt x="145380" y="143147"/>
                </a:lnTo>
                <a:lnTo>
                  <a:pt x="148511" y="143600"/>
                </a:lnTo>
                <a:lnTo>
                  <a:pt x="152187" y="143902"/>
                </a:lnTo>
                <a:lnTo>
                  <a:pt x="156226" y="144104"/>
                </a:lnTo>
                <a:lnTo>
                  <a:pt x="164945" y="144328"/>
                </a:lnTo>
                <a:lnTo>
                  <a:pt x="197676" y="144497"/>
                </a:lnTo>
                <a:lnTo>
                  <a:pt x="201632" y="143548"/>
                </a:lnTo>
                <a:lnTo>
                  <a:pt x="205064" y="141962"/>
                </a:lnTo>
                <a:lnTo>
                  <a:pt x="214307" y="1359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8" name="SMARTInkAnnotation341"/>
          <p:cNvSpPr/>
          <p:nvPr/>
        </p:nvSpPr>
        <p:spPr>
          <a:xfrm>
            <a:off x="7322676" y="625792"/>
            <a:ext cx="228268" cy="128547"/>
          </a:xfrm>
          <a:custGeom>
            <a:avLst/>
            <a:gdLst/>
            <a:ahLst/>
            <a:cxnLst/>
            <a:rect l="0" t="0" r="0" b="0"/>
            <a:pathLst>
              <a:path w="228268" h="128547">
                <a:moveTo>
                  <a:pt x="92536" y="0"/>
                </a:moveTo>
                <a:lnTo>
                  <a:pt x="77895" y="0"/>
                </a:lnTo>
                <a:lnTo>
                  <a:pt x="74839" y="953"/>
                </a:lnTo>
                <a:lnTo>
                  <a:pt x="69325" y="4551"/>
                </a:lnTo>
                <a:lnTo>
                  <a:pt x="65949" y="6844"/>
                </a:lnTo>
                <a:lnTo>
                  <a:pt x="57966" y="11932"/>
                </a:lnTo>
                <a:lnTo>
                  <a:pt x="51242" y="14828"/>
                </a:lnTo>
                <a:lnTo>
                  <a:pt x="44815" y="17068"/>
                </a:lnTo>
                <a:lnTo>
                  <a:pt x="40878" y="18999"/>
                </a:lnTo>
                <a:lnTo>
                  <a:pt x="36667" y="21238"/>
                </a:lnTo>
                <a:lnTo>
                  <a:pt x="33064" y="23684"/>
                </a:lnTo>
                <a:lnTo>
                  <a:pt x="29869" y="26267"/>
                </a:lnTo>
                <a:lnTo>
                  <a:pt x="26945" y="28941"/>
                </a:lnTo>
                <a:lnTo>
                  <a:pt x="24203" y="31677"/>
                </a:lnTo>
                <a:lnTo>
                  <a:pt x="21581" y="34453"/>
                </a:lnTo>
                <a:lnTo>
                  <a:pt x="16550" y="40077"/>
                </a:lnTo>
                <a:lnTo>
                  <a:pt x="11669" y="45752"/>
                </a:lnTo>
                <a:lnTo>
                  <a:pt x="10050" y="48599"/>
                </a:lnTo>
                <a:lnTo>
                  <a:pt x="8971" y="51449"/>
                </a:lnTo>
                <a:lnTo>
                  <a:pt x="8250" y="54302"/>
                </a:lnTo>
                <a:lnTo>
                  <a:pt x="6977" y="58109"/>
                </a:lnTo>
                <a:lnTo>
                  <a:pt x="5334" y="62552"/>
                </a:lnTo>
                <a:lnTo>
                  <a:pt x="3446" y="67419"/>
                </a:lnTo>
                <a:lnTo>
                  <a:pt x="2186" y="71616"/>
                </a:lnTo>
                <a:lnTo>
                  <a:pt x="1347" y="75366"/>
                </a:lnTo>
                <a:lnTo>
                  <a:pt x="787" y="78819"/>
                </a:lnTo>
                <a:lnTo>
                  <a:pt x="414" y="82074"/>
                </a:lnTo>
                <a:lnTo>
                  <a:pt x="165" y="85196"/>
                </a:lnTo>
                <a:lnTo>
                  <a:pt x="0" y="88230"/>
                </a:lnTo>
                <a:lnTo>
                  <a:pt x="683" y="91205"/>
                </a:lnTo>
                <a:lnTo>
                  <a:pt x="1931" y="94141"/>
                </a:lnTo>
                <a:lnTo>
                  <a:pt x="3558" y="97051"/>
                </a:lnTo>
                <a:lnTo>
                  <a:pt x="4643" y="99943"/>
                </a:lnTo>
                <a:lnTo>
                  <a:pt x="5365" y="102824"/>
                </a:lnTo>
                <a:lnTo>
                  <a:pt x="5847" y="105697"/>
                </a:lnTo>
                <a:lnTo>
                  <a:pt x="6962" y="107612"/>
                </a:lnTo>
                <a:lnTo>
                  <a:pt x="8499" y="108889"/>
                </a:lnTo>
                <a:lnTo>
                  <a:pt x="13118" y="111260"/>
                </a:lnTo>
                <a:lnTo>
                  <a:pt x="24642" y="117950"/>
                </a:lnTo>
                <a:lnTo>
                  <a:pt x="33522" y="123225"/>
                </a:lnTo>
                <a:lnTo>
                  <a:pt x="38112" y="125012"/>
                </a:lnTo>
                <a:lnTo>
                  <a:pt x="42760" y="126204"/>
                </a:lnTo>
                <a:lnTo>
                  <a:pt x="47446" y="126999"/>
                </a:lnTo>
                <a:lnTo>
                  <a:pt x="52157" y="127528"/>
                </a:lnTo>
                <a:lnTo>
                  <a:pt x="56885" y="127881"/>
                </a:lnTo>
                <a:lnTo>
                  <a:pt x="66372" y="128274"/>
                </a:lnTo>
                <a:lnTo>
                  <a:pt x="85398" y="128526"/>
                </a:lnTo>
                <a:lnTo>
                  <a:pt x="90159" y="128546"/>
                </a:lnTo>
                <a:lnTo>
                  <a:pt x="94920" y="127607"/>
                </a:lnTo>
                <a:lnTo>
                  <a:pt x="99682" y="126029"/>
                </a:lnTo>
                <a:lnTo>
                  <a:pt x="104444" y="124024"/>
                </a:lnTo>
                <a:lnTo>
                  <a:pt x="114762" y="121735"/>
                </a:lnTo>
                <a:lnTo>
                  <a:pt x="128784" y="119257"/>
                </a:lnTo>
                <a:lnTo>
                  <a:pt x="145276" y="116652"/>
                </a:lnTo>
                <a:lnTo>
                  <a:pt x="157859" y="114916"/>
                </a:lnTo>
                <a:lnTo>
                  <a:pt x="167835" y="113758"/>
                </a:lnTo>
                <a:lnTo>
                  <a:pt x="176073" y="112986"/>
                </a:lnTo>
                <a:lnTo>
                  <a:pt x="183153" y="111519"/>
                </a:lnTo>
                <a:lnTo>
                  <a:pt x="189460" y="109589"/>
                </a:lnTo>
                <a:lnTo>
                  <a:pt x="195252" y="107349"/>
                </a:lnTo>
                <a:lnTo>
                  <a:pt x="199907" y="105856"/>
                </a:lnTo>
                <a:lnTo>
                  <a:pt x="203804" y="104861"/>
                </a:lnTo>
                <a:lnTo>
                  <a:pt x="210251" y="103755"/>
                </a:lnTo>
                <a:lnTo>
                  <a:pt x="215763" y="103263"/>
                </a:lnTo>
                <a:lnTo>
                  <a:pt x="220858" y="103045"/>
                </a:lnTo>
                <a:lnTo>
                  <a:pt x="228267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9" name="SMARTInkAnnotation342"/>
          <p:cNvSpPr/>
          <p:nvPr/>
        </p:nvSpPr>
        <p:spPr>
          <a:xfrm>
            <a:off x="5357812" y="900112"/>
            <a:ext cx="2336007" cy="85726"/>
          </a:xfrm>
          <a:custGeom>
            <a:avLst/>
            <a:gdLst/>
            <a:ahLst/>
            <a:cxnLst/>
            <a:rect l="0" t="0" r="0" b="0"/>
            <a:pathLst>
              <a:path w="2336007" h="85726">
                <a:moveTo>
                  <a:pt x="0" y="85725"/>
                </a:moveTo>
                <a:lnTo>
                  <a:pt x="3793" y="85725"/>
                </a:lnTo>
                <a:lnTo>
                  <a:pt x="4909" y="84773"/>
                </a:lnTo>
                <a:lnTo>
                  <a:pt x="5654" y="83185"/>
                </a:lnTo>
                <a:lnTo>
                  <a:pt x="6151" y="81174"/>
                </a:lnTo>
                <a:lnTo>
                  <a:pt x="7276" y="79834"/>
                </a:lnTo>
                <a:lnTo>
                  <a:pt x="8820" y="78940"/>
                </a:lnTo>
                <a:lnTo>
                  <a:pt x="12651" y="77947"/>
                </a:lnTo>
                <a:lnTo>
                  <a:pt x="45397" y="76206"/>
                </a:lnTo>
                <a:lnTo>
                  <a:pt x="48521" y="74617"/>
                </a:lnTo>
                <a:lnTo>
                  <a:pt x="51397" y="72604"/>
                </a:lnTo>
                <a:lnTo>
                  <a:pt x="58827" y="70369"/>
                </a:lnTo>
                <a:lnTo>
                  <a:pt x="104804" y="68611"/>
                </a:lnTo>
                <a:lnTo>
                  <a:pt x="116430" y="66054"/>
                </a:lnTo>
                <a:lnTo>
                  <a:pt x="122864" y="64038"/>
                </a:lnTo>
                <a:lnTo>
                  <a:pt x="134246" y="61799"/>
                </a:lnTo>
                <a:lnTo>
                  <a:pt x="169961" y="59291"/>
                </a:lnTo>
                <a:lnTo>
                  <a:pt x="177601" y="57625"/>
                </a:lnTo>
                <a:lnTo>
                  <a:pt x="185076" y="55562"/>
                </a:lnTo>
                <a:lnTo>
                  <a:pt x="199732" y="53269"/>
                </a:lnTo>
                <a:lnTo>
                  <a:pt x="214182" y="51298"/>
                </a:lnTo>
                <a:lnTo>
                  <a:pt x="221369" y="49439"/>
                </a:lnTo>
                <a:lnTo>
                  <a:pt x="228542" y="47247"/>
                </a:lnTo>
                <a:lnTo>
                  <a:pt x="244978" y="44811"/>
                </a:lnTo>
                <a:lnTo>
                  <a:pt x="262073" y="42776"/>
                </a:lnTo>
                <a:lnTo>
                  <a:pt x="269966" y="40900"/>
                </a:lnTo>
                <a:lnTo>
                  <a:pt x="277609" y="38697"/>
                </a:lnTo>
                <a:lnTo>
                  <a:pt x="294567" y="36249"/>
                </a:lnTo>
                <a:lnTo>
                  <a:pt x="312688" y="34208"/>
                </a:lnTo>
                <a:lnTo>
                  <a:pt x="321964" y="32330"/>
                </a:lnTo>
                <a:lnTo>
                  <a:pt x="331324" y="30126"/>
                </a:lnTo>
                <a:lnTo>
                  <a:pt x="348074" y="27677"/>
                </a:lnTo>
                <a:lnTo>
                  <a:pt x="392000" y="25023"/>
                </a:lnTo>
                <a:lnTo>
                  <a:pt x="402622" y="23350"/>
                </a:lnTo>
                <a:lnTo>
                  <a:pt x="413670" y="21281"/>
                </a:lnTo>
                <a:lnTo>
                  <a:pt x="434414" y="18983"/>
                </a:lnTo>
                <a:lnTo>
                  <a:pt x="488125" y="16435"/>
                </a:lnTo>
                <a:lnTo>
                  <a:pt x="498454" y="14766"/>
                </a:lnTo>
                <a:lnTo>
                  <a:pt x="508515" y="12702"/>
                </a:lnTo>
                <a:lnTo>
                  <a:pt x="528161" y="10408"/>
                </a:lnTo>
                <a:lnTo>
                  <a:pt x="599077" y="8680"/>
                </a:lnTo>
                <a:lnTo>
                  <a:pt x="655291" y="6047"/>
                </a:lnTo>
                <a:lnTo>
                  <a:pt x="665461" y="4031"/>
                </a:lnTo>
                <a:lnTo>
                  <a:pt x="687344" y="1792"/>
                </a:lnTo>
                <a:lnTo>
                  <a:pt x="751719" y="157"/>
                </a:lnTo>
                <a:lnTo>
                  <a:pt x="1826417" y="0"/>
                </a:lnTo>
                <a:lnTo>
                  <a:pt x="1850230" y="2540"/>
                </a:lnTo>
                <a:lnTo>
                  <a:pt x="1862138" y="4551"/>
                </a:lnTo>
                <a:lnTo>
                  <a:pt x="1885950" y="6785"/>
                </a:lnTo>
                <a:lnTo>
                  <a:pt x="1950392" y="8337"/>
                </a:lnTo>
                <a:lnTo>
                  <a:pt x="1987683" y="9455"/>
                </a:lnTo>
                <a:lnTo>
                  <a:pt x="1999809" y="11066"/>
                </a:lnTo>
                <a:lnTo>
                  <a:pt x="2011862" y="13092"/>
                </a:lnTo>
                <a:lnTo>
                  <a:pt x="2035838" y="15344"/>
                </a:lnTo>
                <a:lnTo>
                  <a:pt x="2058929" y="17297"/>
                </a:lnTo>
                <a:lnTo>
                  <a:pt x="2069533" y="19151"/>
                </a:lnTo>
                <a:lnTo>
                  <a:pt x="2079775" y="21340"/>
                </a:lnTo>
                <a:lnTo>
                  <a:pt x="2101741" y="23772"/>
                </a:lnTo>
                <a:lnTo>
                  <a:pt x="2123939" y="25805"/>
                </a:lnTo>
                <a:lnTo>
                  <a:pt x="2134302" y="27681"/>
                </a:lnTo>
                <a:lnTo>
                  <a:pt x="2144387" y="29884"/>
                </a:lnTo>
                <a:lnTo>
                  <a:pt x="2164059" y="32332"/>
                </a:lnTo>
                <a:lnTo>
                  <a:pt x="2182592" y="34372"/>
                </a:lnTo>
                <a:lnTo>
                  <a:pt x="2190868" y="36250"/>
                </a:lnTo>
                <a:lnTo>
                  <a:pt x="2198766" y="38454"/>
                </a:lnTo>
                <a:lnTo>
                  <a:pt x="2216008" y="40903"/>
                </a:lnTo>
                <a:lnTo>
                  <a:pt x="2256675" y="43557"/>
                </a:lnTo>
                <a:lnTo>
                  <a:pt x="2264070" y="45231"/>
                </a:lnTo>
                <a:lnTo>
                  <a:pt x="2271380" y="47299"/>
                </a:lnTo>
                <a:lnTo>
                  <a:pt x="2283735" y="49597"/>
                </a:lnTo>
                <a:lnTo>
                  <a:pt x="2309515" y="52145"/>
                </a:lnTo>
                <a:lnTo>
                  <a:pt x="2314377" y="53814"/>
                </a:lnTo>
                <a:lnTo>
                  <a:pt x="2319205" y="55878"/>
                </a:lnTo>
                <a:lnTo>
                  <a:pt x="2326687" y="58172"/>
                </a:lnTo>
                <a:lnTo>
                  <a:pt x="2336006" y="6000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0" name="SMARTInkAnnotation343"/>
          <p:cNvSpPr/>
          <p:nvPr/>
        </p:nvSpPr>
        <p:spPr>
          <a:xfrm>
            <a:off x="6150771" y="1028709"/>
            <a:ext cx="185736" cy="171327"/>
          </a:xfrm>
          <a:custGeom>
            <a:avLst/>
            <a:gdLst/>
            <a:ahLst/>
            <a:cxnLst/>
            <a:rect l="0" t="0" r="0" b="0"/>
            <a:pathLst>
              <a:path w="185736" h="171327">
                <a:moveTo>
                  <a:pt x="7141" y="34281"/>
                </a:moveTo>
                <a:lnTo>
                  <a:pt x="23" y="34281"/>
                </a:lnTo>
                <a:lnTo>
                  <a:pt x="0" y="26900"/>
                </a:lnTo>
                <a:lnTo>
                  <a:pt x="2380" y="25550"/>
                </a:lnTo>
                <a:lnTo>
                  <a:pt x="6348" y="23698"/>
                </a:lnTo>
                <a:lnTo>
                  <a:pt x="11376" y="21510"/>
                </a:lnTo>
                <a:lnTo>
                  <a:pt x="15520" y="19100"/>
                </a:lnTo>
                <a:lnTo>
                  <a:pt x="19077" y="16540"/>
                </a:lnTo>
                <a:lnTo>
                  <a:pt x="22242" y="13881"/>
                </a:lnTo>
                <a:lnTo>
                  <a:pt x="27875" y="10927"/>
                </a:lnTo>
                <a:lnTo>
                  <a:pt x="33025" y="9613"/>
                </a:lnTo>
                <a:lnTo>
                  <a:pt x="37960" y="9030"/>
                </a:lnTo>
                <a:lnTo>
                  <a:pt x="41181" y="7922"/>
                </a:lnTo>
                <a:lnTo>
                  <a:pt x="44915" y="6231"/>
                </a:lnTo>
                <a:lnTo>
                  <a:pt x="48993" y="4151"/>
                </a:lnTo>
                <a:lnTo>
                  <a:pt x="52505" y="2764"/>
                </a:lnTo>
                <a:lnTo>
                  <a:pt x="55640" y="1839"/>
                </a:lnTo>
                <a:lnTo>
                  <a:pt x="61240" y="812"/>
                </a:lnTo>
                <a:lnTo>
                  <a:pt x="66375" y="356"/>
                </a:lnTo>
                <a:lnTo>
                  <a:pt x="73419" y="153"/>
                </a:lnTo>
                <a:lnTo>
                  <a:pt x="94946" y="0"/>
                </a:lnTo>
                <a:lnTo>
                  <a:pt x="97427" y="949"/>
                </a:lnTo>
                <a:lnTo>
                  <a:pt x="102301" y="4544"/>
                </a:lnTo>
                <a:lnTo>
                  <a:pt x="105507" y="5884"/>
                </a:lnTo>
                <a:lnTo>
                  <a:pt x="109231" y="6777"/>
                </a:lnTo>
                <a:lnTo>
                  <a:pt x="113301" y="7372"/>
                </a:lnTo>
                <a:lnTo>
                  <a:pt x="116014" y="8722"/>
                </a:lnTo>
                <a:lnTo>
                  <a:pt x="117823" y="10574"/>
                </a:lnTo>
                <a:lnTo>
                  <a:pt x="119030" y="12761"/>
                </a:lnTo>
                <a:lnTo>
                  <a:pt x="120627" y="14219"/>
                </a:lnTo>
                <a:lnTo>
                  <a:pt x="122486" y="15191"/>
                </a:lnTo>
                <a:lnTo>
                  <a:pt x="124519" y="15840"/>
                </a:lnTo>
                <a:lnTo>
                  <a:pt x="125874" y="17224"/>
                </a:lnTo>
                <a:lnTo>
                  <a:pt x="126778" y="19100"/>
                </a:lnTo>
                <a:lnTo>
                  <a:pt x="127381" y="21302"/>
                </a:lnTo>
                <a:lnTo>
                  <a:pt x="126988" y="24676"/>
                </a:lnTo>
                <a:lnTo>
                  <a:pt x="125933" y="28830"/>
                </a:lnTo>
                <a:lnTo>
                  <a:pt x="124436" y="33504"/>
                </a:lnTo>
                <a:lnTo>
                  <a:pt x="122644" y="37573"/>
                </a:lnTo>
                <a:lnTo>
                  <a:pt x="120655" y="41238"/>
                </a:lnTo>
                <a:lnTo>
                  <a:pt x="118537" y="44634"/>
                </a:lnTo>
                <a:lnTo>
                  <a:pt x="116330" y="47850"/>
                </a:lnTo>
                <a:lnTo>
                  <a:pt x="114064" y="50947"/>
                </a:lnTo>
                <a:lnTo>
                  <a:pt x="111761" y="53964"/>
                </a:lnTo>
                <a:lnTo>
                  <a:pt x="107085" y="59856"/>
                </a:lnTo>
                <a:lnTo>
                  <a:pt x="86688" y="84543"/>
                </a:lnTo>
                <a:lnTo>
                  <a:pt x="83191" y="87791"/>
                </a:lnTo>
                <a:lnTo>
                  <a:pt x="80066" y="89957"/>
                </a:lnTo>
                <a:lnTo>
                  <a:pt x="74477" y="93316"/>
                </a:lnTo>
                <a:lnTo>
                  <a:pt x="69347" y="97983"/>
                </a:lnTo>
                <a:lnTo>
                  <a:pt x="66075" y="100562"/>
                </a:lnTo>
                <a:lnTo>
                  <a:pt x="62305" y="103233"/>
                </a:lnTo>
                <a:lnTo>
                  <a:pt x="58205" y="105966"/>
                </a:lnTo>
                <a:lnTo>
                  <a:pt x="54677" y="108741"/>
                </a:lnTo>
                <a:lnTo>
                  <a:pt x="51532" y="111543"/>
                </a:lnTo>
                <a:lnTo>
                  <a:pt x="48641" y="114364"/>
                </a:lnTo>
                <a:lnTo>
                  <a:pt x="43313" y="117498"/>
                </a:lnTo>
                <a:lnTo>
                  <a:pt x="40780" y="118334"/>
                </a:lnTo>
                <a:lnTo>
                  <a:pt x="35850" y="121803"/>
                </a:lnTo>
                <a:lnTo>
                  <a:pt x="33425" y="124061"/>
                </a:lnTo>
                <a:lnTo>
                  <a:pt x="31807" y="126519"/>
                </a:lnTo>
                <a:lnTo>
                  <a:pt x="30729" y="129111"/>
                </a:lnTo>
                <a:lnTo>
                  <a:pt x="28998" y="135562"/>
                </a:lnTo>
                <a:lnTo>
                  <a:pt x="28762" y="138985"/>
                </a:lnTo>
                <a:lnTo>
                  <a:pt x="28610" y="144392"/>
                </a:lnTo>
                <a:lnTo>
                  <a:pt x="28573" y="161562"/>
                </a:lnTo>
                <a:lnTo>
                  <a:pt x="30689" y="164827"/>
                </a:lnTo>
                <a:lnTo>
                  <a:pt x="32365" y="167032"/>
                </a:lnTo>
                <a:lnTo>
                  <a:pt x="34276" y="168501"/>
                </a:lnTo>
                <a:lnTo>
                  <a:pt x="38515" y="170134"/>
                </a:lnTo>
                <a:lnTo>
                  <a:pt x="41551" y="170570"/>
                </a:lnTo>
                <a:lnTo>
                  <a:pt x="45162" y="170860"/>
                </a:lnTo>
                <a:lnTo>
                  <a:pt x="52614" y="171183"/>
                </a:lnTo>
                <a:lnTo>
                  <a:pt x="58572" y="171326"/>
                </a:lnTo>
                <a:lnTo>
                  <a:pt x="62066" y="170411"/>
                </a:lnTo>
                <a:lnTo>
                  <a:pt x="65983" y="168850"/>
                </a:lnTo>
                <a:lnTo>
                  <a:pt x="70181" y="166856"/>
                </a:lnTo>
                <a:lnTo>
                  <a:pt x="74568" y="165527"/>
                </a:lnTo>
                <a:lnTo>
                  <a:pt x="79080" y="164640"/>
                </a:lnTo>
                <a:lnTo>
                  <a:pt x="83675" y="164050"/>
                </a:lnTo>
                <a:lnTo>
                  <a:pt x="88326" y="163656"/>
                </a:lnTo>
                <a:lnTo>
                  <a:pt x="93015" y="163393"/>
                </a:lnTo>
                <a:lnTo>
                  <a:pt x="97728" y="163218"/>
                </a:lnTo>
                <a:lnTo>
                  <a:pt x="102457" y="162149"/>
                </a:lnTo>
                <a:lnTo>
                  <a:pt x="107198" y="160484"/>
                </a:lnTo>
                <a:lnTo>
                  <a:pt x="111945" y="158421"/>
                </a:lnTo>
                <a:lnTo>
                  <a:pt x="116698" y="157046"/>
                </a:lnTo>
                <a:lnTo>
                  <a:pt x="121455" y="156129"/>
                </a:lnTo>
                <a:lnTo>
                  <a:pt x="126212" y="155518"/>
                </a:lnTo>
                <a:lnTo>
                  <a:pt x="130972" y="154158"/>
                </a:lnTo>
                <a:lnTo>
                  <a:pt x="135733" y="152299"/>
                </a:lnTo>
                <a:lnTo>
                  <a:pt x="140494" y="150107"/>
                </a:lnTo>
                <a:lnTo>
                  <a:pt x="152134" y="145131"/>
                </a:lnTo>
                <a:lnTo>
                  <a:pt x="158572" y="142471"/>
                </a:lnTo>
                <a:lnTo>
                  <a:pt x="163657" y="140698"/>
                </a:lnTo>
                <a:lnTo>
                  <a:pt x="167842" y="139515"/>
                </a:lnTo>
                <a:lnTo>
                  <a:pt x="171425" y="138727"/>
                </a:lnTo>
                <a:lnTo>
                  <a:pt x="174608" y="138202"/>
                </a:lnTo>
                <a:lnTo>
                  <a:pt x="177523" y="137851"/>
                </a:lnTo>
                <a:lnTo>
                  <a:pt x="185735" y="13715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1" name="SMARTInkAnnotation344"/>
          <p:cNvSpPr/>
          <p:nvPr/>
        </p:nvSpPr>
        <p:spPr>
          <a:xfrm>
            <a:off x="6329719" y="1071915"/>
            <a:ext cx="292538" cy="126539"/>
          </a:xfrm>
          <a:custGeom>
            <a:avLst/>
            <a:gdLst/>
            <a:ahLst/>
            <a:cxnLst/>
            <a:rect l="0" t="0" r="0" b="0"/>
            <a:pathLst>
              <a:path w="292538" h="126539">
                <a:moveTo>
                  <a:pt x="99656" y="8220"/>
                </a:moveTo>
                <a:lnTo>
                  <a:pt x="95863" y="3669"/>
                </a:lnTo>
                <a:lnTo>
                  <a:pt x="93952" y="2328"/>
                </a:lnTo>
                <a:lnTo>
                  <a:pt x="89713" y="839"/>
                </a:lnTo>
                <a:lnTo>
                  <a:pt x="82864" y="0"/>
                </a:lnTo>
                <a:lnTo>
                  <a:pt x="80523" y="835"/>
                </a:lnTo>
                <a:lnTo>
                  <a:pt x="75807" y="4303"/>
                </a:lnTo>
                <a:lnTo>
                  <a:pt x="71064" y="6479"/>
                </a:lnTo>
                <a:lnTo>
                  <a:pt x="68688" y="7059"/>
                </a:lnTo>
                <a:lnTo>
                  <a:pt x="63932" y="10244"/>
                </a:lnTo>
                <a:lnTo>
                  <a:pt x="61552" y="12427"/>
                </a:lnTo>
                <a:lnTo>
                  <a:pt x="58379" y="14834"/>
                </a:lnTo>
                <a:lnTo>
                  <a:pt x="54675" y="17392"/>
                </a:lnTo>
                <a:lnTo>
                  <a:pt x="50618" y="20049"/>
                </a:lnTo>
                <a:lnTo>
                  <a:pt x="47120" y="22774"/>
                </a:lnTo>
                <a:lnTo>
                  <a:pt x="43995" y="25542"/>
                </a:lnTo>
                <a:lnTo>
                  <a:pt x="41117" y="28341"/>
                </a:lnTo>
                <a:lnTo>
                  <a:pt x="38405" y="31158"/>
                </a:lnTo>
                <a:lnTo>
                  <a:pt x="35803" y="33990"/>
                </a:lnTo>
                <a:lnTo>
                  <a:pt x="30795" y="39675"/>
                </a:lnTo>
                <a:lnTo>
                  <a:pt x="9198" y="65343"/>
                </a:lnTo>
                <a:lnTo>
                  <a:pt x="7601" y="68209"/>
                </a:lnTo>
                <a:lnTo>
                  <a:pt x="5742" y="72025"/>
                </a:lnTo>
                <a:lnTo>
                  <a:pt x="3709" y="76474"/>
                </a:lnTo>
                <a:lnTo>
                  <a:pt x="2353" y="80393"/>
                </a:lnTo>
                <a:lnTo>
                  <a:pt x="1450" y="83958"/>
                </a:lnTo>
                <a:lnTo>
                  <a:pt x="0" y="91972"/>
                </a:lnTo>
                <a:lnTo>
                  <a:pt x="675" y="93582"/>
                </a:lnTo>
                <a:lnTo>
                  <a:pt x="1919" y="95608"/>
                </a:lnTo>
                <a:lnTo>
                  <a:pt x="3541" y="97911"/>
                </a:lnTo>
                <a:lnTo>
                  <a:pt x="5417" y="100399"/>
                </a:lnTo>
                <a:lnTo>
                  <a:pt x="9618" y="105703"/>
                </a:lnTo>
                <a:lnTo>
                  <a:pt x="11849" y="107499"/>
                </a:lnTo>
                <a:lnTo>
                  <a:pt x="16445" y="109494"/>
                </a:lnTo>
                <a:lnTo>
                  <a:pt x="23495" y="110617"/>
                </a:lnTo>
                <a:lnTo>
                  <a:pt x="25863" y="109822"/>
                </a:lnTo>
                <a:lnTo>
                  <a:pt x="30611" y="106399"/>
                </a:lnTo>
                <a:lnTo>
                  <a:pt x="37484" y="104242"/>
                </a:lnTo>
                <a:lnTo>
                  <a:pt x="45830" y="102331"/>
                </a:lnTo>
                <a:lnTo>
                  <a:pt x="50278" y="100488"/>
                </a:lnTo>
                <a:lnTo>
                  <a:pt x="54831" y="98307"/>
                </a:lnTo>
                <a:lnTo>
                  <a:pt x="58660" y="95900"/>
                </a:lnTo>
                <a:lnTo>
                  <a:pt x="62006" y="93344"/>
                </a:lnTo>
                <a:lnTo>
                  <a:pt x="65031" y="90686"/>
                </a:lnTo>
                <a:lnTo>
                  <a:pt x="72625" y="87734"/>
                </a:lnTo>
                <a:lnTo>
                  <a:pt x="76873" y="86947"/>
                </a:lnTo>
                <a:lnTo>
                  <a:pt x="83709" y="83532"/>
                </a:lnTo>
                <a:lnTo>
                  <a:pt x="86643" y="81288"/>
                </a:lnTo>
                <a:lnTo>
                  <a:pt x="88599" y="78839"/>
                </a:lnTo>
                <a:lnTo>
                  <a:pt x="89903" y="76254"/>
                </a:lnTo>
                <a:lnTo>
                  <a:pt x="90773" y="73579"/>
                </a:lnTo>
                <a:lnTo>
                  <a:pt x="92147" y="70842"/>
                </a:lnTo>
                <a:lnTo>
                  <a:pt x="93855" y="68065"/>
                </a:lnTo>
                <a:lnTo>
                  <a:pt x="95789" y="65262"/>
                </a:lnTo>
                <a:lnTo>
                  <a:pt x="97872" y="62440"/>
                </a:lnTo>
                <a:lnTo>
                  <a:pt x="102303" y="56765"/>
                </a:lnTo>
                <a:lnTo>
                  <a:pt x="103801" y="53918"/>
                </a:lnTo>
                <a:lnTo>
                  <a:pt x="104800" y="51068"/>
                </a:lnTo>
                <a:lnTo>
                  <a:pt x="105467" y="48215"/>
                </a:lnTo>
                <a:lnTo>
                  <a:pt x="105911" y="45361"/>
                </a:lnTo>
                <a:lnTo>
                  <a:pt x="106207" y="42505"/>
                </a:lnTo>
                <a:lnTo>
                  <a:pt x="106405" y="39649"/>
                </a:lnTo>
                <a:lnTo>
                  <a:pt x="107330" y="36793"/>
                </a:lnTo>
                <a:lnTo>
                  <a:pt x="108740" y="33936"/>
                </a:lnTo>
                <a:lnTo>
                  <a:pt x="113925" y="25394"/>
                </a:lnTo>
                <a:lnTo>
                  <a:pt x="113941" y="25368"/>
                </a:lnTo>
                <a:lnTo>
                  <a:pt x="113942" y="29916"/>
                </a:lnTo>
                <a:lnTo>
                  <a:pt x="114736" y="32209"/>
                </a:lnTo>
                <a:lnTo>
                  <a:pt x="116060" y="34690"/>
                </a:lnTo>
                <a:lnTo>
                  <a:pt x="117736" y="37297"/>
                </a:lnTo>
                <a:lnTo>
                  <a:pt x="118852" y="39987"/>
                </a:lnTo>
                <a:lnTo>
                  <a:pt x="119597" y="42733"/>
                </a:lnTo>
                <a:lnTo>
                  <a:pt x="120094" y="45516"/>
                </a:lnTo>
                <a:lnTo>
                  <a:pt x="120425" y="48324"/>
                </a:lnTo>
                <a:lnTo>
                  <a:pt x="120646" y="51148"/>
                </a:lnTo>
                <a:lnTo>
                  <a:pt x="120793" y="53984"/>
                </a:lnTo>
                <a:lnTo>
                  <a:pt x="120956" y="59674"/>
                </a:lnTo>
                <a:lnTo>
                  <a:pt x="120999" y="62525"/>
                </a:lnTo>
                <a:lnTo>
                  <a:pt x="121822" y="66331"/>
                </a:lnTo>
                <a:lnTo>
                  <a:pt x="123165" y="70773"/>
                </a:lnTo>
                <a:lnTo>
                  <a:pt x="124854" y="75639"/>
                </a:lnTo>
                <a:lnTo>
                  <a:pt x="125980" y="79836"/>
                </a:lnTo>
                <a:lnTo>
                  <a:pt x="126730" y="83586"/>
                </a:lnTo>
                <a:lnTo>
                  <a:pt x="127230" y="87039"/>
                </a:lnTo>
                <a:lnTo>
                  <a:pt x="128358" y="90293"/>
                </a:lnTo>
                <a:lnTo>
                  <a:pt x="129902" y="93415"/>
                </a:lnTo>
                <a:lnTo>
                  <a:pt x="131727" y="96449"/>
                </a:lnTo>
                <a:lnTo>
                  <a:pt x="133736" y="99424"/>
                </a:lnTo>
                <a:lnTo>
                  <a:pt x="135870" y="102360"/>
                </a:lnTo>
                <a:lnTo>
                  <a:pt x="138086" y="105270"/>
                </a:lnTo>
                <a:lnTo>
                  <a:pt x="142665" y="111043"/>
                </a:lnTo>
                <a:lnTo>
                  <a:pt x="144997" y="113916"/>
                </a:lnTo>
                <a:lnTo>
                  <a:pt x="152108" y="116784"/>
                </a:lnTo>
                <a:lnTo>
                  <a:pt x="162406" y="119648"/>
                </a:lnTo>
                <a:lnTo>
                  <a:pt x="174827" y="122510"/>
                </a:lnTo>
                <a:lnTo>
                  <a:pt x="183901" y="124418"/>
                </a:lnTo>
                <a:lnTo>
                  <a:pt x="190744" y="125690"/>
                </a:lnTo>
                <a:lnTo>
                  <a:pt x="196100" y="126538"/>
                </a:lnTo>
                <a:lnTo>
                  <a:pt x="201258" y="126151"/>
                </a:lnTo>
                <a:lnTo>
                  <a:pt x="206285" y="124941"/>
                </a:lnTo>
                <a:lnTo>
                  <a:pt x="211222" y="123181"/>
                </a:lnTo>
                <a:lnTo>
                  <a:pt x="216103" y="121056"/>
                </a:lnTo>
                <a:lnTo>
                  <a:pt x="220943" y="118686"/>
                </a:lnTo>
                <a:lnTo>
                  <a:pt x="225758" y="116154"/>
                </a:lnTo>
                <a:lnTo>
                  <a:pt x="235340" y="110800"/>
                </a:lnTo>
                <a:lnTo>
                  <a:pt x="254427" y="99602"/>
                </a:lnTo>
                <a:lnTo>
                  <a:pt x="258399" y="95811"/>
                </a:lnTo>
                <a:lnTo>
                  <a:pt x="261841" y="91379"/>
                </a:lnTo>
                <a:lnTo>
                  <a:pt x="264929" y="86519"/>
                </a:lnTo>
                <a:lnTo>
                  <a:pt x="267782" y="82327"/>
                </a:lnTo>
                <a:lnTo>
                  <a:pt x="270477" y="78579"/>
                </a:lnTo>
                <a:lnTo>
                  <a:pt x="273067" y="75129"/>
                </a:lnTo>
                <a:lnTo>
                  <a:pt x="275589" y="72828"/>
                </a:lnTo>
                <a:lnTo>
                  <a:pt x="280506" y="70272"/>
                </a:lnTo>
                <a:lnTo>
                  <a:pt x="282136" y="68638"/>
                </a:lnTo>
                <a:lnTo>
                  <a:pt x="283221" y="66596"/>
                </a:lnTo>
                <a:lnTo>
                  <a:pt x="283946" y="64282"/>
                </a:lnTo>
                <a:lnTo>
                  <a:pt x="285222" y="61787"/>
                </a:lnTo>
                <a:lnTo>
                  <a:pt x="286867" y="59171"/>
                </a:lnTo>
                <a:lnTo>
                  <a:pt x="291417" y="52680"/>
                </a:lnTo>
                <a:lnTo>
                  <a:pt x="292039" y="49252"/>
                </a:lnTo>
                <a:lnTo>
                  <a:pt x="292537" y="425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2" name="SMARTInkAnnotation345"/>
          <p:cNvSpPr/>
          <p:nvPr/>
        </p:nvSpPr>
        <p:spPr>
          <a:xfrm>
            <a:off x="5116015" y="5109210"/>
            <a:ext cx="248942" cy="120013"/>
          </a:xfrm>
          <a:custGeom>
            <a:avLst/>
            <a:gdLst/>
            <a:ahLst/>
            <a:cxnLst/>
            <a:rect l="0" t="0" r="0" b="0"/>
            <a:pathLst>
              <a:path w="248942" h="120013">
                <a:moveTo>
                  <a:pt x="120353" y="17145"/>
                </a:moveTo>
                <a:lnTo>
                  <a:pt x="114202" y="9763"/>
                </a:lnTo>
                <a:lnTo>
                  <a:pt x="111535" y="9102"/>
                </a:lnTo>
                <a:lnTo>
                  <a:pt x="107146" y="8677"/>
                </a:lnTo>
                <a:lnTo>
                  <a:pt x="104429" y="6079"/>
                </a:lnTo>
                <a:lnTo>
                  <a:pt x="100010" y="1201"/>
                </a:lnTo>
                <a:lnTo>
                  <a:pt x="97289" y="533"/>
                </a:lnTo>
                <a:lnTo>
                  <a:pt x="91294" y="158"/>
                </a:lnTo>
                <a:lnTo>
                  <a:pt x="82158" y="31"/>
                </a:lnTo>
                <a:lnTo>
                  <a:pt x="39383" y="0"/>
                </a:lnTo>
                <a:lnTo>
                  <a:pt x="37004" y="952"/>
                </a:lnTo>
                <a:lnTo>
                  <a:pt x="32245" y="4551"/>
                </a:lnTo>
                <a:lnTo>
                  <a:pt x="30658" y="6844"/>
                </a:lnTo>
                <a:lnTo>
                  <a:pt x="29600" y="9325"/>
                </a:lnTo>
                <a:lnTo>
                  <a:pt x="28895" y="11931"/>
                </a:lnTo>
                <a:lnTo>
                  <a:pt x="27631" y="13669"/>
                </a:lnTo>
                <a:lnTo>
                  <a:pt x="25994" y="14828"/>
                </a:lnTo>
                <a:lnTo>
                  <a:pt x="24110" y="15600"/>
                </a:lnTo>
                <a:lnTo>
                  <a:pt x="19900" y="18999"/>
                </a:lnTo>
                <a:lnTo>
                  <a:pt x="17665" y="21238"/>
                </a:lnTo>
                <a:lnTo>
                  <a:pt x="16176" y="23683"/>
                </a:lnTo>
                <a:lnTo>
                  <a:pt x="15183" y="26267"/>
                </a:lnTo>
                <a:lnTo>
                  <a:pt x="14521" y="28941"/>
                </a:lnTo>
                <a:lnTo>
                  <a:pt x="13286" y="31676"/>
                </a:lnTo>
                <a:lnTo>
                  <a:pt x="11669" y="34452"/>
                </a:lnTo>
                <a:lnTo>
                  <a:pt x="9797" y="37256"/>
                </a:lnTo>
                <a:lnTo>
                  <a:pt x="8549" y="40077"/>
                </a:lnTo>
                <a:lnTo>
                  <a:pt x="7717" y="42910"/>
                </a:lnTo>
                <a:lnTo>
                  <a:pt x="7162" y="45752"/>
                </a:lnTo>
                <a:lnTo>
                  <a:pt x="5999" y="47646"/>
                </a:lnTo>
                <a:lnTo>
                  <a:pt x="4430" y="48909"/>
                </a:lnTo>
                <a:lnTo>
                  <a:pt x="2589" y="49751"/>
                </a:lnTo>
                <a:lnTo>
                  <a:pt x="1363" y="51265"/>
                </a:lnTo>
                <a:lnTo>
                  <a:pt x="545" y="53227"/>
                </a:lnTo>
                <a:lnTo>
                  <a:pt x="0" y="55487"/>
                </a:lnTo>
                <a:lnTo>
                  <a:pt x="430" y="57946"/>
                </a:lnTo>
                <a:lnTo>
                  <a:pt x="1511" y="60538"/>
                </a:lnTo>
                <a:lnTo>
                  <a:pt x="3025" y="63219"/>
                </a:lnTo>
                <a:lnTo>
                  <a:pt x="4034" y="65958"/>
                </a:lnTo>
                <a:lnTo>
                  <a:pt x="4707" y="68737"/>
                </a:lnTo>
                <a:lnTo>
                  <a:pt x="5156" y="71542"/>
                </a:lnTo>
                <a:lnTo>
                  <a:pt x="5455" y="74365"/>
                </a:lnTo>
                <a:lnTo>
                  <a:pt x="5655" y="77199"/>
                </a:lnTo>
                <a:lnTo>
                  <a:pt x="5787" y="80041"/>
                </a:lnTo>
                <a:lnTo>
                  <a:pt x="5935" y="85738"/>
                </a:lnTo>
                <a:lnTo>
                  <a:pt x="6030" y="92607"/>
                </a:lnTo>
                <a:lnTo>
                  <a:pt x="8160" y="96086"/>
                </a:lnTo>
                <a:lnTo>
                  <a:pt x="12202" y="101530"/>
                </a:lnTo>
                <a:lnTo>
                  <a:pt x="16694" y="107024"/>
                </a:lnTo>
                <a:lnTo>
                  <a:pt x="18704" y="108497"/>
                </a:lnTo>
                <a:lnTo>
                  <a:pt x="23053" y="110133"/>
                </a:lnTo>
                <a:lnTo>
                  <a:pt x="24530" y="111522"/>
                </a:lnTo>
                <a:lnTo>
                  <a:pt x="25515" y="113401"/>
                </a:lnTo>
                <a:lnTo>
                  <a:pt x="26172" y="115605"/>
                </a:lnTo>
                <a:lnTo>
                  <a:pt x="27403" y="117075"/>
                </a:lnTo>
                <a:lnTo>
                  <a:pt x="29017" y="118055"/>
                </a:lnTo>
                <a:lnTo>
                  <a:pt x="32929" y="119144"/>
                </a:lnTo>
                <a:lnTo>
                  <a:pt x="40451" y="119901"/>
                </a:lnTo>
                <a:lnTo>
                  <a:pt x="55453" y="120008"/>
                </a:lnTo>
                <a:lnTo>
                  <a:pt x="59229" y="120012"/>
                </a:lnTo>
                <a:lnTo>
                  <a:pt x="61348" y="119061"/>
                </a:lnTo>
                <a:lnTo>
                  <a:pt x="65818" y="115464"/>
                </a:lnTo>
                <a:lnTo>
                  <a:pt x="88402" y="97034"/>
                </a:lnTo>
                <a:lnTo>
                  <a:pt x="90321" y="95169"/>
                </a:lnTo>
                <a:lnTo>
                  <a:pt x="92394" y="92974"/>
                </a:lnTo>
                <a:lnTo>
                  <a:pt x="94570" y="90557"/>
                </a:lnTo>
                <a:lnTo>
                  <a:pt x="96021" y="87994"/>
                </a:lnTo>
                <a:lnTo>
                  <a:pt x="96988" y="85333"/>
                </a:lnTo>
                <a:lnTo>
                  <a:pt x="97633" y="82606"/>
                </a:lnTo>
                <a:lnTo>
                  <a:pt x="98062" y="79836"/>
                </a:lnTo>
                <a:lnTo>
                  <a:pt x="98350" y="77036"/>
                </a:lnTo>
                <a:lnTo>
                  <a:pt x="98540" y="74217"/>
                </a:lnTo>
                <a:lnTo>
                  <a:pt x="99462" y="71386"/>
                </a:lnTo>
                <a:lnTo>
                  <a:pt x="100869" y="68546"/>
                </a:lnTo>
                <a:lnTo>
                  <a:pt x="102602" y="65699"/>
                </a:lnTo>
                <a:lnTo>
                  <a:pt x="103757" y="62849"/>
                </a:lnTo>
                <a:lnTo>
                  <a:pt x="104526" y="59997"/>
                </a:lnTo>
                <a:lnTo>
                  <a:pt x="105762" y="53126"/>
                </a:lnTo>
                <a:lnTo>
                  <a:pt x="105930" y="49647"/>
                </a:lnTo>
                <a:lnTo>
                  <a:pt x="105975" y="47385"/>
                </a:lnTo>
                <a:lnTo>
                  <a:pt x="106799" y="44925"/>
                </a:lnTo>
                <a:lnTo>
                  <a:pt x="108143" y="42332"/>
                </a:lnTo>
                <a:lnTo>
                  <a:pt x="112208" y="35879"/>
                </a:lnTo>
                <a:lnTo>
                  <a:pt x="112765" y="32456"/>
                </a:lnTo>
                <a:lnTo>
                  <a:pt x="113183" y="26112"/>
                </a:lnTo>
                <a:lnTo>
                  <a:pt x="107056" y="25752"/>
                </a:lnTo>
                <a:lnTo>
                  <a:pt x="113130" y="25718"/>
                </a:lnTo>
                <a:lnTo>
                  <a:pt x="119353" y="33098"/>
                </a:lnTo>
                <a:lnTo>
                  <a:pt x="119909" y="36301"/>
                </a:lnTo>
                <a:lnTo>
                  <a:pt x="120057" y="38488"/>
                </a:lnTo>
                <a:lnTo>
                  <a:pt x="120156" y="40898"/>
                </a:lnTo>
                <a:lnTo>
                  <a:pt x="120327" y="49859"/>
                </a:lnTo>
                <a:lnTo>
                  <a:pt x="122458" y="53274"/>
                </a:lnTo>
                <a:lnTo>
                  <a:pt x="124138" y="55519"/>
                </a:lnTo>
                <a:lnTo>
                  <a:pt x="128121" y="60553"/>
                </a:lnTo>
                <a:lnTo>
                  <a:pt x="130295" y="63228"/>
                </a:lnTo>
                <a:lnTo>
                  <a:pt x="131743" y="65965"/>
                </a:lnTo>
                <a:lnTo>
                  <a:pt x="132709" y="68741"/>
                </a:lnTo>
                <a:lnTo>
                  <a:pt x="133353" y="71545"/>
                </a:lnTo>
                <a:lnTo>
                  <a:pt x="134576" y="74367"/>
                </a:lnTo>
                <a:lnTo>
                  <a:pt x="136185" y="77200"/>
                </a:lnTo>
                <a:lnTo>
                  <a:pt x="138052" y="80042"/>
                </a:lnTo>
                <a:lnTo>
                  <a:pt x="140090" y="81936"/>
                </a:lnTo>
                <a:lnTo>
                  <a:pt x="142243" y="83199"/>
                </a:lnTo>
                <a:lnTo>
                  <a:pt x="146750" y="84602"/>
                </a:lnTo>
                <a:lnTo>
                  <a:pt x="151400" y="85226"/>
                </a:lnTo>
                <a:lnTo>
                  <a:pt x="153751" y="86345"/>
                </a:lnTo>
                <a:lnTo>
                  <a:pt x="156112" y="88043"/>
                </a:lnTo>
                <a:lnTo>
                  <a:pt x="158480" y="90128"/>
                </a:lnTo>
                <a:lnTo>
                  <a:pt x="163228" y="92444"/>
                </a:lnTo>
                <a:lnTo>
                  <a:pt x="170363" y="93749"/>
                </a:lnTo>
                <a:lnTo>
                  <a:pt x="177505" y="94135"/>
                </a:lnTo>
                <a:lnTo>
                  <a:pt x="179885" y="94189"/>
                </a:lnTo>
                <a:lnTo>
                  <a:pt x="182267" y="93272"/>
                </a:lnTo>
                <a:lnTo>
                  <a:pt x="187028" y="89714"/>
                </a:lnTo>
                <a:lnTo>
                  <a:pt x="191791" y="87498"/>
                </a:lnTo>
                <a:lnTo>
                  <a:pt x="198935" y="86250"/>
                </a:lnTo>
                <a:lnTo>
                  <a:pt x="201316" y="86075"/>
                </a:lnTo>
                <a:lnTo>
                  <a:pt x="202903" y="85006"/>
                </a:lnTo>
                <a:lnTo>
                  <a:pt x="203962" y="83340"/>
                </a:lnTo>
                <a:lnTo>
                  <a:pt x="204667" y="81278"/>
                </a:lnTo>
                <a:lnTo>
                  <a:pt x="205932" y="78950"/>
                </a:lnTo>
                <a:lnTo>
                  <a:pt x="207568" y="76446"/>
                </a:lnTo>
                <a:lnTo>
                  <a:pt x="209453" y="73824"/>
                </a:lnTo>
                <a:lnTo>
                  <a:pt x="211503" y="71123"/>
                </a:lnTo>
                <a:lnTo>
                  <a:pt x="215898" y="65583"/>
                </a:lnTo>
                <a:lnTo>
                  <a:pt x="222835" y="57109"/>
                </a:lnTo>
                <a:lnTo>
                  <a:pt x="225186" y="55217"/>
                </a:lnTo>
                <a:lnTo>
                  <a:pt x="229917" y="53116"/>
                </a:lnTo>
                <a:lnTo>
                  <a:pt x="231495" y="51603"/>
                </a:lnTo>
                <a:lnTo>
                  <a:pt x="232549" y="49642"/>
                </a:lnTo>
                <a:lnTo>
                  <a:pt x="233250" y="47382"/>
                </a:lnTo>
                <a:lnTo>
                  <a:pt x="234512" y="45876"/>
                </a:lnTo>
                <a:lnTo>
                  <a:pt x="236146" y="44871"/>
                </a:lnTo>
                <a:lnTo>
                  <a:pt x="240681" y="43259"/>
                </a:lnTo>
                <a:lnTo>
                  <a:pt x="243418" y="40499"/>
                </a:lnTo>
                <a:lnTo>
                  <a:pt x="248941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3" name="SMARTInkAnnotation346"/>
          <p:cNvSpPr/>
          <p:nvPr/>
        </p:nvSpPr>
        <p:spPr>
          <a:xfrm>
            <a:off x="6365081" y="5066347"/>
            <a:ext cx="100014" cy="171442"/>
          </a:xfrm>
          <a:custGeom>
            <a:avLst/>
            <a:gdLst/>
            <a:ahLst/>
            <a:cxnLst/>
            <a:rect l="0" t="0" r="0" b="0"/>
            <a:pathLst>
              <a:path w="100014" h="171442">
                <a:moveTo>
                  <a:pt x="0" y="0"/>
                </a:moveTo>
                <a:lnTo>
                  <a:pt x="3793" y="0"/>
                </a:lnTo>
                <a:lnTo>
                  <a:pt x="4909" y="953"/>
                </a:lnTo>
                <a:lnTo>
                  <a:pt x="5654" y="2541"/>
                </a:lnTo>
                <a:lnTo>
                  <a:pt x="6849" y="7382"/>
                </a:lnTo>
                <a:lnTo>
                  <a:pt x="7013" y="10584"/>
                </a:lnTo>
                <a:lnTo>
                  <a:pt x="7086" y="15182"/>
                </a:lnTo>
                <a:lnTo>
                  <a:pt x="7118" y="20400"/>
                </a:lnTo>
                <a:lnTo>
                  <a:pt x="7921" y="23125"/>
                </a:lnTo>
                <a:lnTo>
                  <a:pt x="9248" y="25895"/>
                </a:lnTo>
                <a:lnTo>
                  <a:pt x="10928" y="28693"/>
                </a:lnTo>
                <a:lnTo>
                  <a:pt x="12048" y="31511"/>
                </a:lnTo>
                <a:lnTo>
                  <a:pt x="12795" y="34343"/>
                </a:lnTo>
                <a:lnTo>
                  <a:pt x="13292" y="37183"/>
                </a:lnTo>
                <a:lnTo>
                  <a:pt x="13624" y="40028"/>
                </a:lnTo>
                <a:lnTo>
                  <a:pt x="13846" y="42878"/>
                </a:lnTo>
                <a:lnTo>
                  <a:pt x="13992" y="45731"/>
                </a:lnTo>
                <a:lnTo>
                  <a:pt x="14157" y="53980"/>
                </a:lnTo>
                <a:lnTo>
                  <a:pt x="14200" y="58847"/>
                </a:lnTo>
                <a:lnTo>
                  <a:pt x="15023" y="63044"/>
                </a:lnTo>
                <a:lnTo>
                  <a:pt x="16366" y="66795"/>
                </a:lnTo>
                <a:lnTo>
                  <a:pt x="18054" y="70247"/>
                </a:lnTo>
                <a:lnTo>
                  <a:pt x="19180" y="73502"/>
                </a:lnTo>
                <a:lnTo>
                  <a:pt x="19930" y="76624"/>
                </a:lnTo>
                <a:lnTo>
                  <a:pt x="20431" y="79657"/>
                </a:lnTo>
                <a:lnTo>
                  <a:pt x="20764" y="83585"/>
                </a:lnTo>
                <a:lnTo>
                  <a:pt x="20987" y="88108"/>
                </a:lnTo>
                <a:lnTo>
                  <a:pt x="21234" y="98214"/>
                </a:lnTo>
                <a:lnTo>
                  <a:pt x="21428" y="136956"/>
                </a:lnTo>
                <a:lnTo>
                  <a:pt x="21431" y="153907"/>
                </a:lnTo>
                <a:lnTo>
                  <a:pt x="23548" y="154128"/>
                </a:lnTo>
                <a:lnTo>
                  <a:pt x="28517" y="154303"/>
                </a:lnTo>
                <a:lnTo>
                  <a:pt x="28549" y="154304"/>
                </a:lnTo>
                <a:lnTo>
                  <a:pt x="28574" y="134154"/>
                </a:lnTo>
                <a:lnTo>
                  <a:pt x="29368" y="131346"/>
                </a:lnTo>
                <a:lnTo>
                  <a:pt x="30691" y="128522"/>
                </a:lnTo>
                <a:lnTo>
                  <a:pt x="32368" y="125687"/>
                </a:lnTo>
                <a:lnTo>
                  <a:pt x="33484" y="122843"/>
                </a:lnTo>
                <a:lnTo>
                  <a:pt x="34229" y="119996"/>
                </a:lnTo>
                <a:lnTo>
                  <a:pt x="34726" y="117145"/>
                </a:lnTo>
                <a:lnTo>
                  <a:pt x="35850" y="114292"/>
                </a:lnTo>
                <a:lnTo>
                  <a:pt x="37394" y="111437"/>
                </a:lnTo>
                <a:lnTo>
                  <a:pt x="39217" y="108582"/>
                </a:lnTo>
                <a:lnTo>
                  <a:pt x="40432" y="105726"/>
                </a:lnTo>
                <a:lnTo>
                  <a:pt x="41242" y="102869"/>
                </a:lnTo>
                <a:lnTo>
                  <a:pt x="41782" y="100012"/>
                </a:lnTo>
                <a:lnTo>
                  <a:pt x="42936" y="97154"/>
                </a:lnTo>
                <a:lnTo>
                  <a:pt x="44500" y="94297"/>
                </a:lnTo>
                <a:lnTo>
                  <a:pt x="46335" y="91440"/>
                </a:lnTo>
                <a:lnTo>
                  <a:pt x="48353" y="88582"/>
                </a:lnTo>
                <a:lnTo>
                  <a:pt x="50491" y="85725"/>
                </a:lnTo>
                <a:lnTo>
                  <a:pt x="55834" y="78846"/>
                </a:lnTo>
                <a:lnTo>
                  <a:pt x="57067" y="78282"/>
                </a:lnTo>
                <a:lnTo>
                  <a:pt x="58682" y="77905"/>
                </a:lnTo>
                <a:lnTo>
                  <a:pt x="63185" y="77301"/>
                </a:lnTo>
                <a:lnTo>
                  <a:pt x="65918" y="77219"/>
                </a:lnTo>
                <a:lnTo>
                  <a:pt x="74907" y="77157"/>
                </a:lnTo>
                <a:lnTo>
                  <a:pt x="78513" y="79061"/>
                </a:lnTo>
                <a:lnTo>
                  <a:pt x="83298" y="82235"/>
                </a:lnTo>
                <a:lnTo>
                  <a:pt x="88870" y="86256"/>
                </a:lnTo>
                <a:lnTo>
                  <a:pt x="92584" y="89889"/>
                </a:lnTo>
                <a:lnTo>
                  <a:pt x="95060" y="93264"/>
                </a:lnTo>
                <a:lnTo>
                  <a:pt x="96711" y="96465"/>
                </a:lnTo>
                <a:lnTo>
                  <a:pt x="97811" y="99553"/>
                </a:lnTo>
                <a:lnTo>
                  <a:pt x="98545" y="102564"/>
                </a:lnTo>
                <a:lnTo>
                  <a:pt x="99034" y="105524"/>
                </a:lnTo>
                <a:lnTo>
                  <a:pt x="99360" y="108449"/>
                </a:lnTo>
                <a:lnTo>
                  <a:pt x="99578" y="111352"/>
                </a:lnTo>
                <a:lnTo>
                  <a:pt x="99927" y="118304"/>
                </a:lnTo>
                <a:lnTo>
                  <a:pt x="99975" y="121795"/>
                </a:lnTo>
                <a:lnTo>
                  <a:pt x="100013" y="149890"/>
                </a:lnTo>
                <a:lnTo>
                  <a:pt x="99219" y="151361"/>
                </a:lnTo>
                <a:lnTo>
                  <a:pt x="97896" y="152343"/>
                </a:lnTo>
                <a:lnTo>
                  <a:pt x="96221" y="152997"/>
                </a:lnTo>
                <a:lnTo>
                  <a:pt x="93516" y="154385"/>
                </a:lnTo>
                <a:lnTo>
                  <a:pt x="86277" y="158468"/>
                </a:lnTo>
                <a:lnTo>
                  <a:pt x="82918" y="159938"/>
                </a:lnTo>
                <a:lnTo>
                  <a:pt x="79885" y="160918"/>
                </a:lnTo>
                <a:lnTo>
                  <a:pt x="77069" y="161571"/>
                </a:lnTo>
                <a:lnTo>
                  <a:pt x="74398" y="162007"/>
                </a:lnTo>
                <a:lnTo>
                  <a:pt x="71824" y="162297"/>
                </a:lnTo>
                <a:lnTo>
                  <a:pt x="69314" y="162491"/>
                </a:lnTo>
                <a:lnTo>
                  <a:pt x="67640" y="163572"/>
                </a:lnTo>
                <a:lnTo>
                  <a:pt x="66525" y="165246"/>
                </a:lnTo>
                <a:lnTo>
                  <a:pt x="65781" y="167314"/>
                </a:lnTo>
                <a:lnTo>
                  <a:pt x="64492" y="168693"/>
                </a:lnTo>
                <a:lnTo>
                  <a:pt x="62838" y="169612"/>
                </a:lnTo>
                <a:lnTo>
                  <a:pt x="60943" y="170225"/>
                </a:lnTo>
                <a:lnTo>
                  <a:pt x="58885" y="170633"/>
                </a:lnTo>
                <a:lnTo>
                  <a:pt x="56719" y="170906"/>
                </a:lnTo>
                <a:lnTo>
                  <a:pt x="54482" y="171087"/>
                </a:lnTo>
                <a:lnTo>
                  <a:pt x="52196" y="171208"/>
                </a:lnTo>
                <a:lnTo>
                  <a:pt x="47540" y="171342"/>
                </a:lnTo>
                <a:lnTo>
                  <a:pt x="37123" y="171441"/>
                </a:lnTo>
                <a:lnTo>
                  <a:pt x="34226" y="168907"/>
                </a:lnTo>
                <a:lnTo>
                  <a:pt x="28906" y="163231"/>
                </a:lnTo>
                <a:lnTo>
                  <a:pt x="26605" y="163035"/>
                </a:lnTo>
                <a:lnTo>
                  <a:pt x="21431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4" name="SMARTInkAnnotation347"/>
          <p:cNvSpPr/>
          <p:nvPr/>
        </p:nvSpPr>
        <p:spPr>
          <a:xfrm>
            <a:off x="7815271" y="4946333"/>
            <a:ext cx="121433" cy="120005"/>
          </a:xfrm>
          <a:custGeom>
            <a:avLst/>
            <a:gdLst/>
            <a:ahLst/>
            <a:cxnLst/>
            <a:rect l="0" t="0" r="0" b="0"/>
            <a:pathLst>
              <a:path w="121433" h="120005">
                <a:moveTo>
                  <a:pt x="78572" y="8572"/>
                </a:moveTo>
                <a:lnTo>
                  <a:pt x="78572" y="1190"/>
                </a:lnTo>
                <a:lnTo>
                  <a:pt x="77779" y="794"/>
                </a:lnTo>
                <a:lnTo>
                  <a:pt x="74780" y="353"/>
                </a:lnTo>
                <a:lnTo>
                  <a:pt x="71724" y="30"/>
                </a:lnTo>
                <a:lnTo>
                  <a:pt x="60795" y="0"/>
                </a:lnTo>
                <a:lnTo>
                  <a:pt x="58783" y="953"/>
                </a:lnTo>
                <a:lnTo>
                  <a:pt x="56648" y="2539"/>
                </a:lnTo>
                <a:lnTo>
                  <a:pt x="54432" y="4550"/>
                </a:lnTo>
                <a:lnTo>
                  <a:pt x="52159" y="5891"/>
                </a:lnTo>
                <a:lnTo>
                  <a:pt x="49852" y="6784"/>
                </a:lnTo>
                <a:lnTo>
                  <a:pt x="47519" y="7380"/>
                </a:lnTo>
                <a:lnTo>
                  <a:pt x="45170" y="7778"/>
                </a:lnTo>
                <a:lnTo>
                  <a:pt x="42811" y="8042"/>
                </a:lnTo>
                <a:lnTo>
                  <a:pt x="40444" y="8219"/>
                </a:lnTo>
                <a:lnTo>
                  <a:pt x="38866" y="9289"/>
                </a:lnTo>
                <a:lnTo>
                  <a:pt x="37814" y="10955"/>
                </a:lnTo>
                <a:lnTo>
                  <a:pt x="37112" y="13018"/>
                </a:lnTo>
                <a:lnTo>
                  <a:pt x="35852" y="14394"/>
                </a:lnTo>
                <a:lnTo>
                  <a:pt x="34217" y="15310"/>
                </a:lnTo>
                <a:lnTo>
                  <a:pt x="32333" y="15922"/>
                </a:lnTo>
                <a:lnTo>
                  <a:pt x="30284" y="17282"/>
                </a:lnTo>
                <a:lnTo>
                  <a:pt x="28123" y="19141"/>
                </a:lnTo>
                <a:lnTo>
                  <a:pt x="25890" y="21333"/>
                </a:lnTo>
                <a:lnTo>
                  <a:pt x="23607" y="22794"/>
                </a:lnTo>
                <a:lnTo>
                  <a:pt x="21291" y="23768"/>
                </a:lnTo>
                <a:lnTo>
                  <a:pt x="18953" y="24418"/>
                </a:lnTo>
                <a:lnTo>
                  <a:pt x="17395" y="25804"/>
                </a:lnTo>
                <a:lnTo>
                  <a:pt x="16357" y="27679"/>
                </a:lnTo>
                <a:lnTo>
                  <a:pt x="15664" y="29883"/>
                </a:lnTo>
                <a:lnTo>
                  <a:pt x="14408" y="31351"/>
                </a:lnTo>
                <a:lnTo>
                  <a:pt x="12778" y="32331"/>
                </a:lnTo>
                <a:lnTo>
                  <a:pt x="10897" y="32983"/>
                </a:lnTo>
                <a:lnTo>
                  <a:pt x="9643" y="34371"/>
                </a:lnTo>
                <a:lnTo>
                  <a:pt x="8807" y="36249"/>
                </a:lnTo>
                <a:lnTo>
                  <a:pt x="8249" y="38453"/>
                </a:lnTo>
                <a:lnTo>
                  <a:pt x="7084" y="40876"/>
                </a:lnTo>
                <a:lnTo>
                  <a:pt x="5514" y="43443"/>
                </a:lnTo>
                <a:lnTo>
                  <a:pt x="1082" y="49856"/>
                </a:lnTo>
                <a:lnTo>
                  <a:pt x="476" y="53273"/>
                </a:lnTo>
                <a:lnTo>
                  <a:pt x="315" y="55517"/>
                </a:lnTo>
                <a:lnTo>
                  <a:pt x="206" y="57966"/>
                </a:lnTo>
                <a:lnTo>
                  <a:pt x="20" y="66994"/>
                </a:lnTo>
                <a:lnTo>
                  <a:pt x="0" y="72660"/>
                </a:lnTo>
                <a:lnTo>
                  <a:pt x="790" y="75110"/>
                </a:lnTo>
                <a:lnTo>
                  <a:pt x="2112" y="77695"/>
                </a:lnTo>
                <a:lnTo>
                  <a:pt x="3785" y="80372"/>
                </a:lnTo>
                <a:lnTo>
                  <a:pt x="4902" y="83108"/>
                </a:lnTo>
                <a:lnTo>
                  <a:pt x="5646" y="85885"/>
                </a:lnTo>
                <a:lnTo>
                  <a:pt x="6143" y="88689"/>
                </a:lnTo>
                <a:lnTo>
                  <a:pt x="6474" y="91511"/>
                </a:lnTo>
                <a:lnTo>
                  <a:pt x="6694" y="94344"/>
                </a:lnTo>
                <a:lnTo>
                  <a:pt x="7048" y="101186"/>
                </a:lnTo>
                <a:lnTo>
                  <a:pt x="9213" y="104661"/>
                </a:lnTo>
                <a:lnTo>
                  <a:pt x="10901" y="106921"/>
                </a:lnTo>
                <a:lnTo>
                  <a:pt x="12822" y="108428"/>
                </a:lnTo>
                <a:lnTo>
                  <a:pt x="14895" y="109432"/>
                </a:lnTo>
                <a:lnTo>
                  <a:pt x="17070" y="110102"/>
                </a:lnTo>
                <a:lnTo>
                  <a:pt x="18521" y="111502"/>
                </a:lnTo>
                <a:lnTo>
                  <a:pt x="19488" y="113386"/>
                </a:lnTo>
                <a:lnTo>
                  <a:pt x="20133" y="115596"/>
                </a:lnTo>
                <a:lnTo>
                  <a:pt x="22151" y="117069"/>
                </a:lnTo>
                <a:lnTo>
                  <a:pt x="25083" y="118050"/>
                </a:lnTo>
                <a:lnTo>
                  <a:pt x="33611" y="119627"/>
                </a:lnTo>
                <a:lnTo>
                  <a:pt x="36894" y="119842"/>
                </a:lnTo>
                <a:lnTo>
                  <a:pt x="40999" y="119938"/>
                </a:lnTo>
                <a:lnTo>
                  <a:pt x="56240" y="120004"/>
                </a:lnTo>
                <a:lnTo>
                  <a:pt x="59715" y="119055"/>
                </a:lnTo>
                <a:lnTo>
                  <a:pt x="62826" y="117470"/>
                </a:lnTo>
                <a:lnTo>
                  <a:pt x="65693" y="115461"/>
                </a:lnTo>
                <a:lnTo>
                  <a:pt x="77347" y="108148"/>
                </a:lnTo>
                <a:lnTo>
                  <a:pt x="110979" y="87727"/>
                </a:lnTo>
                <a:lnTo>
                  <a:pt x="112876" y="87059"/>
                </a:lnTo>
                <a:lnTo>
                  <a:pt x="114936" y="86614"/>
                </a:lnTo>
                <a:lnTo>
                  <a:pt x="121420" y="85726"/>
                </a:lnTo>
                <a:lnTo>
                  <a:pt x="121429" y="85725"/>
                </a:lnTo>
                <a:lnTo>
                  <a:pt x="121430" y="85724"/>
                </a:lnTo>
                <a:lnTo>
                  <a:pt x="121432" y="85724"/>
                </a:lnTo>
                <a:lnTo>
                  <a:pt x="107147" y="857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5" name="SMARTInkAnnotation348"/>
          <p:cNvSpPr/>
          <p:nvPr/>
        </p:nvSpPr>
        <p:spPr>
          <a:xfrm>
            <a:off x="978694" y="4140517"/>
            <a:ext cx="200025" cy="333929"/>
          </a:xfrm>
          <a:custGeom>
            <a:avLst/>
            <a:gdLst/>
            <a:ahLst/>
            <a:cxnLst/>
            <a:rect l="0" t="0" r="0" b="0"/>
            <a:pathLst>
              <a:path w="200025" h="333929">
                <a:moveTo>
                  <a:pt x="200024" y="8573"/>
                </a:moveTo>
                <a:lnTo>
                  <a:pt x="192968" y="8573"/>
                </a:lnTo>
                <a:lnTo>
                  <a:pt x="192906" y="4022"/>
                </a:lnTo>
                <a:lnTo>
                  <a:pt x="192104" y="2682"/>
                </a:lnTo>
                <a:lnTo>
                  <a:pt x="190775" y="1788"/>
                </a:lnTo>
                <a:lnTo>
                  <a:pt x="187183" y="795"/>
                </a:lnTo>
                <a:lnTo>
                  <a:pt x="181491" y="236"/>
                </a:lnTo>
                <a:lnTo>
                  <a:pt x="177864" y="70"/>
                </a:lnTo>
                <a:lnTo>
                  <a:pt x="41597" y="0"/>
                </a:lnTo>
                <a:lnTo>
                  <a:pt x="38843" y="953"/>
                </a:lnTo>
                <a:lnTo>
                  <a:pt x="33668" y="4551"/>
                </a:lnTo>
                <a:lnTo>
                  <a:pt x="28787" y="8731"/>
                </a:lnTo>
                <a:lnTo>
                  <a:pt x="22556" y="15849"/>
                </a:lnTo>
                <a:lnTo>
                  <a:pt x="17972" y="21312"/>
                </a:lnTo>
                <a:lnTo>
                  <a:pt x="16743" y="23733"/>
                </a:lnTo>
                <a:lnTo>
                  <a:pt x="15379" y="28963"/>
                </a:lnTo>
                <a:lnTo>
                  <a:pt x="14610" y="37263"/>
                </a:lnTo>
                <a:lnTo>
                  <a:pt x="14382" y="45754"/>
                </a:lnTo>
                <a:lnTo>
                  <a:pt x="14295" y="70250"/>
                </a:lnTo>
                <a:lnTo>
                  <a:pt x="12174" y="79164"/>
                </a:lnTo>
                <a:lnTo>
                  <a:pt x="9379" y="89477"/>
                </a:lnTo>
                <a:lnTo>
                  <a:pt x="8634" y="94894"/>
                </a:lnTo>
                <a:lnTo>
                  <a:pt x="7805" y="105040"/>
                </a:lnTo>
                <a:lnTo>
                  <a:pt x="7437" y="112725"/>
                </a:lnTo>
                <a:lnTo>
                  <a:pt x="7274" y="121855"/>
                </a:lnTo>
                <a:lnTo>
                  <a:pt x="7169" y="138688"/>
                </a:lnTo>
                <a:lnTo>
                  <a:pt x="6366" y="141989"/>
                </a:lnTo>
                <a:lnTo>
                  <a:pt x="2239" y="151185"/>
                </a:lnTo>
                <a:lnTo>
                  <a:pt x="995" y="157046"/>
                </a:lnTo>
                <a:lnTo>
                  <a:pt x="294" y="165701"/>
                </a:lnTo>
                <a:lnTo>
                  <a:pt x="25" y="175497"/>
                </a:lnTo>
                <a:lnTo>
                  <a:pt x="0" y="179905"/>
                </a:lnTo>
                <a:lnTo>
                  <a:pt x="3792" y="179988"/>
                </a:lnTo>
                <a:lnTo>
                  <a:pt x="4909" y="179047"/>
                </a:lnTo>
                <a:lnTo>
                  <a:pt x="5654" y="177467"/>
                </a:lnTo>
                <a:lnTo>
                  <a:pt x="6849" y="172639"/>
                </a:lnTo>
                <a:lnTo>
                  <a:pt x="11246" y="169439"/>
                </a:lnTo>
                <a:lnTo>
                  <a:pt x="14641" y="167252"/>
                </a:lnTo>
                <a:lnTo>
                  <a:pt x="20530" y="162282"/>
                </a:lnTo>
                <a:lnTo>
                  <a:pt x="23211" y="159623"/>
                </a:lnTo>
                <a:lnTo>
                  <a:pt x="28307" y="156669"/>
                </a:lnTo>
                <a:lnTo>
                  <a:pt x="34012" y="154404"/>
                </a:lnTo>
                <a:lnTo>
                  <a:pt x="37756" y="152466"/>
                </a:lnTo>
                <a:lnTo>
                  <a:pt x="41839" y="150221"/>
                </a:lnTo>
                <a:lnTo>
                  <a:pt x="46149" y="148725"/>
                </a:lnTo>
                <a:lnTo>
                  <a:pt x="50610" y="147728"/>
                </a:lnTo>
                <a:lnTo>
                  <a:pt x="55171" y="147063"/>
                </a:lnTo>
                <a:lnTo>
                  <a:pt x="59799" y="146620"/>
                </a:lnTo>
                <a:lnTo>
                  <a:pt x="64472" y="146324"/>
                </a:lnTo>
                <a:lnTo>
                  <a:pt x="69175" y="146127"/>
                </a:lnTo>
                <a:lnTo>
                  <a:pt x="73897" y="145043"/>
                </a:lnTo>
                <a:lnTo>
                  <a:pt x="78633" y="143368"/>
                </a:lnTo>
                <a:lnTo>
                  <a:pt x="83378" y="141299"/>
                </a:lnTo>
                <a:lnTo>
                  <a:pt x="88923" y="139919"/>
                </a:lnTo>
                <a:lnTo>
                  <a:pt x="95000" y="139000"/>
                </a:lnTo>
                <a:lnTo>
                  <a:pt x="101433" y="138386"/>
                </a:lnTo>
                <a:lnTo>
                  <a:pt x="107309" y="138931"/>
                </a:lnTo>
                <a:lnTo>
                  <a:pt x="112814" y="140246"/>
                </a:lnTo>
                <a:lnTo>
                  <a:pt x="118072" y="142075"/>
                </a:lnTo>
                <a:lnTo>
                  <a:pt x="122371" y="143294"/>
                </a:lnTo>
                <a:lnTo>
                  <a:pt x="126030" y="144107"/>
                </a:lnTo>
                <a:lnTo>
                  <a:pt x="129263" y="144649"/>
                </a:lnTo>
                <a:lnTo>
                  <a:pt x="133007" y="145963"/>
                </a:lnTo>
                <a:lnTo>
                  <a:pt x="137090" y="147791"/>
                </a:lnTo>
                <a:lnTo>
                  <a:pt x="141399" y="149962"/>
                </a:lnTo>
                <a:lnTo>
                  <a:pt x="145066" y="152363"/>
                </a:lnTo>
                <a:lnTo>
                  <a:pt x="151256" y="157569"/>
                </a:lnTo>
                <a:lnTo>
                  <a:pt x="156400" y="164101"/>
                </a:lnTo>
                <a:lnTo>
                  <a:pt x="163004" y="173219"/>
                </a:lnTo>
                <a:lnTo>
                  <a:pt x="170582" y="184059"/>
                </a:lnTo>
                <a:lnTo>
                  <a:pt x="175633" y="193191"/>
                </a:lnTo>
                <a:lnTo>
                  <a:pt x="179001" y="201185"/>
                </a:lnTo>
                <a:lnTo>
                  <a:pt x="181246" y="208418"/>
                </a:lnTo>
                <a:lnTo>
                  <a:pt x="182743" y="214193"/>
                </a:lnTo>
                <a:lnTo>
                  <a:pt x="184406" y="223149"/>
                </a:lnTo>
                <a:lnTo>
                  <a:pt x="184056" y="227824"/>
                </a:lnTo>
                <a:lnTo>
                  <a:pt x="181550" y="238098"/>
                </a:lnTo>
                <a:lnTo>
                  <a:pt x="179771" y="243504"/>
                </a:lnTo>
                <a:lnTo>
                  <a:pt x="177791" y="249014"/>
                </a:lnTo>
                <a:lnTo>
                  <a:pt x="173474" y="260216"/>
                </a:lnTo>
                <a:lnTo>
                  <a:pt x="168910" y="271544"/>
                </a:lnTo>
                <a:lnTo>
                  <a:pt x="165787" y="276279"/>
                </a:lnTo>
                <a:lnTo>
                  <a:pt x="162119" y="280389"/>
                </a:lnTo>
                <a:lnTo>
                  <a:pt x="158085" y="284081"/>
                </a:lnTo>
                <a:lnTo>
                  <a:pt x="153808" y="288447"/>
                </a:lnTo>
                <a:lnTo>
                  <a:pt x="149370" y="293263"/>
                </a:lnTo>
                <a:lnTo>
                  <a:pt x="137655" y="306603"/>
                </a:lnTo>
                <a:lnTo>
                  <a:pt x="134632" y="310129"/>
                </a:lnTo>
                <a:lnTo>
                  <a:pt x="131030" y="313434"/>
                </a:lnTo>
                <a:lnTo>
                  <a:pt x="127040" y="316588"/>
                </a:lnTo>
                <a:lnTo>
                  <a:pt x="122793" y="319644"/>
                </a:lnTo>
                <a:lnTo>
                  <a:pt x="118374" y="321681"/>
                </a:lnTo>
                <a:lnTo>
                  <a:pt x="113841" y="323039"/>
                </a:lnTo>
                <a:lnTo>
                  <a:pt x="109231" y="323944"/>
                </a:lnTo>
                <a:lnTo>
                  <a:pt x="105364" y="325501"/>
                </a:lnTo>
                <a:lnTo>
                  <a:pt x="101993" y="327491"/>
                </a:lnTo>
                <a:lnTo>
                  <a:pt x="98951" y="329769"/>
                </a:lnTo>
                <a:lnTo>
                  <a:pt x="95336" y="331289"/>
                </a:lnTo>
                <a:lnTo>
                  <a:pt x="91338" y="332302"/>
                </a:lnTo>
                <a:lnTo>
                  <a:pt x="87086" y="332977"/>
                </a:lnTo>
                <a:lnTo>
                  <a:pt x="82663" y="333427"/>
                </a:lnTo>
                <a:lnTo>
                  <a:pt x="78127" y="333728"/>
                </a:lnTo>
                <a:lnTo>
                  <a:pt x="73516" y="333928"/>
                </a:lnTo>
                <a:lnTo>
                  <a:pt x="69648" y="333109"/>
                </a:lnTo>
                <a:lnTo>
                  <a:pt x="66275" y="331610"/>
                </a:lnTo>
                <a:lnTo>
                  <a:pt x="60412" y="328357"/>
                </a:lnTo>
                <a:lnTo>
                  <a:pt x="55160" y="326912"/>
                </a:lnTo>
                <a:lnTo>
                  <a:pt x="50180" y="323729"/>
                </a:lnTo>
                <a:lnTo>
                  <a:pt x="47740" y="321547"/>
                </a:lnTo>
                <a:lnTo>
                  <a:pt x="46114" y="319140"/>
                </a:lnTo>
                <a:lnTo>
                  <a:pt x="45030" y="316583"/>
                </a:lnTo>
                <a:lnTo>
                  <a:pt x="44307" y="313925"/>
                </a:lnTo>
                <a:lnTo>
                  <a:pt x="43032" y="312153"/>
                </a:lnTo>
                <a:lnTo>
                  <a:pt x="41387" y="310973"/>
                </a:lnTo>
                <a:lnTo>
                  <a:pt x="39498" y="310185"/>
                </a:lnTo>
                <a:lnTo>
                  <a:pt x="38238" y="308707"/>
                </a:lnTo>
                <a:lnTo>
                  <a:pt x="37398" y="306770"/>
                </a:lnTo>
                <a:lnTo>
                  <a:pt x="36838" y="304526"/>
                </a:lnTo>
                <a:lnTo>
                  <a:pt x="34099" y="299493"/>
                </a:lnTo>
                <a:lnTo>
                  <a:pt x="32257" y="296817"/>
                </a:lnTo>
                <a:lnTo>
                  <a:pt x="31030" y="294080"/>
                </a:lnTo>
                <a:lnTo>
                  <a:pt x="29666" y="288500"/>
                </a:lnTo>
                <a:lnTo>
                  <a:pt x="30095" y="286631"/>
                </a:lnTo>
                <a:lnTo>
                  <a:pt x="31176" y="285385"/>
                </a:lnTo>
                <a:lnTo>
                  <a:pt x="32690" y="284554"/>
                </a:lnTo>
                <a:lnTo>
                  <a:pt x="36489" y="278552"/>
                </a:lnTo>
                <a:lnTo>
                  <a:pt x="42862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6" name="SMARTInkAnnotation349"/>
          <p:cNvSpPr/>
          <p:nvPr/>
        </p:nvSpPr>
        <p:spPr>
          <a:xfrm>
            <a:off x="1293018" y="4371975"/>
            <a:ext cx="21129" cy="25718"/>
          </a:xfrm>
          <a:custGeom>
            <a:avLst/>
            <a:gdLst/>
            <a:ahLst/>
            <a:cxnLst/>
            <a:rect l="0" t="0" r="0" b="0"/>
            <a:pathLst>
              <a:path w="21129" h="25718">
                <a:moveTo>
                  <a:pt x="7144" y="25717"/>
                </a:moveTo>
                <a:lnTo>
                  <a:pt x="26" y="17176"/>
                </a:lnTo>
                <a:lnTo>
                  <a:pt x="1" y="8926"/>
                </a:lnTo>
                <a:lnTo>
                  <a:pt x="795" y="7856"/>
                </a:lnTo>
                <a:lnTo>
                  <a:pt x="3793" y="4126"/>
                </a:lnTo>
                <a:lnTo>
                  <a:pt x="5704" y="2751"/>
                </a:lnTo>
                <a:lnTo>
                  <a:pt x="7771" y="1834"/>
                </a:lnTo>
                <a:lnTo>
                  <a:pt x="13906" y="107"/>
                </a:lnTo>
                <a:lnTo>
                  <a:pt x="14827" y="72"/>
                </a:lnTo>
                <a:lnTo>
                  <a:pt x="21128" y="3"/>
                </a:lnTo>
                <a:lnTo>
                  <a:pt x="15254" y="0"/>
                </a:lnTo>
                <a:lnTo>
                  <a:pt x="14138" y="953"/>
                </a:lnTo>
                <a:lnTo>
                  <a:pt x="12601" y="2540"/>
                </a:lnTo>
                <a:lnTo>
                  <a:pt x="10782" y="4551"/>
                </a:lnTo>
                <a:lnTo>
                  <a:pt x="9569" y="6844"/>
                </a:lnTo>
                <a:lnTo>
                  <a:pt x="8761" y="9325"/>
                </a:lnTo>
                <a:lnTo>
                  <a:pt x="8222" y="11931"/>
                </a:lnTo>
                <a:lnTo>
                  <a:pt x="7069" y="13669"/>
                </a:lnTo>
                <a:lnTo>
                  <a:pt x="5507" y="14828"/>
                </a:lnTo>
                <a:lnTo>
                  <a:pt x="3671" y="15600"/>
                </a:lnTo>
                <a:lnTo>
                  <a:pt x="2447" y="17068"/>
                </a:lnTo>
                <a:lnTo>
                  <a:pt x="1632" y="18998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7" name="SMARTInkAnnotation350"/>
          <p:cNvSpPr/>
          <p:nvPr/>
        </p:nvSpPr>
        <p:spPr>
          <a:xfrm>
            <a:off x="1371600" y="4166279"/>
            <a:ext cx="163852" cy="231404"/>
          </a:xfrm>
          <a:custGeom>
            <a:avLst/>
            <a:gdLst/>
            <a:ahLst/>
            <a:cxnLst/>
            <a:rect l="0" t="0" r="0" b="0"/>
            <a:pathLst>
              <a:path w="163852" h="231404">
                <a:moveTo>
                  <a:pt x="0" y="51391"/>
                </a:moveTo>
                <a:lnTo>
                  <a:pt x="3792" y="46840"/>
                </a:lnTo>
                <a:lnTo>
                  <a:pt x="4909" y="44547"/>
                </a:lnTo>
                <a:lnTo>
                  <a:pt x="6150" y="39459"/>
                </a:lnTo>
                <a:lnTo>
                  <a:pt x="7275" y="37722"/>
                </a:lnTo>
                <a:lnTo>
                  <a:pt x="8819" y="36563"/>
                </a:lnTo>
                <a:lnTo>
                  <a:pt x="10641" y="35791"/>
                </a:lnTo>
                <a:lnTo>
                  <a:pt x="14783" y="32392"/>
                </a:lnTo>
                <a:lnTo>
                  <a:pt x="16999" y="30153"/>
                </a:lnTo>
                <a:lnTo>
                  <a:pt x="20064" y="27707"/>
                </a:lnTo>
                <a:lnTo>
                  <a:pt x="23695" y="25124"/>
                </a:lnTo>
                <a:lnTo>
                  <a:pt x="27702" y="22450"/>
                </a:lnTo>
                <a:lnTo>
                  <a:pt x="31168" y="19714"/>
                </a:lnTo>
                <a:lnTo>
                  <a:pt x="34272" y="16938"/>
                </a:lnTo>
                <a:lnTo>
                  <a:pt x="37136" y="14135"/>
                </a:lnTo>
                <a:lnTo>
                  <a:pt x="40632" y="11314"/>
                </a:lnTo>
                <a:lnTo>
                  <a:pt x="44550" y="8480"/>
                </a:lnTo>
                <a:lnTo>
                  <a:pt x="48750" y="5639"/>
                </a:lnTo>
                <a:lnTo>
                  <a:pt x="52343" y="3745"/>
                </a:lnTo>
                <a:lnTo>
                  <a:pt x="55533" y="2482"/>
                </a:lnTo>
                <a:lnTo>
                  <a:pt x="58453" y="1640"/>
                </a:lnTo>
                <a:lnTo>
                  <a:pt x="61987" y="1079"/>
                </a:lnTo>
                <a:lnTo>
                  <a:pt x="65931" y="705"/>
                </a:lnTo>
                <a:lnTo>
                  <a:pt x="73753" y="288"/>
                </a:lnTo>
                <a:lnTo>
                  <a:pt x="79874" y="103"/>
                </a:lnTo>
                <a:lnTo>
                  <a:pt x="91576" y="0"/>
                </a:lnTo>
                <a:lnTo>
                  <a:pt x="95182" y="937"/>
                </a:lnTo>
                <a:lnTo>
                  <a:pt x="98380" y="2515"/>
                </a:lnTo>
                <a:lnTo>
                  <a:pt x="101305" y="4519"/>
                </a:lnTo>
                <a:lnTo>
                  <a:pt x="104049" y="6808"/>
                </a:lnTo>
                <a:lnTo>
                  <a:pt x="106672" y="9287"/>
                </a:lnTo>
                <a:lnTo>
                  <a:pt x="109214" y="11891"/>
                </a:lnTo>
                <a:lnTo>
                  <a:pt x="109322" y="18391"/>
                </a:lnTo>
                <a:lnTo>
                  <a:pt x="107806" y="27486"/>
                </a:lnTo>
                <a:lnTo>
                  <a:pt x="105208" y="38312"/>
                </a:lnTo>
                <a:lnTo>
                  <a:pt x="103476" y="47434"/>
                </a:lnTo>
                <a:lnTo>
                  <a:pt x="102322" y="55421"/>
                </a:lnTo>
                <a:lnTo>
                  <a:pt x="101552" y="62650"/>
                </a:lnTo>
                <a:lnTo>
                  <a:pt x="100245" y="69374"/>
                </a:lnTo>
                <a:lnTo>
                  <a:pt x="98580" y="75762"/>
                </a:lnTo>
                <a:lnTo>
                  <a:pt x="96676" y="81926"/>
                </a:lnTo>
                <a:lnTo>
                  <a:pt x="94613" y="86988"/>
                </a:lnTo>
                <a:lnTo>
                  <a:pt x="92444" y="91314"/>
                </a:lnTo>
                <a:lnTo>
                  <a:pt x="90204" y="95151"/>
                </a:lnTo>
                <a:lnTo>
                  <a:pt x="85599" y="101955"/>
                </a:lnTo>
                <a:lnTo>
                  <a:pt x="83260" y="105103"/>
                </a:lnTo>
                <a:lnTo>
                  <a:pt x="80113" y="108154"/>
                </a:lnTo>
                <a:lnTo>
                  <a:pt x="76427" y="111140"/>
                </a:lnTo>
                <a:lnTo>
                  <a:pt x="72382" y="114084"/>
                </a:lnTo>
                <a:lnTo>
                  <a:pt x="68892" y="116999"/>
                </a:lnTo>
                <a:lnTo>
                  <a:pt x="65772" y="119894"/>
                </a:lnTo>
                <a:lnTo>
                  <a:pt x="58853" y="126835"/>
                </a:lnTo>
                <a:lnTo>
                  <a:pt x="58285" y="128357"/>
                </a:lnTo>
                <a:lnTo>
                  <a:pt x="57654" y="132588"/>
                </a:lnTo>
                <a:lnTo>
                  <a:pt x="56692" y="134098"/>
                </a:lnTo>
                <a:lnTo>
                  <a:pt x="55257" y="135103"/>
                </a:lnTo>
                <a:lnTo>
                  <a:pt x="51043" y="136718"/>
                </a:lnTo>
                <a:lnTo>
                  <a:pt x="52584" y="134399"/>
                </a:lnTo>
                <a:lnTo>
                  <a:pt x="56882" y="128886"/>
                </a:lnTo>
                <a:lnTo>
                  <a:pt x="60863" y="124094"/>
                </a:lnTo>
                <a:lnTo>
                  <a:pt x="62800" y="122720"/>
                </a:lnTo>
                <a:lnTo>
                  <a:pt x="67069" y="121193"/>
                </a:lnTo>
                <a:lnTo>
                  <a:pt x="70113" y="120785"/>
                </a:lnTo>
                <a:lnTo>
                  <a:pt x="73729" y="120514"/>
                </a:lnTo>
                <a:lnTo>
                  <a:pt x="81187" y="120212"/>
                </a:lnTo>
                <a:lnTo>
                  <a:pt x="90642" y="120043"/>
                </a:lnTo>
                <a:lnTo>
                  <a:pt x="112252" y="119981"/>
                </a:lnTo>
                <a:lnTo>
                  <a:pt x="116903" y="120930"/>
                </a:lnTo>
                <a:lnTo>
                  <a:pt x="121592" y="122515"/>
                </a:lnTo>
                <a:lnTo>
                  <a:pt x="126305" y="124524"/>
                </a:lnTo>
                <a:lnTo>
                  <a:pt x="131034" y="125864"/>
                </a:lnTo>
                <a:lnTo>
                  <a:pt x="135775" y="126757"/>
                </a:lnTo>
                <a:lnTo>
                  <a:pt x="140523" y="127353"/>
                </a:lnTo>
                <a:lnTo>
                  <a:pt x="144482" y="128702"/>
                </a:lnTo>
                <a:lnTo>
                  <a:pt x="147915" y="130554"/>
                </a:lnTo>
                <a:lnTo>
                  <a:pt x="150997" y="132742"/>
                </a:lnTo>
                <a:lnTo>
                  <a:pt x="153846" y="135152"/>
                </a:lnTo>
                <a:lnTo>
                  <a:pt x="156539" y="137712"/>
                </a:lnTo>
                <a:lnTo>
                  <a:pt x="159128" y="140370"/>
                </a:lnTo>
                <a:lnTo>
                  <a:pt x="160854" y="144048"/>
                </a:lnTo>
                <a:lnTo>
                  <a:pt x="162005" y="148405"/>
                </a:lnTo>
                <a:lnTo>
                  <a:pt x="162772" y="153214"/>
                </a:lnTo>
                <a:lnTo>
                  <a:pt x="163283" y="158326"/>
                </a:lnTo>
                <a:lnTo>
                  <a:pt x="163624" y="163638"/>
                </a:lnTo>
                <a:lnTo>
                  <a:pt x="163851" y="169085"/>
                </a:lnTo>
                <a:lnTo>
                  <a:pt x="163209" y="173669"/>
                </a:lnTo>
                <a:lnTo>
                  <a:pt x="161987" y="177677"/>
                </a:lnTo>
                <a:lnTo>
                  <a:pt x="158513" y="184670"/>
                </a:lnTo>
                <a:lnTo>
                  <a:pt x="154323" y="190954"/>
                </a:lnTo>
                <a:lnTo>
                  <a:pt x="152094" y="194915"/>
                </a:lnTo>
                <a:lnTo>
                  <a:pt x="149815" y="199461"/>
                </a:lnTo>
                <a:lnTo>
                  <a:pt x="147502" y="204397"/>
                </a:lnTo>
                <a:lnTo>
                  <a:pt x="145165" y="208640"/>
                </a:lnTo>
                <a:lnTo>
                  <a:pt x="142814" y="212421"/>
                </a:lnTo>
                <a:lnTo>
                  <a:pt x="140453" y="215894"/>
                </a:lnTo>
                <a:lnTo>
                  <a:pt x="137292" y="218209"/>
                </a:lnTo>
                <a:lnTo>
                  <a:pt x="133596" y="219753"/>
                </a:lnTo>
                <a:lnTo>
                  <a:pt x="129545" y="220783"/>
                </a:lnTo>
                <a:lnTo>
                  <a:pt x="126051" y="222421"/>
                </a:lnTo>
                <a:lnTo>
                  <a:pt x="122928" y="224466"/>
                </a:lnTo>
                <a:lnTo>
                  <a:pt x="120052" y="226782"/>
                </a:lnTo>
                <a:lnTo>
                  <a:pt x="117341" y="228326"/>
                </a:lnTo>
                <a:lnTo>
                  <a:pt x="114739" y="229355"/>
                </a:lnTo>
                <a:lnTo>
                  <a:pt x="112212" y="230041"/>
                </a:lnTo>
                <a:lnTo>
                  <a:pt x="108939" y="230499"/>
                </a:lnTo>
                <a:lnTo>
                  <a:pt x="105170" y="230803"/>
                </a:lnTo>
                <a:lnTo>
                  <a:pt x="97542" y="231142"/>
                </a:lnTo>
                <a:lnTo>
                  <a:pt x="88785" y="231333"/>
                </a:lnTo>
                <a:lnTo>
                  <a:pt x="76289" y="231403"/>
                </a:lnTo>
                <a:lnTo>
                  <a:pt x="73878" y="230454"/>
                </a:lnTo>
                <a:lnTo>
                  <a:pt x="69082" y="226859"/>
                </a:lnTo>
                <a:lnTo>
                  <a:pt x="64305" y="224627"/>
                </a:lnTo>
                <a:lnTo>
                  <a:pt x="61920" y="224032"/>
                </a:lnTo>
                <a:lnTo>
                  <a:pt x="57153" y="220830"/>
                </a:lnTo>
                <a:lnTo>
                  <a:pt x="51418" y="215565"/>
                </a:lnTo>
                <a:lnTo>
                  <a:pt x="46632" y="210102"/>
                </a:lnTo>
                <a:lnTo>
                  <a:pt x="42862" y="20569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8" name="SMARTInkAnnotation351"/>
          <p:cNvSpPr/>
          <p:nvPr/>
        </p:nvSpPr>
        <p:spPr>
          <a:xfrm>
            <a:off x="1635924" y="4132298"/>
            <a:ext cx="135600" cy="213960"/>
          </a:xfrm>
          <a:custGeom>
            <a:avLst/>
            <a:gdLst/>
            <a:ahLst/>
            <a:cxnLst/>
            <a:rect l="0" t="0" r="0" b="0"/>
            <a:pathLst>
              <a:path w="135600" h="213960">
                <a:moveTo>
                  <a:pt x="107151" y="8219"/>
                </a:moveTo>
                <a:lnTo>
                  <a:pt x="100301" y="8219"/>
                </a:lnTo>
                <a:lnTo>
                  <a:pt x="100065" y="2328"/>
                </a:lnTo>
                <a:lnTo>
                  <a:pt x="100015" y="0"/>
                </a:lnTo>
                <a:lnTo>
                  <a:pt x="100009" y="4302"/>
                </a:lnTo>
                <a:lnTo>
                  <a:pt x="99215" y="5608"/>
                </a:lnTo>
                <a:lnTo>
                  <a:pt x="97891" y="6479"/>
                </a:lnTo>
                <a:lnTo>
                  <a:pt x="96215" y="7059"/>
                </a:lnTo>
                <a:lnTo>
                  <a:pt x="93510" y="7446"/>
                </a:lnTo>
                <a:lnTo>
                  <a:pt x="90120" y="7704"/>
                </a:lnTo>
                <a:lnTo>
                  <a:pt x="86271" y="7876"/>
                </a:lnTo>
                <a:lnTo>
                  <a:pt x="82912" y="8943"/>
                </a:lnTo>
                <a:lnTo>
                  <a:pt x="79879" y="10607"/>
                </a:lnTo>
                <a:lnTo>
                  <a:pt x="77063" y="12668"/>
                </a:lnTo>
                <a:lnTo>
                  <a:pt x="73599" y="14043"/>
                </a:lnTo>
                <a:lnTo>
                  <a:pt x="69701" y="14959"/>
                </a:lnTo>
                <a:lnTo>
                  <a:pt x="65516" y="15570"/>
                </a:lnTo>
                <a:lnTo>
                  <a:pt x="61931" y="15977"/>
                </a:lnTo>
                <a:lnTo>
                  <a:pt x="58748" y="16249"/>
                </a:lnTo>
                <a:lnTo>
                  <a:pt x="55833" y="16430"/>
                </a:lnTo>
                <a:lnTo>
                  <a:pt x="50476" y="16631"/>
                </a:lnTo>
                <a:lnTo>
                  <a:pt x="40881" y="16744"/>
                </a:lnTo>
                <a:lnTo>
                  <a:pt x="19347" y="16789"/>
                </a:lnTo>
                <a:lnTo>
                  <a:pt x="16865" y="15837"/>
                </a:lnTo>
                <a:lnTo>
                  <a:pt x="14416" y="14251"/>
                </a:lnTo>
                <a:lnTo>
                  <a:pt x="7564" y="8572"/>
                </a:lnTo>
                <a:lnTo>
                  <a:pt x="3472" y="8324"/>
                </a:lnTo>
                <a:lnTo>
                  <a:pt x="300" y="8229"/>
                </a:lnTo>
                <a:lnTo>
                  <a:pt x="85" y="12773"/>
                </a:lnTo>
                <a:lnTo>
                  <a:pt x="2" y="28371"/>
                </a:lnTo>
                <a:lnTo>
                  <a:pt x="793" y="31178"/>
                </a:lnTo>
                <a:lnTo>
                  <a:pt x="3789" y="36838"/>
                </a:lnTo>
                <a:lnTo>
                  <a:pt x="4112" y="39681"/>
                </a:lnTo>
                <a:lnTo>
                  <a:pt x="3533" y="42529"/>
                </a:lnTo>
                <a:lnTo>
                  <a:pt x="2353" y="45380"/>
                </a:lnTo>
                <a:lnTo>
                  <a:pt x="1567" y="49186"/>
                </a:lnTo>
                <a:lnTo>
                  <a:pt x="1043" y="53627"/>
                </a:lnTo>
                <a:lnTo>
                  <a:pt x="693" y="58494"/>
                </a:lnTo>
                <a:lnTo>
                  <a:pt x="460" y="66501"/>
                </a:lnTo>
                <a:lnTo>
                  <a:pt x="0" y="118711"/>
                </a:lnTo>
                <a:lnTo>
                  <a:pt x="3788" y="123931"/>
                </a:lnTo>
                <a:lnTo>
                  <a:pt x="7051" y="128122"/>
                </a:lnTo>
                <a:lnTo>
                  <a:pt x="10905" y="123650"/>
                </a:lnTo>
                <a:lnTo>
                  <a:pt x="13618" y="122321"/>
                </a:lnTo>
                <a:lnTo>
                  <a:pt x="17014" y="121434"/>
                </a:lnTo>
                <a:lnTo>
                  <a:pt x="20866" y="120844"/>
                </a:lnTo>
                <a:lnTo>
                  <a:pt x="24227" y="120450"/>
                </a:lnTo>
                <a:lnTo>
                  <a:pt x="27262" y="120187"/>
                </a:lnTo>
                <a:lnTo>
                  <a:pt x="30079" y="120012"/>
                </a:lnTo>
                <a:lnTo>
                  <a:pt x="33544" y="118943"/>
                </a:lnTo>
                <a:lnTo>
                  <a:pt x="37442" y="117277"/>
                </a:lnTo>
                <a:lnTo>
                  <a:pt x="41628" y="115215"/>
                </a:lnTo>
                <a:lnTo>
                  <a:pt x="46007" y="113840"/>
                </a:lnTo>
                <a:lnTo>
                  <a:pt x="50513" y="112923"/>
                </a:lnTo>
                <a:lnTo>
                  <a:pt x="55105" y="112312"/>
                </a:lnTo>
                <a:lnTo>
                  <a:pt x="59753" y="111904"/>
                </a:lnTo>
                <a:lnTo>
                  <a:pt x="64440" y="111633"/>
                </a:lnTo>
                <a:lnTo>
                  <a:pt x="76504" y="111250"/>
                </a:lnTo>
                <a:lnTo>
                  <a:pt x="91484" y="111121"/>
                </a:lnTo>
                <a:lnTo>
                  <a:pt x="95912" y="112063"/>
                </a:lnTo>
                <a:lnTo>
                  <a:pt x="100452" y="113643"/>
                </a:lnTo>
                <a:lnTo>
                  <a:pt x="105066" y="115650"/>
                </a:lnTo>
                <a:lnTo>
                  <a:pt x="108936" y="116987"/>
                </a:lnTo>
                <a:lnTo>
                  <a:pt x="112310" y="117879"/>
                </a:lnTo>
                <a:lnTo>
                  <a:pt x="115352" y="118473"/>
                </a:lnTo>
                <a:lnTo>
                  <a:pt x="118174" y="119822"/>
                </a:lnTo>
                <a:lnTo>
                  <a:pt x="120850" y="121674"/>
                </a:lnTo>
                <a:lnTo>
                  <a:pt x="123427" y="123860"/>
                </a:lnTo>
                <a:lnTo>
                  <a:pt x="125939" y="126271"/>
                </a:lnTo>
                <a:lnTo>
                  <a:pt x="128408" y="128830"/>
                </a:lnTo>
                <a:lnTo>
                  <a:pt x="134280" y="135231"/>
                </a:lnTo>
                <a:lnTo>
                  <a:pt x="135083" y="141187"/>
                </a:lnTo>
                <a:lnTo>
                  <a:pt x="135297" y="145442"/>
                </a:lnTo>
                <a:lnTo>
                  <a:pt x="135535" y="152710"/>
                </a:lnTo>
                <a:lnTo>
                  <a:pt x="135599" y="155981"/>
                </a:lnTo>
                <a:lnTo>
                  <a:pt x="134847" y="159115"/>
                </a:lnTo>
                <a:lnTo>
                  <a:pt x="131896" y="165136"/>
                </a:lnTo>
                <a:lnTo>
                  <a:pt x="127938" y="170988"/>
                </a:lnTo>
                <a:lnTo>
                  <a:pt x="125771" y="173882"/>
                </a:lnTo>
                <a:lnTo>
                  <a:pt x="121247" y="179637"/>
                </a:lnTo>
                <a:lnTo>
                  <a:pt x="118930" y="182506"/>
                </a:lnTo>
                <a:lnTo>
                  <a:pt x="115797" y="185370"/>
                </a:lnTo>
                <a:lnTo>
                  <a:pt x="112121" y="188232"/>
                </a:lnTo>
                <a:lnTo>
                  <a:pt x="108083" y="191093"/>
                </a:lnTo>
                <a:lnTo>
                  <a:pt x="104597" y="193953"/>
                </a:lnTo>
                <a:lnTo>
                  <a:pt x="101480" y="196812"/>
                </a:lnTo>
                <a:lnTo>
                  <a:pt x="98607" y="199670"/>
                </a:lnTo>
                <a:lnTo>
                  <a:pt x="95899" y="201576"/>
                </a:lnTo>
                <a:lnTo>
                  <a:pt x="93300" y="202846"/>
                </a:lnTo>
                <a:lnTo>
                  <a:pt x="90773" y="203693"/>
                </a:lnTo>
                <a:lnTo>
                  <a:pt x="88294" y="205210"/>
                </a:lnTo>
                <a:lnTo>
                  <a:pt x="85849" y="207174"/>
                </a:lnTo>
                <a:lnTo>
                  <a:pt x="83424" y="209436"/>
                </a:lnTo>
                <a:lnTo>
                  <a:pt x="81014" y="210943"/>
                </a:lnTo>
                <a:lnTo>
                  <a:pt x="78614" y="211949"/>
                </a:lnTo>
                <a:lnTo>
                  <a:pt x="76220" y="212619"/>
                </a:lnTo>
                <a:lnTo>
                  <a:pt x="73830" y="213066"/>
                </a:lnTo>
                <a:lnTo>
                  <a:pt x="71443" y="213364"/>
                </a:lnTo>
                <a:lnTo>
                  <a:pt x="65701" y="213842"/>
                </a:lnTo>
                <a:lnTo>
                  <a:pt x="62800" y="213907"/>
                </a:lnTo>
                <a:lnTo>
                  <a:pt x="50001" y="2139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9" name="SMARTInkAnnotation352"/>
          <p:cNvSpPr/>
          <p:nvPr/>
        </p:nvSpPr>
        <p:spPr>
          <a:xfrm>
            <a:off x="1807368" y="4158025"/>
            <a:ext cx="164308" cy="171079"/>
          </a:xfrm>
          <a:custGeom>
            <a:avLst/>
            <a:gdLst/>
            <a:ahLst/>
            <a:cxnLst/>
            <a:rect l="0" t="0" r="0" b="0"/>
            <a:pathLst>
              <a:path w="164308" h="171079">
                <a:moveTo>
                  <a:pt x="0" y="25355"/>
                </a:moveTo>
                <a:lnTo>
                  <a:pt x="7585" y="25355"/>
                </a:lnTo>
                <a:lnTo>
                  <a:pt x="9819" y="24403"/>
                </a:lnTo>
                <a:lnTo>
                  <a:pt x="11309" y="22815"/>
                </a:lnTo>
                <a:lnTo>
                  <a:pt x="13699" y="17974"/>
                </a:lnTo>
                <a:lnTo>
                  <a:pt x="14689" y="17577"/>
                </a:lnTo>
                <a:lnTo>
                  <a:pt x="17906" y="17136"/>
                </a:lnTo>
                <a:lnTo>
                  <a:pt x="20669" y="16065"/>
                </a:lnTo>
                <a:lnTo>
                  <a:pt x="24098" y="14399"/>
                </a:lnTo>
                <a:lnTo>
                  <a:pt x="33424" y="9432"/>
                </a:lnTo>
                <a:lnTo>
                  <a:pt x="35776" y="9025"/>
                </a:lnTo>
                <a:lnTo>
                  <a:pt x="38932" y="8753"/>
                </a:lnTo>
                <a:lnTo>
                  <a:pt x="42624" y="8572"/>
                </a:lnTo>
                <a:lnTo>
                  <a:pt x="45878" y="7499"/>
                </a:lnTo>
                <a:lnTo>
                  <a:pt x="48842" y="5831"/>
                </a:lnTo>
                <a:lnTo>
                  <a:pt x="51611" y="3767"/>
                </a:lnTo>
                <a:lnTo>
                  <a:pt x="55045" y="2390"/>
                </a:lnTo>
                <a:lnTo>
                  <a:pt x="58922" y="1473"/>
                </a:lnTo>
                <a:lnTo>
                  <a:pt x="63094" y="861"/>
                </a:lnTo>
                <a:lnTo>
                  <a:pt x="67463" y="453"/>
                </a:lnTo>
                <a:lnTo>
                  <a:pt x="71963" y="181"/>
                </a:lnTo>
                <a:lnTo>
                  <a:pt x="76550" y="0"/>
                </a:lnTo>
                <a:lnTo>
                  <a:pt x="80402" y="832"/>
                </a:lnTo>
                <a:lnTo>
                  <a:pt x="83764" y="2338"/>
                </a:lnTo>
                <a:lnTo>
                  <a:pt x="86799" y="4296"/>
                </a:lnTo>
                <a:lnTo>
                  <a:pt x="89616" y="5601"/>
                </a:lnTo>
                <a:lnTo>
                  <a:pt x="92288" y="6470"/>
                </a:lnTo>
                <a:lnTo>
                  <a:pt x="97373" y="7437"/>
                </a:lnTo>
                <a:lnTo>
                  <a:pt x="102279" y="7866"/>
                </a:lnTo>
                <a:lnTo>
                  <a:pt x="104699" y="8934"/>
                </a:lnTo>
                <a:lnTo>
                  <a:pt x="109504" y="12659"/>
                </a:lnTo>
                <a:lnTo>
                  <a:pt x="114285" y="17490"/>
                </a:lnTo>
                <a:lnTo>
                  <a:pt x="116672" y="20111"/>
                </a:lnTo>
                <a:lnTo>
                  <a:pt x="118263" y="22812"/>
                </a:lnTo>
                <a:lnTo>
                  <a:pt x="119323" y="25564"/>
                </a:lnTo>
                <a:lnTo>
                  <a:pt x="120030" y="28352"/>
                </a:lnTo>
                <a:lnTo>
                  <a:pt x="120501" y="32116"/>
                </a:lnTo>
                <a:lnTo>
                  <a:pt x="120816" y="36530"/>
                </a:lnTo>
                <a:lnTo>
                  <a:pt x="121025" y="41377"/>
                </a:lnTo>
                <a:lnTo>
                  <a:pt x="120371" y="45562"/>
                </a:lnTo>
                <a:lnTo>
                  <a:pt x="119141" y="49303"/>
                </a:lnTo>
                <a:lnTo>
                  <a:pt x="117528" y="52751"/>
                </a:lnTo>
                <a:lnTo>
                  <a:pt x="115658" y="56001"/>
                </a:lnTo>
                <a:lnTo>
                  <a:pt x="113618" y="59121"/>
                </a:lnTo>
                <a:lnTo>
                  <a:pt x="111464" y="62153"/>
                </a:lnTo>
                <a:lnTo>
                  <a:pt x="110028" y="66079"/>
                </a:lnTo>
                <a:lnTo>
                  <a:pt x="109071" y="70602"/>
                </a:lnTo>
                <a:lnTo>
                  <a:pt x="108433" y="75522"/>
                </a:lnTo>
                <a:lnTo>
                  <a:pt x="106420" y="79755"/>
                </a:lnTo>
                <a:lnTo>
                  <a:pt x="103490" y="83529"/>
                </a:lnTo>
                <a:lnTo>
                  <a:pt x="99950" y="86998"/>
                </a:lnTo>
                <a:lnTo>
                  <a:pt x="96796" y="91215"/>
                </a:lnTo>
                <a:lnTo>
                  <a:pt x="93900" y="95932"/>
                </a:lnTo>
                <a:lnTo>
                  <a:pt x="91175" y="100981"/>
                </a:lnTo>
                <a:lnTo>
                  <a:pt x="89358" y="105300"/>
                </a:lnTo>
                <a:lnTo>
                  <a:pt x="88147" y="109131"/>
                </a:lnTo>
                <a:lnTo>
                  <a:pt x="87340" y="112639"/>
                </a:lnTo>
                <a:lnTo>
                  <a:pt x="86008" y="115929"/>
                </a:lnTo>
                <a:lnTo>
                  <a:pt x="84326" y="119075"/>
                </a:lnTo>
                <a:lnTo>
                  <a:pt x="82411" y="122125"/>
                </a:lnTo>
                <a:lnTo>
                  <a:pt x="80341" y="125111"/>
                </a:lnTo>
                <a:lnTo>
                  <a:pt x="78167" y="128054"/>
                </a:lnTo>
                <a:lnTo>
                  <a:pt x="75924" y="130969"/>
                </a:lnTo>
                <a:lnTo>
                  <a:pt x="74429" y="134816"/>
                </a:lnTo>
                <a:lnTo>
                  <a:pt x="73432" y="139287"/>
                </a:lnTo>
                <a:lnTo>
                  <a:pt x="71832" y="151047"/>
                </a:lnTo>
                <a:lnTo>
                  <a:pt x="71613" y="155196"/>
                </a:lnTo>
                <a:lnTo>
                  <a:pt x="71472" y="161069"/>
                </a:lnTo>
                <a:lnTo>
                  <a:pt x="72255" y="161551"/>
                </a:lnTo>
                <a:lnTo>
                  <a:pt x="75240" y="162086"/>
                </a:lnTo>
                <a:lnTo>
                  <a:pt x="76354" y="163182"/>
                </a:lnTo>
                <a:lnTo>
                  <a:pt x="77097" y="164864"/>
                </a:lnTo>
                <a:lnTo>
                  <a:pt x="77592" y="166938"/>
                </a:lnTo>
                <a:lnTo>
                  <a:pt x="78715" y="168322"/>
                </a:lnTo>
                <a:lnTo>
                  <a:pt x="80258" y="169243"/>
                </a:lnTo>
                <a:lnTo>
                  <a:pt x="84646" y="170723"/>
                </a:lnTo>
                <a:lnTo>
                  <a:pt x="89198" y="170980"/>
                </a:lnTo>
                <a:lnTo>
                  <a:pt x="102490" y="171078"/>
                </a:lnTo>
                <a:lnTo>
                  <a:pt x="106427" y="170129"/>
                </a:lnTo>
                <a:lnTo>
                  <a:pt x="111433" y="168543"/>
                </a:lnTo>
                <a:lnTo>
                  <a:pt x="117151" y="166534"/>
                </a:lnTo>
                <a:lnTo>
                  <a:pt x="121757" y="164242"/>
                </a:lnTo>
                <a:lnTo>
                  <a:pt x="125621" y="161761"/>
                </a:lnTo>
                <a:lnTo>
                  <a:pt x="128991" y="159155"/>
                </a:lnTo>
                <a:lnTo>
                  <a:pt x="132826" y="157417"/>
                </a:lnTo>
                <a:lnTo>
                  <a:pt x="136969" y="156259"/>
                </a:lnTo>
                <a:lnTo>
                  <a:pt x="141319" y="155487"/>
                </a:lnTo>
                <a:lnTo>
                  <a:pt x="145013" y="154019"/>
                </a:lnTo>
                <a:lnTo>
                  <a:pt x="148269" y="152089"/>
                </a:lnTo>
                <a:lnTo>
                  <a:pt x="151234" y="149849"/>
                </a:lnTo>
                <a:lnTo>
                  <a:pt x="154004" y="148356"/>
                </a:lnTo>
                <a:lnTo>
                  <a:pt x="156644" y="147361"/>
                </a:lnTo>
                <a:lnTo>
                  <a:pt x="164307" y="1453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0" name="SMARTInkAnnotation353"/>
          <p:cNvSpPr/>
          <p:nvPr/>
        </p:nvSpPr>
        <p:spPr>
          <a:xfrm>
            <a:off x="2057402" y="4071973"/>
            <a:ext cx="116194" cy="256992"/>
          </a:xfrm>
          <a:custGeom>
            <a:avLst/>
            <a:gdLst/>
            <a:ahLst/>
            <a:cxnLst/>
            <a:rect l="0" t="0" r="0" b="0"/>
            <a:pathLst>
              <a:path w="116194" h="256992">
                <a:moveTo>
                  <a:pt x="21429" y="68544"/>
                </a:moveTo>
                <a:lnTo>
                  <a:pt x="10580" y="68544"/>
                </a:lnTo>
                <a:lnTo>
                  <a:pt x="9434" y="69497"/>
                </a:lnTo>
                <a:lnTo>
                  <a:pt x="8669" y="71084"/>
                </a:lnTo>
                <a:lnTo>
                  <a:pt x="8160" y="73095"/>
                </a:lnTo>
                <a:lnTo>
                  <a:pt x="5477" y="77869"/>
                </a:lnTo>
                <a:lnTo>
                  <a:pt x="1080" y="84145"/>
                </a:lnTo>
                <a:lnTo>
                  <a:pt x="479" y="87543"/>
                </a:lnTo>
                <a:lnTo>
                  <a:pt x="140" y="94811"/>
                </a:lnTo>
                <a:lnTo>
                  <a:pt x="40" y="102997"/>
                </a:lnTo>
                <a:lnTo>
                  <a:pt x="0" y="122847"/>
                </a:lnTo>
                <a:lnTo>
                  <a:pt x="793" y="125701"/>
                </a:lnTo>
                <a:lnTo>
                  <a:pt x="3791" y="131412"/>
                </a:lnTo>
                <a:lnTo>
                  <a:pt x="5701" y="133316"/>
                </a:lnTo>
                <a:lnTo>
                  <a:pt x="7769" y="134586"/>
                </a:lnTo>
                <a:lnTo>
                  <a:pt x="9941" y="135432"/>
                </a:lnTo>
                <a:lnTo>
                  <a:pt x="12183" y="136949"/>
                </a:lnTo>
                <a:lnTo>
                  <a:pt x="14471" y="138912"/>
                </a:lnTo>
                <a:lnTo>
                  <a:pt x="16790" y="141174"/>
                </a:lnTo>
                <a:lnTo>
                  <a:pt x="19130" y="142681"/>
                </a:lnTo>
                <a:lnTo>
                  <a:pt x="21484" y="143687"/>
                </a:lnTo>
                <a:lnTo>
                  <a:pt x="23847" y="144357"/>
                </a:lnTo>
                <a:lnTo>
                  <a:pt x="27009" y="145756"/>
                </a:lnTo>
                <a:lnTo>
                  <a:pt x="30706" y="147641"/>
                </a:lnTo>
                <a:lnTo>
                  <a:pt x="34757" y="149851"/>
                </a:lnTo>
                <a:lnTo>
                  <a:pt x="38252" y="152276"/>
                </a:lnTo>
                <a:lnTo>
                  <a:pt x="41375" y="154846"/>
                </a:lnTo>
                <a:lnTo>
                  <a:pt x="44252" y="157511"/>
                </a:lnTo>
                <a:lnTo>
                  <a:pt x="47756" y="160240"/>
                </a:lnTo>
                <a:lnTo>
                  <a:pt x="51680" y="163013"/>
                </a:lnTo>
                <a:lnTo>
                  <a:pt x="55884" y="165813"/>
                </a:lnTo>
                <a:lnTo>
                  <a:pt x="59480" y="168633"/>
                </a:lnTo>
                <a:lnTo>
                  <a:pt x="62672" y="171465"/>
                </a:lnTo>
                <a:lnTo>
                  <a:pt x="65593" y="174306"/>
                </a:lnTo>
                <a:lnTo>
                  <a:pt x="69128" y="176200"/>
                </a:lnTo>
                <a:lnTo>
                  <a:pt x="73072" y="177462"/>
                </a:lnTo>
                <a:lnTo>
                  <a:pt x="77289" y="178304"/>
                </a:lnTo>
                <a:lnTo>
                  <a:pt x="80894" y="179817"/>
                </a:lnTo>
                <a:lnTo>
                  <a:pt x="84091" y="181779"/>
                </a:lnTo>
                <a:lnTo>
                  <a:pt x="87016" y="184039"/>
                </a:lnTo>
                <a:lnTo>
                  <a:pt x="89760" y="186498"/>
                </a:lnTo>
                <a:lnTo>
                  <a:pt x="92383" y="189090"/>
                </a:lnTo>
                <a:lnTo>
                  <a:pt x="94925" y="191771"/>
                </a:lnTo>
                <a:lnTo>
                  <a:pt x="97414" y="194510"/>
                </a:lnTo>
                <a:lnTo>
                  <a:pt x="102296" y="200094"/>
                </a:lnTo>
                <a:lnTo>
                  <a:pt x="103915" y="202917"/>
                </a:lnTo>
                <a:lnTo>
                  <a:pt x="105714" y="208593"/>
                </a:lnTo>
                <a:lnTo>
                  <a:pt x="106514" y="214290"/>
                </a:lnTo>
                <a:lnTo>
                  <a:pt x="106869" y="219998"/>
                </a:lnTo>
                <a:lnTo>
                  <a:pt x="107028" y="225710"/>
                </a:lnTo>
                <a:lnTo>
                  <a:pt x="107116" y="234280"/>
                </a:lnTo>
                <a:lnTo>
                  <a:pt x="105541" y="237138"/>
                </a:lnTo>
                <a:lnTo>
                  <a:pt x="102904" y="239995"/>
                </a:lnTo>
                <a:lnTo>
                  <a:pt x="99558" y="242852"/>
                </a:lnTo>
                <a:lnTo>
                  <a:pt x="97328" y="245709"/>
                </a:lnTo>
                <a:lnTo>
                  <a:pt x="95840" y="248567"/>
                </a:lnTo>
                <a:lnTo>
                  <a:pt x="94849" y="251424"/>
                </a:lnTo>
                <a:lnTo>
                  <a:pt x="93394" y="253330"/>
                </a:lnTo>
                <a:lnTo>
                  <a:pt x="91631" y="254599"/>
                </a:lnTo>
                <a:lnTo>
                  <a:pt x="89662" y="255446"/>
                </a:lnTo>
                <a:lnTo>
                  <a:pt x="87555" y="256010"/>
                </a:lnTo>
                <a:lnTo>
                  <a:pt x="85356" y="256387"/>
                </a:lnTo>
                <a:lnTo>
                  <a:pt x="83097" y="256637"/>
                </a:lnTo>
                <a:lnTo>
                  <a:pt x="80797" y="256805"/>
                </a:lnTo>
                <a:lnTo>
                  <a:pt x="76125" y="256991"/>
                </a:lnTo>
                <a:lnTo>
                  <a:pt x="73768" y="256088"/>
                </a:lnTo>
                <a:lnTo>
                  <a:pt x="71403" y="254533"/>
                </a:lnTo>
                <a:lnTo>
                  <a:pt x="69032" y="252544"/>
                </a:lnTo>
                <a:lnTo>
                  <a:pt x="66658" y="251218"/>
                </a:lnTo>
                <a:lnTo>
                  <a:pt x="64282" y="250335"/>
                </a:lnTo>
                <a:lnTo>
                  <a:pt x="61904" y="249745"/>
                </a:lnTo>
                <a:lnTo>
                  <a:pt x="59524" y="248400"/>
                </a:lnTo>
                <a:lnTo>
                  <a:pt x="57145" y="246550"/>
                </a:lnTo>
                <a:lnTo>
                  <a:pt x="51414" y="241290"/>
                </a:lnTo>
                <a:lnTo>
                  <a:pt x="50944" y="239905"/>
                </a:lnTo>
                <a:lnTo>
                  <a:pt x="50422" y="235827"/>
                </a:lnTo>
                <a:lnTo>
                  <a:pt x="49489" y="233406"/>
                </a:lnTo>
                <a:lnTo>
                  <a:pt x="46335" y="228176"/>
                </a:lnTo>
                <a:lnTo>
                  <a:pt x="45177" y="225448"/>
                </a:lnTo>
                <a:lnTo>
                  <a:pt x="43890" y="219877"/>
                </a:lnTo>
                <a:lnTo>
                  <a:pt x="43318" y="214226"/>
                </a:lnTo>
                <a:lnTo>
                  <a:pt x="43165" y="211385"/>
                </a:lnTo>
                <a:lnTo>
                  <a:pt x="43857" y="207587"/>
                </a:lnTo>
                <a:lnTo>
                  <a:pt x="45112" y="203149"/>
                </a:lnTo>
                <a:lnTo>
                  <a:pt x="46743" y="198286"/>
                </a:lnTo>
                <a:lnTo>
                  <a:pt x="48554" y="190342"/>
                </a:lnTo>
                <a:lnTo>
                  <a:pt x="49360" y="182684"/>
                </a:lnTo>
                <a:lnTo>
                  <a:pt x="49574" y="177975"/>
                </a:lnTo>
                <a:lnTo>
                  <a:pt x="49718" y="172931"/>
                </a:lnTo>
                <a:lnTo>
                  <a:pt x="51400" y="167663"/>
                </a:lnTo>
                <a:lnTo>
                  <a:pt x="54110" y="162246"/>
                </a:lnTo>
                <a:lnTo>
                  <a:pt x="57504" y="156730"/>
                </a:lnTo>
                <a:lnTo>
                  <a:pt x="60560" y="151147"/>
                </a:lnTo>
                <a:lnTo>
                  <a:pt x="63391" y="145520"/>
                </a:lnTo>
                <a:lnTo>
                  <a:pt x="66073" y="139865"/>
                </a:lnTo>
                <a:lnTo>
                  <a:pt x="68654" y="135141"/>
                </a:lnTo>
                <a:lnTo>
                  <a:pt x="71168" y="131040"/>
                </a:lnTo>
                <a:lnTo>
                  <a:pt x="73639" y="127353"/>
                </a:lnTo>
                <a:lnTo>
                  <a:pt x="76873" y="122038"/>
                </a:lnTo>
                <a:lnTo>
                  <a:pt x="84700" y="108512"/>
                </a:lnTo>
                <a:lnTo>
                  <a:pt x="89803" y="97094"/>
                </a:lnTo>
                <a:lnTo>
                  <a:pt x="95587" y="82815"/>
                </a:lnTo>
                <a:lnTo>
                  <a:pt x="101824" y="66628"/>
                </a:lnTo>
                <a:lnTo>
                  <a:pt x="106775" y="54884"/>
                </a:lnTo>
                <a:lnTo>
                  <a:pt x="110870" y="46103"/>
                </a:lnTo>
                <a:lnTo>
                  <a:pt x="114394" y="39296"/>
                </a:lnTo>
                <a:lnTo>
                  <a:pt x="115949" y="33805"/>
                </a:lnTo>
                <a:lnTo>
                  <a:pt x="116193" y="29192"/>
                </a:lnTo>
                <a:lnTo>
                  <a:pt x="115561" y="25165"/>
                </a:lnTo>
                <a:lnTo>
                  <a:pt x="112742" y="18150"/>
                </a:lnTo>
                <a:lnTo>
                  <a:pt x="108258" y="10435"/>
                </a:lnTo>
                <a:lnTo>
                  <a:pt x="106302" y="8850"/>
                </a:lnTo>
                <a:lnTo>
                  <a:pt x="103411" y="6841"/>
                </a:lnTo>
                <a:lnTo>
                  <a:pt x="99896" y="4549"/>
                </a:lnTo>
                <a:lnTo>
                  <a:pt x="96759" y="3020"/>
                </a:lnTo>
                <a:lnTo>
                  <a:pt x="93874" y="2002"/>
                </a:lnTo>
                <a:lnTo>
                  <a:pt x="91157" y="1322"/>
                </a:lnTo>
                <a:lnTo>
                  <a:pt x="87758" y="870"/>
                </a:lnTo>
                <a:lnTo>
                  <a:pt x="83904" y="568"/>
                </a:lnTo>
                <a:lnTo>
                  <a:pt x="79748" y="367"/>
                </a:lnTo>
                <a:lnTo>
                  <a:pt x="70896" y="143"/>
                </a:lnTo>
                <a:lnTo>
                  <a:pt x="56071" y="0"/>
                </a:lnTo>
                <a:lnTo>
                  <a:pt x="52461" y="941"/>
                </a:lnTo>
                <a:lnTo>
                  <a:pt x="48467" y="2520"/>
                </a:lnTo>
                <a:lnTo>
                  <a:pt x="38235" y="7348"/>
                </a:lnTo>
                <a:lnTo>
                  <a:pt x="34719" y="10549"/>
                </a:lnTo>
                <a:lnTo>
                  <a:pt x="28573" y="1710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1" name="SMARTInkAnnotation354"/>
          <p:cNvSpPr/>
          <p:nvPr/>
        </p:nvSpPr>
        <p:spPr>
          <a:xfrm>
            <a:off x="2328862" y="4106228"/>
            <a:ext cx="42864" cy="188595"/>
          </a:xfrm>
          <a:custGeom>
            <a:avLst/>
            <a:gdLst/>
            <a:ahLst/>
            <a:cxnLst/>
            <a:rect l="0" t="0" r="0" b="0"/>
            <a:pathLst>
              <a:path w="42864" h="188595">
                <a:moveTo>
                  <a:pt x="0" y="0"/>
                </a:moveTo>
                <a:lnTo>
                  <a:pt x="0" y="20399"/>
                </a:lnTo>
                <a:lnTo>
                  <a:pt x="794" y="23124"/>
                </a:lnTo>
                <a:lnTo>
                  <a:pt x="2117" y="25894"/>
                </a:lnTo>
                <a:lnTo>
                  <a:pt x="3793" y="28692"/>
                </a:lnTo>
                <a:lnTo>
                  <a:pt x="5703" y="31510"/>
                </a:lnTo>
                <a:lnTo>
                  <a:pt x="7771" y="34342"/>
                </a:lnTo>
                <a:lnTo>
                  <a:pt x="9943" y="37182"/>
                </a:lnTo>
                <a:lnTo>
                  <a:pt x="11391" y="40980"/>
                </a:lnTo>
                <a:lnTo>
                  <a:pt x="12357" y="45418"/>
                </a:lnTo>
                <a:lnTo>
                  <a:pt x="13001" y="50281"/>
                </a:lnTo>
                <a:lnTo>
                  <a:pt x="14223" y="55428"/>
                </a:lnTo>
                <a:lnTo>
                  <a:pt x="15832" y="60764"/>
                </a:lnTo>
                <a:lnTo>
                  <a:pt x="17699" y="66227"/>
                </a:lnTo>
                <a:lnTo>
                  <a:pt x="18943" y="71773"/>
                </a:lnTo>
                <a:lnTo>
                  <a:pt x="19772" y="77377"/>
                </a:lnTo>
                <a:lnTo>
                  <a:pt x="20326" y="83016"/>
                </a:lnTo>
                <a:lnTo>
                  <a:pt x="21488" y="88682"/>
                </a:lnTo>
                <a:lnTo>
                  <a:pt x="23057" y="94364"/>
                </a:lnTo>
                <a:lnTo>
                  <a:pt x="24896" y="100056"/>
                </a:lnTo>
                <a:lnTo>
                  <a:pt x="26122" y="105756"/>
                </a:lnTo>
                <a:lnTo>
                  <a:pt x="26940" y="111462"/>
                </a:lnTo>
                <a:lnTo>
                  <a:pt x="27485" y="117170"/>
                </a:lnTo>
                <a:lnTo>
                  <a:pt x="27848" y="121928"/>
                </a:lnTo>
                <a:lnTo>
                  <a:pt x="28091" y="126053"/>
                </a:lnTo>
                <a:lnTo>
                  <a:pt x="28252" y="129755"/>
                </a:lnTo>
                <a:lnTo>
                  <a:pt x="29153" y="134128"/>
                </a:lnTo>
                <a:lnTo>
                  <a:pt x="30548" y="138948"/>
                </a:lnTo>
                <a:lnTo>
                  <a:pt x="32272" y="144067"/>
                </a:lnTo>
                <a:lnTo>
                  <a:pt x="34215" y="151290"/>
                </a:lnTo>
                <a:lnTo>
                  <a:pt x="36304" y="159915"/>
                </a:lnTo>
                <a:lnTo>
                  <a:pt x="42863" y="18859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2" name="SMARTInkAnnotation355"/>
          <p:cNvSpPr/>
          <p:nvPr/>
        </p:nvSpPr>
        <p:spPr>
          <a:xfrm>
            <a:off x="2264576" y="4174807"/>
            <a:ext cx="157156" cy="34291"/>
          </a:xfrm>
          <a:custGeom>
            <a:avLst/>
            <a:gdLst/>
            <a:ahLst/>
            <a:cxnLst/>
            <a:rect l="0" t="0" r="0" b="0"/>
            <a:pathLst>
              <a:path w="157156" h="34291">
                <a:moveTo>
                  <a:pt x="7136" y="34290"/>
                </a:moveTo>
                <a:lnTo>
                  <a:pt x="0" y="34290"/>
                </a:lnTo>
                <a:lnTo>
                  <a:pt x="16785" y="34290"/>
                </a:lnTo>
                <a:lnTo>
                  <a:pt x="19125" y="33338"/>
                </a:lnTo>
                <a:lnTo>
                  <a:pt x="21479" y="31750"/>
                </a:lnTo>
                <a:lnTo>
                  <a:pt x="23842" y="29740"/>
                </a:lnTo>
                <a:lnTo>
                  <a:pt x="27004" y="28399"/>
                </a:lnTo>
                <a:lnTo>
                  <a:pt x="30700" y="27505"/>
                </a:lnTo>
                <a:lnTo>
                  <a:pt x="34752" y="26909"/>
                </a:lnTo>
                <a:lnTo>
                  <a:pt x="39834" y="25560"/>
                </a:lnTo>
                <a:lnTo>
                  <a:pt x="45603" y="23707"/>
                </a:lnTo>
                <a:lnTo>
                  <a:pt x="51831" y="21520"/>
                </a:lnTo>
                <a:lnTo>
                  <a:pt x="57570" y="20062"/>
                </a:lnTo>
                <a:lnTo>
                  <a:pt x="62984" y="19090"/>
                </a:lnTo>
                <a:lnTo>
                  <a:pt x="68181" y="18442"/>
                </a:lnTo>
                <a:lnTo>
                  <a:pt x="74026" y="17057"/>
                </a:lnTo>
                <a:lnTo>
                  <a:pt x="80304" y="15182"/>
                </a:lnTo>
                <a:lnTo>
                  <a:pt x="86871" y="12979"/>
                </a:lnTo>
                <a:lnTo>
                  <a:pt x="92837" y="11510"/>
                </a:lnTo>
                <a:lnTo>
                  <a:pt x="98401" y="10531"/>
                </a:lnTo>
                <a:lnTo>
                  <a:pt x="103698" y="9878"/>
                </a:lnTo>
                <a:lnTo>
                  <a:pt x="108817" y="8491"/>
                </a:lnTo>
                <a:lnTo>
                  <a:pt x="113817" y="6613"/>
                </a:lnTo>
                <a:lnTo>
                  <a:pt x="118738" y="4409"/>
                </a:lnTo>
                <a:lnTo>
                  <a:pt x="124400" y="2939"/>
                </a:lnTo>
                <a:lnTo>
                  <a:pt x="130556" y="1960"/>
                </a:lnTo>
                <a:lnTo>
                  <a:pt x="142158" y="871"/>
                </a:lnTo>
                <a:lnTo>
                  <a:pt x="15715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3" name="SMARTInkAnnotation356"/>
          <p:cNvSpPr/>
          <p:nvPr/>
        </p:nvSpPr>
        <p:spPr>
          <a:xfrm>
            <a:off x="2307431" y="4286250"/>
            <a:ext cx="157163" cy="25718"/>
          </a:xfrm>
          <a:custGeom>
            <a:avLst/>
            <a:gdLst/>
            <a:ahLst/>
            <a:cxnLst/>
            <a:rect l="0" t="0" r="0" b="0"/>
            <a:pathLst>
              <a:path w="157163" h="25718">
                <a:moveTo>
                  <a:pt x="0" y="25717"/>
                </a:moveTo>
                <a:lnTo>
                  <a:pt x="33853" y="25717"/>
                </a:lnTo>
                <a:lnTo>
                  <a:pt x="38444" y="24765"/>
                </a:lnTo>
                <a:lnTo>
                  <a:pt x="43091" y="23177"/>
                </a:lnTo>
                <a:lnTo>
                  <a:pt x="47778" y="21166"/>
                </a:lnTo>
                <a:lnTo>
                  <a:pt x="53283" y="19826"/>
                </a:lnTo>
                <a:lnTo>
                  <a:pt x="59335" y="18932"/>
                </a:lnTo>
                <a:lnTo>
                  <a:pt x="65750" y="18336"/>
                </a:lnTo>
                <a:lnTo>
                  <a:pt x="71615" y="16987"/>
                </a:lnTo>
                <a:lnTo>
                  <a:pt x="77112" y="15135"/>
                </a:lnTo>
                <a:lnTo>
                  <a:pt x="82364" y="12947"/>
                </a:lnTo>
                <a:lnTo>
                  <a:pt x="87453" y="11489"/>
                </a:lnTo>
                <a:lnTo>
                  <a:pt x="92433" y="10517"/>
                </a:lnTo>
                <a:lnTo>
                  <a:pt x="97341" y="9869"/>
                </a:lnTo>
                <a:lnTo>
                  <a:pt x="102994" y="8484"/>
                </a:lnTo>
                <a:lnTo>
                  <a:pt x="109144" y="6608"/>
                </a:lnTo>
                <a:lnTo>
                  <a:pt x="115625" y="4406"/>
                </a:lnTo>
                <a:lnTo>
                  <a:pt x="121533" y="2937"/>
                </a:lnTo>
                <a:lnTo>
                  <a:pt x="127060" y="1958"/>
                </a:lnTo>
                <a:lnTo>
                  <a:pt x="132331" y="1305"/>
                </a:lnTo>
                <a:lnTo>
                  <a:pt x="136640" y="870"/>
                </a:lnTo>
                <a:lnTo>
                  <a:pt x="140306" y="580"/>
                </a:lnTo>
                <a:lnTo>
                  <a:pt x="146495" y="258"/>
                </a:lnTo>
                <a:lnTo>
                  <a:pt x="1571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4" name="SMARTInkAnnotation357"/>
          <p:cNvSpPr/>
          <p:nvPr/>
        </p:nvSpPr>
        <p:spPr>
          <a:xfrm>
            <a:off x="2578893" y="3909060"/>
            <a:ext cx="750095" cy="402905"/>
          </a:xfrm>
          <a:custGeom>
            <a:avLst/>
            <a:gdLst/>
            <a:ahLst/>
            <a:cxnLst/>
            <a:rect l="0" t="0" r="0" b="0"/>
            <a:pathLst>
              <a:path w="750095" h="402905">
                <a:moveTo>
                  <a:pt x="0" y="334327"/>
                </a:moveTo>
                <a:lnTo>
                  <a:pt x="0" y="338878"/>
                </a:lnTo>
                <a:lnTo>
                  <a:pt x="794" y="340219"/>
                </a:lnTo>
                <a:lnTo>
                  <a:pt x="2117" y="341113"/>
                </a:lnTo>
                <a:lnTo>
                  <a:pt x="3793" y="341708"/>
                </a:lnTo>
                <a:lnTo>
                  <a:pt x="12005" y="352531"/>
                </a:lnTo>
                <a:lnTo>
                  <a:pt x="25302" y="372319"/>
                </a:lnTo>
                <a:lnTo>
                  <a:pt x="31398" y="380297"/>
                </a:lnTo>
                <a:lnTo>
                  <a:pt x="32838" y="383072"/>
                </a:lnTo>
                <a:lnTo>
                  <a:pt x="34439" y="388694"/>
                </a:lnTo>
                <a:lnTo>
                  <a:pt x="35659" y="390574"/>
                </a:lnTo>
                <a:lnTo>
                  <a:pt x="37267" y="391828"/>
                </a:lnTo>
                <a:lnTo>
                  <a:pt x="41169" y="393221"/>
                </a:lnTo>
                <a:lnTo>
                  <a:pt x="45550" y="393840"/>
                </a:lnTo>
                <a:lnTo>
                  <a:pt x="47035" y="394957"/>
                </a:lnTo>
                <a:lnTo>
                  <a:pt x="48026" y="396655"/>
                </a:lnTo>
                <a:lnTo>
                  <a:pt x="48686" y="398739"/>
                </a:lnTo>
                <a:lnTo>
                  <a:pt x="49920" y="400128"/>
                </a:lnTo>
                <a:lnTo>
                  <a:pt x="51536" y="401055"/>
                </a:lnTo>
                <a:lnTo>
                  <a:pt x="56822" y="402799"/>
                </a:lnTo>
                <a:lnTo>
                  <a:pt x="63991" y="402904"/>
                </a:lnTo>
                <a:lnTo>
                  <a:pt x="60412" y="398356"/>
                </a:lnTo>
                <a:lnTo>
                  <a:pt x="59325" y="396063"/>
                </a:lnTo>
                <a:lnTo>
                  <a:pt x="58117" y="390975"/>
                </a:lnTo>
                <a:lnTo>
                  <a:pt x="57437" y="382756"/>
                </a:lnTo>
                <a:lnTo>
                  <a:pt x="59394" y="374583"/>
                </a:lnTo>
                <a:lnTo>
                  <a:pt x="62116" y="364602"/>
                </a:lnTo>
                <a:lnTo>
                  <a:pt x="63326" y="353815"/>
                </a:lnTo>
                <a:lnTo>
                  <a:pt x="63864" y="342671"/>
                </a:lnTo>
                <a:lnTo>
                  <a:pt x="64103" y="330416"/>
                </a:lnTo>
                <a:lnTo>
                  <a:pt x="64269" y="295500"/>
                </a:lnTo>
                <a:lnTo>
                  <a:pt x="66400" y="283416"/>
                </a:lnTo>
                <a:lnTo>
                  <a:pt x="68079" y="277526"/>
                </a:lnTo>
                <a:lnTo>
                  <a:pt x="69199" y="270743"/>
                </a:lnTo>
                <a:lnTo>
                  <a:pt x="69945" y="263362"/>
                </a:lnTo>
                <a:lnTo>
                  <a:pt x="70442" y="255585"/>
                </a:lnTo>
                <a:lnTo>
                  <a:pt x="70774" y="248495"/>
                </a:lnTo>
                <a:lnTo>
                  <a:pt x="71143" y="235537"/>
                </a:lnTo>
                <a:lnTo>
                  <a:pt x="73423" y="223428"/>
                </a:lnTo>
                <a:lnTo>
                  <a:pt x="76289" y="211696"/>
                </a:lnTo>
                <a:lnTo>
                  <a:pt x="77563" y="200132"/>
                </a:lnTo>
                <a:lnTo>
                  <a:pt x="77902" y="193429"/>
                </a:lnTo>
                <a:lnTo>
                  <a:pt x="78280" y="178361"/>
                </a:lnTo>
                <a:lnTo>
                  <a:pt x="78522" y="158140"/>
                </a:lnTo>
                <a:lnTo>
                  <a:pt x="78555" y="147754"/>
                </a:lnTo>
                <a:lnTo>
                  <a:pt x="80686" y="136788"/>
                </a:lnTo>
                <a:lnTo>
                  <a:pt x="83486" y="125565"/>
                </a:lnTo>
                <a:lnTo>
                  <a:pt x="84730" y="114226"/>
                </a:lnTo>
                <a:lnTo>
                  <a:pt x="85283" y="102837"/>
                </a:lnTo>
                <a:lnTo>
                  <a:pt x="85638" y="89105"/>
                </a:lnTo>
                <a:lnTo>
                  <a:pt x="85723" y="64823"/>
                </a:lnTo>
                <a:lnTo>
                  <a:pt x="86518" y="63218"/>
                </a:lnTo>
                <a:lnTo>
                  <a:pt x="87841" y="62148"/>
                </a:lnTo>
                <a:lnTo>
                  <a:pt x="91876" y="60430"/>
                </a:lnTo>
                <a:lnTo>
                  <a:pt x="98933" y="52664"/>
                </a:lnTo>
                <a:lnTo>
                  <a:pt x="101649" y="51981"/>
                </a:lnTo>
                <a:lnTo>
                  <a:pt x="116777" y="51467"/>
                </a:lnTo>
                <a:lnTo>
                  <a:pt x="136371" y="44654"/>
                </a:lnTo>
                <a:lnTo>
                  <a:pt x="159628" y="43098"/>
                </a:lnTo>
                <a:lnTo>
                  <a:pt x="174650" y="41979"/>
                </a:lnTo>
                <a:lnTo>
                  <a:pt x="193036" y="36992"/>
                </a:lnTo>
                <a:lnTo>
                  <a:pt x="210478" y="34138"/>
                </a:lnTo>
                <a:lnTo>
                  <a:pt x="226367" y="30095"/>
                </a:lnTo>
                <a:lnTo>
                  <a:pt x="256734" y="25629"/>
                </a:lnTo>
                <a:lnTo>
                  <a:pt x="278476" y="20082"/>
                </a:lnTo>
                <a:lnTo>
                  <a:pt x="386075" y="5620"/>
                </a:lnTo>
                <a:lnTo>
                  <a:pt x="404227" y="3747"/>
                </a:lnTo>
                <a:lnTo>
                  <a:pt x="419504" y="2498"/>
                </a:lnTo>
                <a:lnTo>
                  <a:pt x="433657" y="1665"/>
                </a:lnTo>
                <a:lnTo>
                  <a:pt x="459966" y="740"/>
                </a:lnTo>
                <a:lnTo>
                  <a:pt x="498580" y="146"/>
                </a:lnTo>
                <a:lnTo>
                  <a:pt x="639022" y="0"/>
                </a:lnTo>
                <a:lnTo>
                  <a:pt x="658182" y="4551"/>
                </a:lnTo>
                <a:lnTo>
                  <a:pt x="678940" y="7381"/>
                </a:lnTo>
                <a:lnTo>
                  <a:pt x="700791" y="8337"/>
                </a:lnTo>
                <a:lnTo>
                  <a:pt x="723691" y="8552"/>
                </a:lnTo>
                <a:lnTo>
                  <a:pt x="748968" y="8572"/>
                </a:lnTo>
                <a:lnTo>
                  <a:pt x="749344" y="9525"/>
                </a:lnTo>
                <a:lnTo>
                  <a:pt x="749872" y="13511"/>
                </a:lnTo>
                <a:lnTo>
                  <a:pt x="750094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5" name="SMARTInkAnnotation358"/>
          <p:cNvSpPr/>
          <p:nvPr/>
        </p:nvSpPr>
        <p:spPr>
          <a:xfrm>
            <a:off x="2786062" y="4251970"/>
            <a:ext cx="7145" cy="17136"/>
          </a:xfrm>
          <a:custGeom>
            <a:avLst/>
            <a:gdLst/>
            <a:ahLst/>
            <a:cxnLst/>
            <a:rect l="0" t="0" r="0" b="0"/>
            <a:pathLst>
              <a:path w="7145" h="17136">
                <a:moveTo>
                  <a:pt x="7144" y="8562"/>
                </a:moveTo>
                <a:lnTo>
                  <a:pt x="993" y="8562"/>
                </a:lnTo>
                <a:lnTo>
                  <a:pt x="662" y="9515"/>
                </a:lnTo>
                <a:lnTo>
                  <a:pt x="441" y="11102"/>
                </a:lnTo>
                <a:lnTo>
                  <a:pt x="2" y="17104"/>
                </a:lnTo>
                <a:lnTo>
                  <a:pt x="0" y="17132"/>
                </a:lnTo>
                <a:lnTo>
                  <a:pt x="0" y="4365"/>
                </a:lnTo>
                <a:lnTo>
                  <a:pt x="794" y="2906"/>
                </a:lnTo>
                <a:lnTo>
                  <a:pt x="2117" y="1934"/>
                </a:lnTo>
                <a:lnTo>
                  <a:pt x="7057" y="23"/>
                </a:lnTo>
                <a:lnTo>
                  <a:pt x="3325" y="0"/>
                </a:lnTo>
                <a:lnTo>
                  <a:pt x="2217" y="949"/>
                </a:lnTo>
                <a:lnTo>
                  <a:pt x="1478" y="2534"/>
                </a:lnTo>
                <a:lnTo>
                  <a:pt x="292" y="7372"/>
                </a:lnTo>
                <a:lnTo>
                  <a:pt x="195" y="8721"/>
                </a:lnTo>
                <a:lnTo>
                  <a:pt x="130" y="10574"/>
                </a:lnTo>
                <a:lnTo>
                  <a:pt x="0" y="1713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6" name="SMARTInkAnnotation359"/>
          <p:cNvSpPr/>
          <p:nvPr/>
        </p:nvSpPr>
        <p:spPr>
          <a:xfrm>
            <a:off x="2929051" y="4020503"/>
            <a:ext cx="170890" cy="282893"/>
          </a:xfrm>
          <a:custGeom>
            <a:avLst/>
            <a:gdLst/>
            <a:ahLst/>
            <a:cxnLst/>
            <a:rect l="0" t="0" r="0" b="0"/>
            <a:pathLst>
              <a:path w="170890" h="282893">
                <a:moveTo>
                  <a:pt x="35605" y="0"/>
                </a:moveTo>
                <a:lnTo>
                  <a:pt x="35605" y="11931"/>
                </a:lnTo>
                <a:lnTo>
                  <a:pt x="34811" y="13669"/>
                </a:lnTo>
                <a:lnTo>
                  <a:pt x="33488" y="14827"/>
                </a:lnTo>
                <a:lnTo>
                  <a:pt x="31812" y="15600"/>
                </a:lnTo>
                <a:lnTo>
                  <a:pt x="30695" y="17067"/>
                </a:lnTo>
                <a:lnTo>
                  <a:pt x="29950" y="18998"/>
                </a:lnTo>
                <a:lnTo>
                  <a:pt x="29454" y="21238"/>
                </a:lnTo>
                <a:lnTo>
                  <a:pt x="26786" y="26266"/>
                </a:lnTo>
                <a:lnTo>
                  <a:pt x="22954" y="32628"/>
                </a:lnTo>
                <a:lnTo>
                  <a:pt x="20821" y="36992"/>
                </a:lnTo>
                <a:lnTo>
                  <a:pt x="18605" y="41806"/>
                </a:lnTo>
                <a:lnTo>
                  <a:pt x="16143" y="49695"/>
                </a:lnTo>
                <a:lnTo>
                  <a:pt x="15049" y="57329"/>
                </a:lnTo>
                <a:lnTo>
                  <a:pt x="14757" y="62032"/>
                </a:lnTo>
                <a:lnTo>
                  <a:pt x="14563" y="67072"/>
                </a:lnTo>
                <a:lnTo>
                  <a:pt x="13639" y="72337"/>
                </a:lnTo>
                <a:lnTo>
                  <a:pt x="12230" y="77752"/>
                </a:lnTo>
                <a:lnTo>
                  <a:pt x="10497" y="83267"/>
                </a:lnTo>
                <a:lnTo>
                  <a:pt x="8547" y="88848"/>
                </a:lnTo>
                <a:lnTo>
                  <a:pt x="6454" y="94475"/>
                </a:lnTo>
                <a:lnTo>
                  <a:pt x="4265" y="100130"/>
                </a:lnTo>
                <a:lnTo>
                  <a:pt x="2805" y="105806"/>
                </a:lnTo>
                <a:lnTo>
                  <a:pt x="1832" y="111495"/>
                </a:lnTo>
                <a:lnTo>
                  <a:pt x="1183" y="117192"/>
                </a:lnTo>
                <a:lnTo>
                  <a:pt x="751" y="122895"/>
                </a:lnTo>
                <a:lnTo>
                  <a:pt x="463" y="128603"/>
                </a:lnTo>
                <a:lnTo>
                  <a:pt x="143" y="140024"/>
                </a:lnTo>
                <a:lnTo>
                  <a:pt x="0" y="151450"/>
                </a:lnTo>
                <a:lnTo>
                  <a:pt x="756" y="163832"/>
                </a:lnTo>
                <a:lnTo>
                  <a:pt x="3712" y="200449"/>
                </a:lnTo>
                <a:lnTo>
                  <a:pt x="5612" y="214595"/>
                </a:lnTo>
                <a:lnTo>
                  <a:pt x="7672" y="224978"/>
                </a:lnTo>
                <a:lnTo>
                  <a:pt x="9839" y="232853"/>
                </a:lnTo>
                <a:lnTo>
                  <a:pt x="11284" y="240007"/>
                </a:lnTo>
                <a:lnTo>
                  <a:pt x="12247" y="246682"/>
                </a:lnTo>
                <a:lnTo>
                  <a:pt x="12889" y="253037"/>
                </a:lnTo>
                <a:lnTo>
                  <a:pt x="14111" y="257273"/>
                </a:lnTo>
                <a:lnTo>
                  <a:pt x="15719" y="260098"/>
                </a:lnTo>
                <a:lnTo>
                  <a:pt x="19623" y="264188"/>
                </a:lnTo>
                <a:lnTo>
                  <a:pt x="24004" y="269182"/>
                </a:lnTo>
                <a:lnTo>
                  <a:pt x="25489" y="271847"/>
                </a:lnTo>
                <a:lnTo>
                  <a:pt x="27141" y="277348"/>
                </a:lnTo>
                <a:lnTo>
                  <a:pt x="28374" y="279196"/>
                </a:lnTo>
                <a:lnTo>
                  <a:pt x="29991" y="280428"/>
                </a:lnTo>
                <a:lnTo>
                  <a:pt x="31862" y="281249"/>
                </a:lnTo>
                <a:lnTo>
                  <a:pt x="35491" y="281797"/>
                </a:lnTo>
                <a:lnTo>
                  <a:pt x="40291" y="282162"/>
                </a:lnTo>
                <a:lnTo>
                  <a:pt x="51181" y="282568"/>
                </a:lnTo>
                <a:lnTo>
                  <a:pt x="61313" y="282748"/>
                </a:lnTo>
                <a:lnTo>
                  <a:pt x="66238" y="281843"/>
                </a:lnTo>
                <a:lnTo>
                  <a:pt x="71108" y="280287"/>
                </a:lnTo>
                <a:lnTo>
                  <a:pt x="75942" y="278298"/>
                </a:lnTo>
                <a:lnTo>
                  <a:pt x="80753" y="276020"/>
                </a:lnTo>
                <a:lnTo>
                  <a:pt x="85547" y="273548"/>
                </a:lnTo>
                <a:lnTo>
                  <a:pt x="90331" y="270947"/>
                </a:lnTo>
                <a:lnTo>
                  <a:pt x="94314" y="267309"/>
                </a:lnTo>
                <a:lnTo>
                  <a:pt x="97763" y="262978"/>
                </a:lnTo>
                <a:lnTo>
                  <a:pt x="100856" y="258186"/>
                </a:lnTo>
                <a:lnTo>
                  <a:pt x="104506" y="253086"/>
                </a:lnTo>
                <a:lnTo>
                  <a:pt x="108526" y="247782"/>
                </a:lnTo>
                <a:lnTo>
                  <a:pt x="112794" y="242340"/>
                </a:lnTo>
                <a:lnTo>
                  <a:pt x="117227" y="237760"/>
                </a:lnTo>
                <a:lnTo>
                  <a:pt x="121770" y="233754"/>
                </a:lnTo>
                <a:lnTo>
                  <a:pt x="126386" y="230130"/>
                </a:lnTo>
                <a:lnTo>
                  <a:pt x="130257" y="225810"/>
                </a:lnTo>
                <a:lnTo>
                  <a:pt x="133631" y="221025"/>
                </a:lnTo>
                <a:lnTo>
                  <a:pt x="136674" y="215930"/>
                </a:lnTo>
                <a:lnTo>
                  <a:pt x="140291" y="210628"/>
                </a:lnTo>
                <a:lnTo>
                  <a:pt x="144290" y="205188"/>
                </a:lnTo>
                <a:lnTo>
                  <a:pt x="148542" y="199657"/>
                </a:lnTo>
                <a:lnTo>
                  <a:pt x="152171" y="194064"/>
                </a:lnTo>
                <a:lnTo>
                  <a:pt x="155385" y="188431"/>
                </a:lnTo>
                <a:lnTo>
                  <a:pt x="158321" y="182771"/>
                </a:lnTo>
                <a:lnTo>
                  <a:pt x="161072" y="178044"/>
                </a:lnTo>
                <a:lnTo>
                  <a:pt x="166245" y="170253"/>
                </a:lnTo>
                <a:lnTo>
                  <a:pt x="169074" y="163615"/>
                </a:lnTo>
                <a:lnTo>
                  <a:pt x="170330" y="157490"/>
                </a:lnTo>
                <a:lnTo>
                  <a:pt x="170889" y="151593"/>
                </a:lnTo>
                <a:lnTo>
                  <a:pt x="170244" y="148686"/>
                </a:lnTo>
                <a:lnTo>
                  <a:pt x="166338" y="140998"/>
                </a:lnTo>
                <a:lnTo>
                  <a:pt x="165146" y="138866"/>
                </a:lnTo>
                <a:lnTo>
                  <a:pt x="160383" y="137918"/>
                </a:lnTo>
                <a:lnTo>
                  <a:pt x="156891" y="137665"/>
                </a:lnTo>
                <a:lnTo>
                  <a:pt x="150893" y="137384"/>
                </a:lnTo>
                <a:lnTo>
                  <a:pt x="143054" y="137226"/>
                </a:lnTo>
                <a:lnTo>
                  <a:pt x="140575" y="137204"/>
                </a:lnTo>
                <a:lnTo>
                  <a:pt x="138129" y="138141"/>
                </a:lnTo>
                <a:lnTo>
                  <a:pt x="133294" y="141723"/>
                </a:lnTo>
                <a:lnTo>
                  <a:pt x="130100" y="144012"/>
                </a:lnTo>
                <a:lnTo>
                  <a:pt x="126383" y="146490"/>
                </a:lnTo>
                <a:lnTo>
                  <a:pt x="122317" y="149095"/>
                </a:lnTo>
                <a:lnTo>
                  <a:pt x="118813" y="152737"/>
                </a:lnTo>
                <a:lnTo>
                  <a:pt x="115683" y="157069"/>
                </a:lnTo>
                <a:lnTo>
                  <a:pt x="112803" y="161863"/>
                </a:lnTo>
                <a:lnTo>
                  <a:pt x="107486" y="169729"/>
                </a:lnTo>
                <a:lnTo>
                  <a:pt x="104957" y="173160"/>
                </a:lnTo>
                <a:lnTo>
                  <a:pt x="97913" y="182052"/>
                </a:lnTo>
                <a:lnTo>
                  <a:pt x="93813" y="187090"/>
                </a:lnTo>
                <a:lnTo>
                  <a:pt x="90285" y="192354"/>
                </a:lnTo>
                <a:lnTo>
                  <a:pt x="87140" y="197768"/>
                </a:lnTo>
                <a:lnTo>
                  <a:pt x="84249" y="203283"/>
                </a:lnTo>
                <a:lnTo>
                  <a:pt x="81528" y="208864"/>
                </a:lnTo>
                <a:lnTo>
                  <a:pt x="78921" y="214490"/>
                </a:lnTo>
                <a:lnTo>
                  <a:pt x="76388" y="220145"/>
                </a:lnTo>
                <a:lnTo>
                  <a:pt x="71458" y="228970"/>
                </a:lnTo>
                <a:lnTo>
                  <a:pt x="66621" y="237019"/>
                </a:lnTo>
                <a:lnTo>
                  <a:pt x="64220" y="241832"/>
                </a:lnTo>
                <a:lnTo>
                  <a:pt x="61825" y="246946"/>
                </a:lnTo>
                <a:lnTo>
                  <a:pt x="59165" y="255168"/>
                </a:lnTo>
                <a:lnTo>
                  <a:pt x="57982" y="261998"/>
                </a:lnTo>
                <a:lnTo>
                  <a:pt x="57457" y="268208"/>
                </a:lnTo>
                <a:lnTo>
                  <a:pt x="57223" y="274143"/>
                </a:lnTo>
                <a:lnTo>
                  <a:pt x="57036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7" name="SMARTInkAnnotation360"/>
          <p:cNvSpPr/>
          <p:nvPr/>
        </p:nvSpPr>
        <p:spPr>
          <a:xfrm>
            <a:off x="3186199" y="4020503"/>
            <a:ext cx="171333" cy="278973"/>
          </a:xfrm>
          <a:custGeom>
            <a:avLst/>
            <a:gdLst/>
            <a:ahLst/>
            <a:cxnLst/>
            <a:rect l="0" t="0" r="0" b="0"/>
            <a:pathLst>
              <a:path w="171333" h="278973">
                <a:moveTo>
                  <a:pt x="99926" y="0"/>
                </a:moveTo>
                <a:lnTo>
                  <a:pt x="92808" y="0"/>
                </a:lnTo>
                <a:lnTo>
                  <a:pt x="88997" y="4550"/>
                </a:lnTo>
                <a:lnTo>
                  <a:pt x="86290" y="5891"/>
                </a:lnTo>
                <a:lnTo>
                  <a:pt x="82898" y="6785"/>
                </a:lnTo>
                <a:lnTo>
                  <a:pt x="79048" y="7380"/>
                </a:lnTo>
                <a:lnTo>
                  <a:pt x="75689" y="7778"/>
                </a:lnTo>
                <a:lnTo>
                  <a:pt x="72655" y="8042"/>
                </a:lnTo>
                <a:lnTo>
                  <a:pt x="69839" y="8219"/>
                </a:lnTo>
                <a:lnTo>
                  <a:pt x="64594" y="8415"/>
                </a:lnTo>
                <a:lnTo>
                  <a:pt x="55061" y="8525"/>
                </a:lnTo>
                <a:lnTo>
                  <a:pt x="7094" y="8572"/>
                </a:lnTo>
                <a:lnTo>
                  <a:pt x="909" y="15953"/>
                </a:lnTo>
                <a:lnTo>
                  <a:pt x="356" y="19155"/>
                </a:lnTo>
                <a:lnTo>
                  <a:pt x="110" y="24705"/>
                </a:lnTo>
                <a:lnTo>
                  <a:pt x="0" y="33522"/>
                </a:lnTo>
                <a:lnTo>
                  <a:pt x="765" y="37588"/>
                </a:lnTo>
                <a:lnTo>
                  <a:pt x="3731" y="44645"/>
                </a:lnTo>
                <a:lnTo>
                  <a:pt x="4840" y="48813"/>
                </a:lnTo>
                <a:lnTo>
                  <a:pt x="5579" y="53497"/>
                </a:lnTo>
                <a:lnTo>
                  <a:pt x="6072" y="58525"/>
                </a:lnTo>
                <a:lnTo>
                  <a:pt x="6619" y="66651"/>
                </a:lnTo>
                <a:lnTo>
                  <a:pt x="6862" y="74390"/>
                </a:lnTo>
                <a:lnTo>
                  <a:pt x="7040" y="100095"/>
                </a:lnTo>
                <a:lnTo>
                  <a:pt x="7055" y="117015"/>
                </a:lnTo>
                <a:lnTo>
                  <a:pt x="7849" y="118967"/>
                </a:lnTo>
                <a:lnTo>
                  <a:pt x="11966" y="126266"/>
                </a:lnTo>
                <a:lnTo>
                  <a:pt x="13759" y="134725"/>
                </a:lnTo>
                <a:lnTo>
                  <a:pt x="14004" y="137030"/>
                </a:lnTo>
                <a:lnTo>
                  <a:pt x="14113" y="141230"/>
                </a:lnTo>
                <a:lnTo>
                  <a:pt x="14936" y="142730"/>
                </a:lnTo>
                <a:lnTo>
                  <a:pt x="16278" y="143731"/>
                </a:lnTo>
                <a:lnTo>
                  <a:pt x="20344" y="145337"/>
                </a:lnTo>
                <a:lnTo>
                  <a:pt x="20677" y="144516"/>
                </a:lnTo>
                <a:lnTo>
                  <a:pt x="21048" y="141064"/>
                </a:lnTo>
                <a:lnTo>
                  <a:pt x="21940" y="139762"/>
                </a:lnTo>
                <a:lnTo>
                  <a:pt x="23329" y="138895"/>
                </a:lnTo>
                <a:lnTo>
                  <a:pt x="25049" y="138316"/>
                </a:lnTo>
                <a:lnTo>
                  <a:pt x="26195" y="136978"/>
                </a:lnTo>
                <a:lnTo>
                  <a:pt x="26960" y="135134"/>
                </a:lnTo>
                <a:lnTo>
                  <a:pt x="27469" y="132952"/>
                </a:lnTo>
                <a:lnTo>
                  <a:pt x="29396" y="130544"/>
                </a:lnTo>
                <a:lnTo>
                  <a:pt x="32269" y="127987"/>
                </a:lnTo>
                <a:lnTo>
                  <a:pt x="35771" y="125329"/>
                </a:lnTo>
                <a:lnTo>
                  <a:pt x="38900" y="122605"/>
                </a:lnTo>
                <a:lnTo>
                  <a:pt x="41779" y="119837"/>
                </a:lnTo>
                <a:lnTo>
                  <a:pt x="44493" y="117039"/>
                </a:lnTo>
                <a:lnTo>
                  <a:pt x="51064" y="114220"/>
                </a:lnTo>
                <a:lnTo>
                  <a:pt x="60207" y="111389"/>
                </a:lnTo>
                <a:lnTo>
                  <a:pt x="71066" y="108550"/>
                </a:lnTo>
                <a:lnTo>
                  <a:pt x="79892" y="105704"/>
                </a:lnTo>
                <a:lnTo>
                  <a:pt x="87363" y="102854"/>
                </a:lnTo>
                <a:lnTo>
                  <a:pt x="93932" y="100002"/>
                </a:lnTo>
                <a:lnTo>
                  <a:pt x="99899" y="98100"/>
                </a:lnTo>
                <a:lnTo>
                  <a:pt x="105464" y="96832"/>
                </a:lnTo>
                <a:lnTo>
                  <a:pt x="110762" y="95987"/>
                </a:lnTo>
                <a:lnTo>
                  <a:pt x="115087" y="96377"/>
                </a:lnTo>
                <a:lnTo>
                  <a:pt x="118765" y="97588"/>
                </a:lnTo>
                <a:lnTo>
                  <a:pt x="122010" y="99349"/>
                </a:lnTo>
                <a:lnTo>
                  <a:pt x="125761" y="100522"/>
                </a:lnTo>
                <a:lnTo>
                  <a:pt x="129849" y="101305"/>
                </a:lnTo>
                <a:lnTo>
                  <a:pt x="134163" y="101826"/>
                </a:lnTo>
                <a:lnTo>
                  <a:pt x="137831" y="103127"/>
                </a:lnTo>
                <a:lnTo>
                  <a:pt x="141071" y="104946"/>
                </a:lnTo>
                <a:lnTo>
                  <a:pt x="144025" y="107112"/>
                </a:lnTo>
                <a:lnTo>
                  <a:pt x="147582" y="109507"/>
                </a:lnTo>
                <a:lnTo>
                  <a:pt x="155767" y="114710"/>
                </a:lnTo>
                <a:lnTo>
                  <a:pt x="158584" y="117430"/>
                </a:lnTo>
                <a:lnTo>
                  <a:pt x="160463" y="120197"/>
                </a:lnTo>
                <a:lnTo>
                  <a:pt x="163344" y="125810"/>
                </a:lnTo>
                <a:lnTo>
                  <a:pt x="167270" y="131480"/>
                </a:lnTo>
                <a:lnTo>
                  <a:pt x="168634" y="135278"/>
                </a:lnTo>
                <a:lnTo>
                  <a:pt x="169544" y="139715"/>
                </a:lnTo>
                <a:lnTo>
                  <a:pt x="170151" y="144578"/>
                </a:lnTo>
                <a:lnTo>
                  <a:pt x="170555" y="149726"/>
                </a:lnTo>
                <a:lnTo>
                  <a:pt x="170824" y="155062"/>
                </a:lnTo>
                <a:lnTo>
                  <a:pt x="171123" y="165119"/>
                </a:lnTo>
                <a:lnTo>
                  <a:pt x="171292" y="177088"/>
                </a:lnTo>
                <a:lnTo>
                  <a:pt x="171332" y="186973"/>
                </a:lnTo>
                <a:lnTo>
                  <a:pt x="170549" y="192276"/>
                </a:lnTo>
                <a:lnTo>
                  <a:pt x="169233" y="197716"/>
                </a:lnTo>
                <a:lnTo>
                  <a:pt x="167562" y="203248"/>
                </a:lnTo>
                <a:lnTo>
                  <a:pt x="164860" y="208841"/>
                </a:lnTo>
                <a:lnTo>
                  <a:pt x="161472" y="214475"/>
                </a:lnTo>
                <a:lnTo>
                  <a:pt x="157625" y="220135"/>
                </a:lnTo>
                <a:lnTo>
                  <a:pt x="154267" y="224861"/>
                </a:lnTo>
                <a:lnTo>
                  <a:pt x="151235" y="228965"/>
                </a:lnTo>
                <a:lnTo>
                  <a:pt x="145748" y="236065"/>
                </a:lnTo>
                <a:lnTo>
                  <a:pt x="137404" y="246369"/>
                </a:lnTo>
                <a:lnTo>
                  <a:pt x="129547" y="255865"/>
                </a:lnTo>
                <a:lnTo>
                  <a:pt x="126024" y="259159"/>
                </a:lnTo>
                <a:lnTo>
                  <a:pt x="122880" y="261355"/>
                </a:lnTo>
                <a:lnTo>
                  <a:pt x="119991" y="262819"/>
                </a:lnTo>
                <a:lnTo>
                  <a:pt x="116478" y="264747"/>
                </a:lnTo>
                <a:lnTo>
                  <a:pt x="108340" y="269430"/>
                </a:lnTo>
                <a:lnTo>
                  <a:pt x="103948" y="271060"/>
                </a:lnTo>
                <a:lnTo>
                  <a:pt x="99432" y="272146"/>
                </a:lnTo>
                <a:lnTo>
                  <a:pt x="94834" y="272871"/>
                </a:lnTo>
                <a:lnTo>
                  <a:pt x="90182" y="274306"/>
                </a:lnTo>
                <a:lnTo>
                  <a:pt x="85492" y="276216"/>
                </a:lnTo>
                <a:lnTo>
                  <a:pt x="80778" y="278441"/>
                </a:lnTo>
                <a:lnTo>
                  <a:pt x="76842" y="278972"/>
                </a:lnTo>
                <a:lnTo>
                  <a:pt x="73424" y="278374"/>
                </a:lnTo>
                <a:lnTo>
                  <a:pt x="70352" y="277022"/>
                </a:lnTo>
                <a:lnTo>
                  <a:pt x="67510" y="276121"/>
                </a:lnTo>
                <a:lnTo>
                  <a:pt x="62235" y="275120"/>
                </a:lnTo>
                <a:lnTo>
                  <a:pt x="57245" y="274675"/>
                </a:lnTo>
                <a:lnTo>
                  <a:pt x="52382" y="274478"/>
                </a:lnTo>
                <a:lnTo>
                  <a:pt x="42792" y="274351"/>
                </a:lnTo>
                <a:lnTo>
                  <a:pt x="40405" y="274340"/>
                </a:lnTo>
                <a:lnTo>
                  <a:pt x="38020" y="273381"/>
                </a:lnTo>
                <a:lnTo>
                  <a:pt x="33254" y="269775"/>
                </a:lnTo>
                <a:lnTo>
                  <a:pt x="28488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8" name="SMARTInkAnnotation361"/>
          <p:cNvSpPr/>
          <p:nvPr/>
        </p:nvSpPr>
        <p:spPr>
          <a:xfrm>
            <a:off x="1078706" y="4406372"/>
            <a:ext cx="2257426" cy="102764"/>
          </a:xfrm>
          <a:custGeom>
            <a:avLst/>
            <a:gdLst/>
            <a:ahLst/>
            <a:cxnLst/>
            <a:rect l="0" t="0" r="0" b="0"/>
            <a:pathLst>
              <a:path w="2257426" h="102764">
                <a:moveTo>
                  <a:pt x="0" y="102763"/>
                </a:moveTo>
                <a:lnTo>
                  <a:pt x="7585" y="102763"/>
                </a:lnTo>
                <a:lnTo>
                  <a:pt x="15542" y="100223"/>
                </a:lnTo>
                <a:lnTo>
                  <a:pt x="26000" y="95382"/>
                </a:lnTo>
                <a:lnTo>
                  <a:pt x="31605" y="94543"/>
                </a:lnTo>
                <a:lnTo>
                  <a:pt x="38292" y="94295"/>
                </a:lnTo>
                <a:lnTo>
                  <a:pt x="45064" y="96777"/>
                </a:lnTo>
                <a:lnTo>
                  <a:pt x="49093" y="98772"/>
                </a:lnTo>
                <a:lnTo>
                  <a:pt x="62347" y="101581"/>
                </a:lnTo>
                <a:lnTo>
                  <a:pt x="122858" y="102754"/>
                </a:lnTo>
                <a:lnTo>
                  <a:pt x="136360" y="100219"/>
                </a:lnTo>
                <a:lnTo>
                  <a:pt x="143294" y="98209"/>
                </a:lnTo>
                <a:lnTo>
                  <a:pt x="160638" y="95381"/>
                </a:lnTo>
                <a:lnTo>
                  <a:pt x="223267" y="94237"/>
                </a:lnTo>
                <a:lnTo>
                  <a:pt x="240517" y="93258"/>
                </a:lnTo>
                <a:lnTo>
                  <a:pt x="248451" y="91664"/>
                </a:lnTo>
                <a:lnTo>
                  <a:pt x="256121" y="89648"/>
                </a:lnTo>
                <a:lnTo>
                  <a:pt x="282086" y="86812"/>
                </a:lnTo>
                <a:lnTo>
                  <a:pt x="302642" y="83608"/>
                </a:lnTo>
                <a:lnTo>
                  <a:pt x="313680" y="81421"/>
                </a:lnTo>
                <a:lnTo>
                  <a:pt x="324214" y="79010"/>
                </a:lnTo>
                <a:lnTo>
                  <a:pt x="344384" y="73791"/>
                </a:lnTo>
                <a:lnTo>
                  <a:pt x="368166" y="70837"/>
                </a:lnTo>
                <a:lnTo>
                  <a:pt x="430570" y="67832"/>
                </a:lnTo>
                <a:lnTo>
                  <a:pt x="442622" y="66140"/>
                </a:lnTo>
                <a:lnTo>
                  <a:pt x="480662" y="59209"/>
                </a:lnTo>
                <a:lnTo>
                  <a:pt x="494272" y="56582"/>
                </a:lnTo>
                <a:lnTo>
                  <a:pt x="519979" y="53663"/>
                </a:lnTo>
                <a:lnTo>
                  <a:pt x="585735" y="51635"/>
                </a:lnTo>
                <a:lnTo>
                  <a:pt x="729751" y="51331"/>
                </a:lnTo>
                <a:lnTo>
                  <a:pt x="757721" y="48790"/>
                </a:lnTo>
                <a:lnTo>
                  <a:pt x="771847" y="46778"/>
                </a:lnTo>
                <a:lnTo>
                  <a:pt x="828739" y="42597"/>
                </a:lnTo>
                <a:lnTo>
                  <a:pt x="843005" y="40745"/>
                </a:lnTo>
                <a:lnTo>
                  <a:pt x="857278" y="38558"/>
                </a:lnTo>
                <a:lnTo>
                  <a:pt x="900121" y="35479"/>
                </a:lnTo>
                <a:lnTo>
                  <a:pt x="969434" y="34353"/>
                </a:lnTo>
                <a:lnTo>
                  <a:pt x="1010875" y="31693"/>
                </a:lnTo>
                <a:lnTo>
                  <a:pt x="1026342" y="29666"/>
                </a:lnTo>
                <a:lnTo>
                  <a:pt x="1070864" y="26812"/>
                </a:lnTo>
                <a:lnTo>
                  <a:pt x="1134277" y="25848"/>
                </a:lnTo>
                <a:lnTo>
                  <a:pt x="1256913" y="25620"/>
                </a:lnTo>
                <a:lnTo>
                  <a:pt x="1285703" y="23075"/>
                </a:lnTo>
                <a:lnTo>
                  <a:pt x="1300048" y="21062"/>
                </a:lnTo>
                <a:lnTo>
                  <a:pt x="1346783" y="18230"/>
                </a:lnTo>
                <a:lnTo>
                  <a:pt x="1406650" y="17273"/>
                </a:lnTo>
                <a:lnTo>
                  <a:pt x="1609700" y="17039"/>
                </a:lnTo>
                <a:lnTo>
                  <a:pt x="1639082" y="14498"/>
                </a:lnTo>
                <a:lnTo>
                  <a:pt x="1654696" y="12487"/>
                </a:lnTo>
                <a:lnTo>
                  <a:pt x="1699426" y="9657"/>
                </a:lnTo>
                <a:lnTo>
                  <a:pt x="1757207" y="7748"/>
                </a:lnTo>
                <a:lnTo>
                  <a:pt x="1771546" y="6082"/>
                </a:lnTo>
                <a:lnTo>
                  <a:pt x="1785869" y="4019"/>
                </a:lnTo>
                <a:lnTo>
                  <a:pt x="1852582" y="1727"/>
                </a:lnTo>
                <a:lnTo>
                  <a:pt x="2034022" y="0"/>
                </a:lnTo>
                <a:lnTo>
                  <a:pt x="2059445" y="2480"/>
                </a:lnTo>
                <a:lnTo>
                  <a:pt x="2070670" y="4476"/>
                </a:lnTo>
                <a:lnTo>
                  <a:pt x="2111497" y="7677"/>
                </a:lnTo>
                <a:lnTo>
                  <a:pt x="2148019" y="10849"/>
                </a:lnTo>
                <a:lnTo>
                  <a:pt x="2155913" y="12912"/>
                </a:lnTo>
                <a:lnTo>
                  <a:pt x="2178399" y="15816"/>
                </a:lnTo>
                <a:lnTo>
                  <a:pt x="2184897" y="17175"/>
                </a:lnTo>
                <a:lnTo>
                  <a:pt x="2190817" y="19034"/>
                </a:lnTo>
                <a:lnTo>
                  <a:pt x="2196351" y="21226"/>
                </a:lnTo>
                <a:lnTo>
                  <a:pt x="2215516" y="24311"/>
                </a:lnTo>
                <a:lnTo>
                  <a:pt x="2228692" y="25226"/>
                </a:lnTo>
                <a:lnTo>
                  <a:pt x="2236981" y="27979"/>
                </a:lnTo>
                <a:lnTo>
                  <a:pt x="2247654" y="32957"/>
                </a:lnTo>
                <a:lnTo>
                  <a:pt x="2257425" y="341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9" name="SMARTInkAnnotation362"/>
          <p:cNvSpPr/>
          <p:nvPr/>
        </p:nvSpPr>
        <p:spPr>
          <a:xfrm>
            <a:off x="1907381" y="4543533"/>
            <a:ext cx="221457" cy="188488"/>
          </a:xfrm>
          <a:custGeom>
            <a:avLst/>
            <a:gdLst/>
            <a:ahLst/>
            <a:cxnLst/>
            <a:rect l="0" t="0" r="0" b="0"/>
            <a:pathLst>
              <a:path w="221457" h="188488">
                <a:moveTo>
                  <a:pt x="0" y="42754"/>
                </a:moveTo>
                <a:lnTo>
                  <a:pt x="0" y="38204"/>
                </a:lnTo>
                <a:lnTo>
                  <a:pt x="794" y="36863"/>
                </a:lnTo>
                <a:lnTo>
                  <a:pt x="2117" y="35969"/>
                </a:lnTo>
                <a:lnTo>
                  <a:pt x="3792" y="35373"/>
                </a:lnTo>
                <a:lnTo>
                  <a:pt x="7771" y="32171"/>
                </a:lnTo>
                <a:lnTo>
                  <a:pt x="9943" y="29984"/>
                </a:lnTo>
                <a:lnTo>
                  <a:pt x="12185" y="28525"/>
                </a:lnTo>
                <a:lnTo>
                  <a:pt x="16793" y="26906"/>
                </a:lnTo>
                <a:lnTo>
                  <a:pt x="18339" y="25521"/>
                </a:lnTo>
                <a:lnTo>
                  <a:pt x="19369" y="23645"/>
                </a:lnTo>
                <a:lnTo>
                  <a:pt x="20057" y="21443"/>
                </a:lnTo>
                <a:lnTo>
                  <a:pt x="22102" y="19021"/>
                </a:lnTo>
                <a:lnTo>
                  <a:pt x="28609" y="13791"/>
                </a:lnTo>
                <a:lnTo>
                  <a:pt x="34675" y="10832"/>
                </a:lnTo>
                <a:lnTo>
                  <a:pt x="40811" y="9516"/>
                </a:lnTo>
                <a:lnTo>
                  <a:pt x="44670" y="9166"/>
                </a:lnTo>
                <a:lnTo>
                  <a:pt x="48830" y="8932"/>
                </a:lnTo>
                <a:lnTo>
                  <a:pt x="53984" y="7824"/>
                </a:lnTo>
                <a:lnTo>
                  <a:pt x="59802" y="6132"/>
                </a:lnTo>
                <a:lnTo>
                  <a:pt x="66062" y="4052"/>
                </a:lnTo>
                <a:lnTo>
                  <a:pt x="71029" y="2665"/>
                </a:lnTo>
                <a:lnTo>
                  <a:pt x="75134" y="1741"/>
                </a:lnTo>
                <a:lnTo>
                  <a:pt x="78664" y="1124"/>
                </a:lnTo>
                <a:lnTo>
                  <a:pt x="82605" y="714"/>
                </a:lnTo>
                <a:lnTo>
                  <a:pt x="86820" y="440"/>
                </a:lnTo>
                <a:lnTo>
                  <a:pt x="95737" y="135"/>
                </a:lnTo>
                <a:lnTo>
                  <a:pt x="104991" y="0"/>
                </a:lnTo>
                <a:lnTo>
                  <a:pt x="108888" y="916"/>
                </a:lnTo>
                <a:lnTo>
                  <a:pt x="118164" y="5805"/>
                </a:lnTo>
                <a:lnTo>
                  <a:pt x="123426" y="7282"/>
                </a:lnTo>
                <a:lnTo>
                  <a:pt x="128410" y="10479"/>
                </a:lnTo>
                <a:lnTo>
                  <a:pt x="133271" y="15074"/>
                </a:lnTo>
                <a:lnTo>
                  <a:pt x="138077" y="20292"/>
                </a:lnTo>
                <a:lnTo>
                  <a:pt x="142859" y="25786"/>
                </a:lnTo>
                <a:lnTo>
                  <a:pt x="145246" y="28585"/>
                </a:lnTo>
                <a:lnTo>
                  <a:pt x="146837" y="31403"/>
                </a:lnTo>
                <a:lnTo>
                  <a:pt x="148605" y="37074"/>
                </a:lnTo>
                <a:lnTo>
                  <a:pt x="148282" y="40873"/>
                </a:lnTo>
                <a:lnTo>
                  <a:pt x="147273" y="45310"/>
                </a:lnTo>
                <a:lnTo>
                  <a:pt x="145807" y="50173"/>
                </a:lnTo>
                <a:lnTo>
                  <a:pt x="144830" y="54368"/>
                </a:lnTo>
                <a:lnTo>
                  <a:pt x="144178" y="58117"/>
                </a:lnTo>
                <a:lnTo>
                  <a:pt x="143743" y="61568"/>
                </a:lnTo>
                <a:lnTo>
                  <a:pt x="141867" y="65774"/>
                </a:lnTo>
                <a:lnTo>
                  <a:pt x="139028" y="70483"/>
                </a:lnTo>
                <a:lnTo>
                  <a:pt x="135547" y="75528"/>
                </a:lnTo>
                <a:lnTo>
                  <a:pt x="132434" y="79844"/>
                </a:lnTo>
                <a:lnTo>
                  <a:pt x="129564" y="83673"/>
                </a:lnTo>
                <a:lnTo>
                  <a:pt x="126857" y="87179"/>
                </a:lnTo>
                <a:lnTo>
                  <a:pt x="115463" y="101213"/>
                </a:lnTo>
                <a:lnTo>
                  <a:pt x="111106" y="105539"/>
                </a:lnTo>
                <a:lnTo>
                  <a:pt x="106615" y="109376"/>
                </a:lnTo>
                <a:lnTo>
                  <a:pt x="102032" y="112887"/>
                </a:lnTo>
                <a:lnTo>
                  <a:pt x="98184" y="117132"/>
                </a:lnTo>
                <a:lnTo>
                  <a:pt x="94825" y="121867"/>
                </a:lnTo>
                <a:lnTo>
                  <a:pt x="91792" y="126928"/>
                </a:lnTo>
                <a:lnTo>
                  <a:pt x="88182" y="131256"/>
                </a:lnTo>
                <a:lnTo>
                  <a:pt x="84188" y="135093"/>
                </a:lnTo>
                <a:lnTo>
                  <a:pt x="79938" y="138603"/>
                </a:lnTo>
                <a:lnTo>
                  <a:pt x="76310" y="141896"/>
                </a:lnTo>
                <a:lnTo>
                  <a:pt x="73099" y="145044"/>
                </a:lnTo>
                <a:lnTo>
                  <a:pt x="70164" y="148095"/>
                </a:lnTo>
                <a:lnTo>
                  <a:pt x="66620" y="150129"/>
                </a:lnTo>
                <a:lnTo>
                  <a:pt x="62669" y="151485"/>
                </a:lnTo>
                <a:lnTo>
                  <a:pt x="58448" y="152389"/>
                </a:lnTo>
                <a:lnTo>
                  <a:pt x="55634" y="153944"/>
                </a:lnTo>
                <a:lnTo>
                  <a:pt x="53758" y="155933"/>
                </a:lnTo>
                <a:lnTo>
                  <a:pt x="52508" y="158212"/>
                </a:lnTo>
                <a:lnTo>
                  <a:pt x="50880" y="159731"/>
                </a:lnTo>
                <a:lnTo>
                  <a:pt x="49001" y="160744"/>
                </a:lnTo>
                <a:lnTo>
                  <a:pt x="46955" y="161419"/>
                </a:lnTo>
                <a:lnTo>
                  <a:pt x="45591" y="162821"/>
                </a:lnTo>
                <a:lnTo>
                  <a:pt x="44681" y="164709"/>
                </a:lnTo>
                <a:lnTo>
                  <a:pt x="43222" y="170032"/>
                </a:lnTo>
                <a:lnTo>
                  <a:pt x="42308" y="170469"/>
                </a:lnTo>
                <a:lnTo>
                  <a:pt x="39176" y="170954"/>
                </a:lnTo>
                <a:lnTo>
                  <a:pt x="38024" y="172036"/>
                </a:lnTo>
                <a:lnTo>
                  <a:pt x="37255" y="173709"/>
                </a:lnTo>
                <a:lnTo>
                  <a:pt x="36743" y="175778"/>
                </a:lnTo>
                <a:lnTo>
                  <a:pt x="37195" y="177156"/>
                </a:lnTo>
                <a:lnTo>
                  <a:pt x="38290" y="178076"/>
                </a:lnTo>
                <a:lnTo>
                  <a:pt x="39815" y="178689"/>
                </a:lnTo>
                <a:lnTo>
                  <a:pt x="40831" y="180050"/>
                </a:lnTo>
                <a:lnTo>
                  <a:pt x="41508" y="181910"/>
                </a:lnTo>
                <a:lnTo>
                  <a:pt x="41959" y="184102"/>
                </a:lnTo>
                <a:lnTo>
                  <a:pt x="43848" y="185564"/>
                </a:lnTo>
                <a:lnTo>
                  <a:pt x="50179" y="187187"/>
                </a:lnTo>
                <a:lnTo>
                  <a:pt x="56168" y="187910"/>
                </a:lnTo>
                <a:lnTo>
                  <a:pt x="62270" y="188230"/>
                </a:lnTo>
                <a:lnTo>
                  <a:pt x="79122" y="188436"/>
                </a:lnTo>
                <a:lnTo>
                  <a:pt x="221456" y="1884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SMARTInkAnnotation363"/>
          <p:cNvSpPr/>
          <p:nvPr/>
        </p:nvSpPr>
        <p:spPr>
          <a:xfrm>
            <a:off x="1271587" y="4903470"/>
            <a:ext cx="214314" cy="308459"/>
          </a:xfrm>
          <a:custGeom>
            <a:avLst/>
            <a:gdLst/>
            <a:ahLst/>
            <a:cxnLst/>
            <a:rect l="0" t="0" r="0" b="0"/>
            <a:pathLst>
              <a:path w="214314" h="308459">
                <a:moveTo>
                  <a:pt x="214313" y="0"/>
                </a:moveTo>
                <a:lnTo>
                  <a:pt x="193969" y="0"/>
                </a:lnTo>
                <a:lnTo>
                  <a:pt x="187393" y="5891"/>
                </a:lnTo>
                <a:lnTo>
                  <a:pt x="180760" y="8730"/>
                </a:lnTo>
                <a:lnTo>
                  <a:pt x="176117" y="12770"/>
                </a:lnTo>
                <a:lnTo>
                  <a:pt x="172974" y="14229"/>
                </a:lnTo>
                <a:lnTo>
                  <a:pt x="169291" y="15201"/>
                </a:lnTo>
                <a:lnTo>
                  <a:pt x="159558" y="16761"/>
                </a:lnTo>
                <a:lnTo>
                  <a:pt x="153994" y="19515"/>
                </a:lnTo>
                <a:lnTo>
                  <a:pt x="150288" y="21582"/>
                </a:lnTo>
                <a:lnTo>
                  <a:pt x="144053" y="23880"/>
                </a:lnTo>
                <a:lnTo>
                  <a:pt x="137842" y="24901"/>
                </a:lnTo>
                <a:lnTo>
                  <a:pt x="133964" y="25173"/>
                </a:lnTo>
                <a:lnTo>
                  <a:pt x="126214" y="25475"/>
                </a:lnTo>
                <a:lnTo>
                  <a:pt x="116596" y="25646"/>
                </a:lnTo>
                <a:lnTo>
                  <a:pt x="90809" y="25715"/>
                </a:lnTo>
                <a:lnTo>
                  <a:pt x="86733" y="24763"/>
                </a:lnTo>
                <a:lnTo>
                  <a:pt x="81635" y="23176"/>
                </a:lnTo>
                <a:lnTo>
                  <a:pt x="75855" y="21166"/>
                </a:lnTo>
                <a:lnTo>
                  <a:pt x="71207" y="19825"/>
                </a:lnTo>
                <a:lnTo>
                  <a:pt x="67315" y="18932"/>
                </a:lnTo>
                <a:lnTo>
                  <a:pt x="60874" y="17939"/>
                </a:lnTo>
                <a:lnTo>
                  <a:pt x="55366" y="17497"/>
                </a:lnTo>
                <a:lnTo>
                  <a:pt x="53579" y="16427"/>
                </a:lnTo>
                <a:lnTo>
                  <a:pt x="52388" y="14762"/>
                </a:lnTo>
                <a:lnTo>
                  <a:pt x="51594" y="12698"/>
                </a:lnTo>
                <a:lnTo>
                  <a:pt x="50271" y="11323"/>
                </a:lnTo>
                <a:lnTo>
                  <a:pt x="48595" y="10406"/>
                </a:lnTo>
                <a:lnTo>
                  <a:pt x="43198" y="8680"/>
                </a:lnTo>
                <a:lnTo>
                  <a:pt x="39170" y="8604"/>
                </a:lnTo>
                <a:lnTo>
                  <a:pt x="38019" y="9546"/>
                </a:lnTo>
                <a:lnTo>
                  <a:pt x="37253" y="11127"/>
                </a:lnTo>
                <a:lnTo>
                  <a:pt x="36400" y="15422"/>
                </a:lnTo>
                <a:lnTo>
                  <a:pt x="36022" y="20507"/>
                </a:lnTo>
                <a:lnTo>
                  <a:pt x="35127" y="23196"/>
                </a:lnTo>
                <a:lnTo>
                  <a:pt x="30075" y="32485"/>
                </a:lnTo>
                <a:lnTo>
                  <a:pt x="25802" y="41743"/>
                </a:lnTo>
                <a:lnTo>
                  <a:pt x="23374" y="49667"/>
                </a:lnTo>
                <a:lnTo>
                  <a:pt x="21501" y="57317"/>
                </a:lnTo>
                <a:lnTo>
                  <a:pt x="19890" y="62024"/>
                </a:lnTo>
                <a:lnTo>
                  <a:pt x="18023" y="67067"/>
                </a:lnTo>
                <a:lnTo>
                  <a:pt x="16778" y="72334"/>
                </a:lnTo>
                <a:lnTo>
                  <a:pt x="15948" y="77750"/>
                </a:lnTo>
                <a:lnTo>
                  <a:pt x="15394" y="83266"/>
                </a:lnTo>
                <a:lnTo>
                  <a:pt x="15025" y="88848"/>
                </a:lnTo>
                <a:lnTo>
                  <a:pt x="14780" y="94475"/>
                </a:lnTo>
                <a:lnTo>
                  <a:pt x="14615" y="100131"/>
                </a:lnTo>
                <a:lnTo>
                  <a:pt x="13713" y="106759"/>
                </a:lnTo>
                <a:lnTo>
                  <a:pt x="12317" y="114035"/>
                </a:lnTo>
                <a:lnTo>
                  <a:pt x="10592" y="121743"/>
                </a:lnTo>
                <a:lnTo>
                  <a:pt x="8649" y="128787"/>
                </a:lnTo>
                <a:lnTo>
                  <a:pt x="6560" y="135388"/>
                </a:lnTo>
                <a:lnTo>
                  <a:pt x="4373" y="141694"/>
                </a:lnTo>
                <a:lnTo>
                  <a:pt x="1944" y="151240"/>
                </a:lnTo>
                <a:lnTo>
                  <a:pt x="34" y="162676"/>
                </a:lnTo>
                <a:lnTo>
                  <a:pt x="10" y="158267"/>
                </a:lnTo>
                <a:lnTo>
                  <a:pt x="800" y="156946"/>
                </a:lnTo>
                <a:lnTo>
                  <a:pt x="2121" y="156066"/>
                </a:lnTo>
                <a:lnTo>
                  <a:pt x="3796" y="155479"/>
                </a:lnTo>
                <a:lnTo>
                  <a:pt x="4911" y="154135"/>
                </a:lnTo>
                <a:lnTo>
                  <a:pt x="5655" y="152287"/>
                </a:lnTo>
                <a:lnTo>
                  <a:pt x="6151" y="150102"/>
                </a:lnTo>
                <a:lnTo>
                  <a:pt x="8819" y="145135"/>
                </a:lnTo>
                <a:lnTo>
                  <a:pt x="10642" y="142477"/>
                </a:lnTo>
                <a:lnTo>
                  <a:pt x="12651" y="140704"/>
                </a:lnTo>
                <a:lnTo>
                  <a:pt x="19271" y="137258"/>
                </a:lnTo>
                <a:lnTo>
                  <a:pt x="23911" y="133076"/>
                </a:lnTo>
                <a:lnTo>
                  <a:pt x="27053" y="130627"/>
                </a:lnTo>
                <a:lnTo>
                  <a:pt x="30735" y="128042"/>
                </a:lnTo>
                <a:lnTo>
                  <a:pt x="34778" y="125367"/>
                </a:lnTo>
                <a:lnTo>
                  <a:pt x="39854" y="122630"/>
                </a:lnTo>
                <a:lnTo>
                  <a:pt x="45619" y="119853"/>
                </a:lnTo>
                <a:lnTo>
                  <a:pt x="51844" y="117050"/>
                </a:lnTo>
                <a:lnTo>
                  <a:pt x="57582" y="115181"/>
                </a:lnTo>
                <a:lnTo>
                  <a:pt x="62994" y="113934"/>
                </a:lnTo>
                <a:lnTo>
                  <a:pt x="68190" y="113104"/>
                </a:lnTo>
                <a:lnTo>
                  <a:pt x="72447" y="111598"/>
                </a:lnTo>
                <a:lnTo>
                  <a:pt x="76079" y="109641"/>
                </a:lnTo>
                <a:lnTo>
                  <a:pt x="79295" y="107384"/>
                </a:lnTo>
                <a:lnTo>
                  <a:pt x="83819" y="105880"/>
                </a:lnTo>
                <a:lnTo>
                  <a:pt x="89217" y="104877"/>
                </a:lnTo>
                <a:lnTo>
                  <a:pt x="95197" y="104208"/>
                </a:lnTo>
                <a:lnTo>
                  <a:pt x="99977" y="104715"/>
                </a:lnTo>
                <a:lnTo>
                  <a:pt x="103958" y="106005"/>
                </a:lnTo>
                <a:lnTo>
                  <a:pt x="107405" y="107817"/>
                </a:lnTo>
                <a:lnTo>
                  <a:pt x="115469" y="112371"/>
                </a:lnTo>
                <a:lnTo>
                  <a:pt x="119842" y="114919"/>
                </a:lnTo>
                <a:lnTo>
                  <a:pt x="123551" y="116618"/>
                </a:lnTo>
                <a:lnTo>
                  <a:pt x="129788" y="118505"/>
                </a:lnTo>
                <a:lnTo>
                  <a:pt x="132563" y="120914"/>
                </a:lnTo>
                <a:lnTo>
                  <a:pt x="137763" y="128669"/>
                </a:lnTo>
                <a:lnTo>
                  <a:pt x="141055" y="132452"/>
                </a:lnTo>
                <a:lnTo>
                  <a:pt x="144836" y="135926"/>
                </a:lnTo>
                <a:lnTo>
                  <a:pt x="148945" y="139195"/>
                </a:lnTo>
                <a:lnTo>
                  <a:pt x="151684" y="143279"/>
                </a:lnTo>
                <a:lnTo>
                  <a:pt x="153510" y="147907"/>
                </a:lnTo>
                <a:lnTo>
                  <a:pt x="154728" y="152898"/>
                </a:lnTo>
                <a:lnTo>
                  <a:pt x="155539" y="158129"/>
                </a:lnTo>
                <a:lnTo>
                  <a:pt x="156081" y="163522"/>
                </a:lnTo>
                <a:lnTo>
                  <a:pt x="156441" y="169022"/>
                </a:lnTo>
                <a:lnTo>
                  <a:pt x="156682" y="174594"/>
                </a:lnTo>
                <a:lnTo>
                  <a:pt x="156949" y="185865"/>
                </a:lnTo>
                <a:lnTo>
                  <a:pt x="157099" y="202920"/>
                </a:lnTo>
                <a:lnTo>
                  <a:pt x="156327" y="209575"/>
                </a:lnTo>
                <a:lnTo>
                  <a:pt x="155018" y="216869"/>
                </a:lnTo>
                <a:lnTo>
                  <a:pt x="153351" y="224590"/>
                </a:lnTo>
                <a:lnTo>
                  <a:pt x="151447" y="230689"/>
                </a:lnTo>
                <a:lnTo>
                  <a:pt x="147214" y="240006"/>
                </a:lnTo>
                <a:lnTo>
                  <a:pt x="144974" y="244776"/>
                </a:lnTo>
                <a:lnTo>
                  <a:pt x="140368" y="255157"/>
                </a:lnTo>
                <a:lnTo>
                  <a:pt x="137235" y="260592"/>
                </a:lnTo>
                <a:lnTo>
                  <a:pt x="133559" y="266121"/>
                </a:lnTo>
                <a:lnTo>
                  <a:pt x="129520" y="271711"/>
                </a:lnTo>
                <a:lnTo>
                  <a:pt x="122917" y="280463"/>
                </a:lnTo>
                <a:lnTo>
                  <a:pt x="116542" y="287528"/>
                </a:lnTo>
                <a:lnTo>
                  <a:pt x="112620" y="290745"/>
                </a:lnTo>
                <a:lnTo>
                  <a:pt x="108417" y="293842"/>
                </a:lnTo>
                <a:lnTo>
                  <a:pt x="104822" y="296860"/>
                </a:lnTo>
                <a:lnTo>
                  <a:pt x="98711" y="302752"/>
                </a:lnTo>
                <a:lnTo>
                  <a:pt x="93348" y="306007"/>
                </a:lnTo>
                <a:lnTo>
                  <a:pt x="87526" y="307453"/>
                </a:lnTo>
                <a:lnTo>
                  <a:pt x="83750" y="307839"/>
                </a:lnTo>
                <a:lnTo>
                  <a:pt x="79646" y="308096"/>
                </a:lnTo>
                <a:lnTo>
                  <a:pt x="70853" y="308381"/>
                </a:lnTo>
                <a:lnTo>
                  <a:pt x="66285" y="308458"/>
                </a:lnTo>
                <a:lnTo>
                  <a:pt x="62446" y="307556"/>
                </a:lnTo>
                <a:lnTo>
                  <a:pt x="53251" y="302688"/>
                </a:lnTo>
                <a:lnTo>
                  <a:pt x="48009" y="301216"/>
                </a:lnTo>
                <a:lnTo>
                  <a:pt x="44706" y="299870"/>
                </a:lnTo>
                <a:lnTo>
                  <a:pt x="40916" y="298021"/>
                </a:lnTo>
                <a:lnTo>
                  <a:pt x="36803" y="295836"/>
                </a:lnTo>
                <a:lnTo>
                  <a:pt x="30115" y="290867"/>
                </a:lnTo>
                <a:lnTo>
                  <a:pt x="27221" y="288210"/>
                </a:lnTo>
                <a:lnTo>
                  <a:pt x="21888" y="285255"/>
                </a:lnTo>
                <a:lnTo>
                  <a:pt x="19354" y="284468"/>
                </a:lnTo>
                <a:lnTo>
                  <a:pt x="14423" y="281053"/>
                </a:lnTo>
                <a:lnTo>
                  <a:pt x="8582" y="275650"/>
                </a:lnTo>
                <a:lnTo>
                  <a:pt x="5666" y="274911"/>
                </a:lnTo>
                <a:lnTo>
                  <a:pt x="98" y="274331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1" name="SMARTInkAnnotation364"/>
          <p:cNvSpPr/>
          <p:nvPr/>
        </p:nvSpPr>
        <p:spPr>
          <a:xfrm>
            <a:off x="1528762" y="5109358"/>
            <a:ext cx="7145" cy="42715"/>
          </a:xfrm>
          <a:custGeom>
            <a:avLst/>
            <a:gdLst/>
            <a:ahLst/>
            <a:cxnLst/>
            <a:rect l="0" t="0" r="0" b="0"/>
            <a:pathLst>
              <a:path w="7145" h="42715">
                <a:moveTo>
                  <a:pt x="7144" y="42714"/>
                </a:moveTo>
                <a:lnTo>
                  <a:pt x="87" y="42714"/>
                </a:lnTo>
                <a:lnTo>
                  <a:pt x="58" y="41762"/>
                </a:lnTo>
                <a:lnTo>
                  <a:pt x="2" y="29944"/>
                </a:lnTo>
                <a:lnTo>
                  <a:pt x="0" y="14022"/>
                </a:lnTo>
                <a:lnTo>
                  <a:pt x="794" y="11203"/>
                </a:lnTo>
                <a:lnTo>
                  <a:pt x="2117" y="8372"/>
                </a:lnTo>
                <a:lnTo>
                  <a:pt x="7057" y="0"/>
                </a:lnTo>
                <a:lnTo>
                  <a:pt x="7086" y="903"/>
                </a:lnTo>
                <a:lnTo>
                  <a:pt x="7144" y="84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2" name="SMARTInkAnnotation365"/>
          <p:cNvSpPr/>
          <p:nvPr/>
        </p:nvSpPr>
        <p:spPr>
          <a:xfrm>
            <a:off x="1635918" y="4929302"/>
            <a:ext cx="146527" cy="230105"/>
          </a:xfrm>
          <a:custGeom>
            <a:avLst/>
            <a:gdLst/>
            <a:ahLst/>
            <a:cxnLst/>
            <a:rect l="0" t="0" r="0" b="0"/>
            <a:pathLst>
              <a:path w="146527" h="230105">
                <a:moveTo>
                  <a:pt x="0" y="25603"/>
                </a:moveTo>
                <a:lnTo>
                  <a:pt x="10642" y="12832"/>
                </a:lnTo>
                <a:lnTo>
                  <a:pt x="12651" y="11374"/>
                </a:lnTo>
                <a:lnTo>
                  <a:pt x="17000" y="9754"/>
                </a:lnTo>
                <a:lnTo>
                  <a:pt x="21579" y="6494"/>
                </a:lnTo>
                <a:lnTo>
                  <a:pt x="23911" y="4291"/>
                </a:lnTo>
                <a:lnTo>
                  <a:pt x="27053" y="2822"/>
                </a:lnTo>
                <a:lnTo>
                  <a:pt x="30736" y="1843"/>
                </a:lnTo>
                <a:lnTo>
                  <a:pt x="34778" y="1191"/>
                </a:lnTo>
                <a:lnTo>
                  <a:pt x="38267" y="755"/>
                </a:lnTo>
                <a:lnTo>
                  <a:pt x="41386" y="466"/>
                </a:lnTo>
                <a:lnTo>
                  <a:pt x="44260" y="272"/>
                </a:lnTo>
                <a:lnTo>
                  <a:pt x="49569" y="57"/>
                </a:lnTo>
                <a:lnTo>
                  <a:pt x="52096" y="0"/>
                </a:lnTo>
                <a:lnTo>
                  <a:pt x="55368" y="914"/>
                </a:lnTo>
                <a:lnTo>
                  <a:pt x="59137" y="2476"/>
                </a:lnTo>
                <a:lnTo>
                  <a:pt x="63238" y="4470"/>
                </a:lnTo>
                <a:lnTo>
                  <a:pt x="66765" y="6752"/>
                </a:lnTo>
                <a:lnTo>
                  <a:pt x="69910" y="9225"/>
                </a:lnTo>
                <a:lnTo>
                  <a:pt x="72800" y="11827"/>
                </a:lnTo>
                <a:lnTo>
                  <a:pt x="74728" y="14514"/>
                </a:lnTo>
                <a:lnTo>
                  <a:pt x="76012" y="17258"/>
                </a:lnTo>
                <a:lnTo>
                  <a:pt x="76869" y="20040"/>
                </a:lnTo>
                <a:lnTo>
                  <a:pt x="77440" y="23799"/>
                </a:lnTo>
                <a:lnTo>
                  <a:pt x="77820" y="28210"/>
                </a:lnTo>
                <a:lnTo>
                  <a:pt x="78074" y="33056"/>
                </a:lnTo>
                <a:lnTo>
                  <a:pt x="78356" y="43520"/>
                </a:lnTo>
                <a:lnTo>
                  <a:pt x="78537" y="61210"/>
                </a:lnTo>
                <a:lnTo>
                  <a:pt x="77758" y="65533"/>
                </a:lnTo>
                <a:lnTo>
                  <a:pt x="76445" y="70321"/>
                </a:lnTo>
                <a:lnTo>
                  <a:pt x="74776" y="75418"/>
                </a:lnTo>
                <a:lnTo>
                  <a:pt x="72869" y="80720"/>
                </a:lnTo>
                <a:lnTo>
                  <a:pt x="68635" y="91691"/>
                </a:lnTo>
                <a:lnTo>
                  <a:pt x="66394" y="96332"/>
                </a:lnTo>
                <a:lnTo>
                  <a:pt x="64106" y="100378"/>
                </a:lnTo>
                <a:lnTo>
                  <a:pt x="61788" y="104028"/>
                </a:lnTo>
                <a:lnTo>
                  <a:pt x="59448" y="107414"/>
                </a:lnTo>
                <a:lnTo>
                  <a:pt x="57095" y="110624"/>
                </a:lnTo>
                <a:lnTo>
                  <a:pt x="54732" y="113716"/>
                </a:lnTo>
                <a:lnTo>
                  <a:pt x="52363" y="115778"/>
                </a:lnTo>
                <a:lnTo>
                  <a:pt x="49990" y="117152"/>
                </a:lnTo>
                <a:lnTo>
                  <a:pt x="44271" y="119357"/>
                </a:lnTo>
                <a:lnTo>
                  <a:pt x="43801" y="120491"/>
                </a:lnTo>
                <a:lnTo>
                  <a:pt x="42986" y="127233"/>
                </a:lnTo>
                <a:lnTo>
                  <a:pt x="42866" y="120221"/>
                </a:lnTo>
                <a:lnTo>
                  <a:pt x="46656" y="115445"/>
                </a:lnTo>
                <a:lnTo>
                  <a:pt x="47773" y="113120"/>
                </a:lnTo>
                <a:lnTo>
                  <a:pt x="49014" y="107997"/>
                </a:lnTo>
                <a:lnTo>
                  <a:pt x="50138" y="106250"/>
                </a:lnTo>
                <a:lnTo>
                  <a:pt x="51682" y="105085"/>
                </a:lnTo>
                <a:lnTo>
                  <a:pt x="53505" y="104308"/>
                </a:lnTo>
                <a:lnTo>
                  <a:pt x="56307" y="102838"/>
                </a:lnTo>
                <a:lnTo>
                  <a:pt x="63655" y="98665"/>
                </a:lnTo>
                <a:lnTo>
                  <a:pt x="67043" y="97171"/>
                </a:lnTo>
                <a:lnTo>
                  <a:pt x="70095" y="96174"/>
                </a:lnTo>
                <a:lnTo>
                  <a:pt x="72924" y="95511"/>
                </a:lnTo>
                <a:lnTo>
                  <a:pt x="76397" y="94116"/>
                </a:lnTo>
                <a:lnTo>
                  <a:pt x="80300" y="92233"/>
                </a:lnTo>
                <a:lnTo>
                  <a:pt x="84490" y="90026"/>
                </a:lnTo>
                <a:lnTo>
                  <a:pt x="88871" y="88554"/>
                </a:lnTo>
                <a:lnTo>
                  <a:pt x="93378" y="87573"/>
                </a:lnTo>
                <a:lnTo>
                  <a:pt x="97971" y="86918"/>
                </a:lnTo>
                <a:lnTo>
                  <a:pt x="102620" y="87435"/>
                </a:lnTo>
                <a:lnTo>
                  <a:pt x="107307" y="88732"/>
                </a:lnTo>
                <a:lnTo>
                  <a:pt x="118652" y="93106"/>
                </a:lnTo>
                <a:lnTo>
                  <a:pt x="122320" y="98784"/>
                </a:lnTo>
                <a:lnTo>
                  <a:pt x="124409" y="102966"/>
                </a:lnTo>
                <a:lnTo>
                  <a:pt x="127390" y="106706"/>
                </a:lnTo>
                <a:lnTo>
                  <a:pt x="130964" y="110151"/>
                </a:lnTo>
                <a:lnTo>
                  <a:pt x="134935" y="113401"/>
                </a:lnTo>
                <a:lnTo>
                  <a:pt x="137581" y="116520"/>
                </a:lnTo>
                <a:lnTo>
                  <a:pt x="139346" y="119552"/>
                </a:lnTo>
                <a:lnTo>
                  <a:pt x="142100" y="126413"/>
                </a:lnTo>
                <a:lnTo>
                  <a:pt x="145970" y="135812"/>
                </a:lnTo>
                <a:lnTo>
                  <a:pt x="146526" y="140986"/>
                </a:lnTo>
                <a:lnTo>
                  <a:pt x="146103" y="146340"/>
                </a:lnTo>
                <a:lnTo>
                  <a:pt x="145027" y="151814"/>
                </a:lnTo>
                <a:lnTo>
                  <a:pt x="144310" y="156416"/>
                </a:lnTo>
                <a:lnTo>
                  <a:pt x="143832" y="160436"/>
                </a:lnTo>
                <a:lnTo>
                  <a:pt x="143513" y="164070"/>
                </a:lnTo>
                <a:lnTo>
                  <a:pt x="141713" y="168396"/>
                </a:lnTo>
                <a:lnTo>
                  <a:pt x="138925" y="173186"/>
                </a:lnTo>
                <a:lnTo>
                  <a:pt x="135479" y="178284"/>
                </a:lnTo>
                <a:lnTo>
                  <a:pt x="132388" y="183588"/>
                </a:lnTo>
                <a:lnTo>
                  <a:pt x="129534" y="189029"/>
                </a:lnTo>
                <a:lnTo>
                  <a:pt x="126837" y="194561"/>
                </a:lnTo>
                <a:lnTo>
                  <a:pt x="124246" y="199202"/>
                </a:lnTo>
                <a:lnTo>
                  <a:pt x="121724" y="203248"/>
                </a:lnTo>
                <a:lnTo>
                  <a:pt x="119250" y="206898"/>
                </a:lnTo>
                <a:lnTo>
                  <a:pt x="116806" y="210284"/>
                </a:lnTo>
                <a:lnTo>
                  <a:pt x="114383" y="213494"/>
                </a:lnTo>
                <a:lnTo>
                  <a:pt x="111975" y="216586"/>
                </a:lnTo>
                <a:lnTo>
                  <a:pt x="109575" y="218647"/>
                </a:lnTo>
                <a:lnTo>
                  <a:pt x="107181" y="220022"/>
                </a:lnTo>
                <a:lnTo>
                  <a:pt x="104792" y="220938"/>
                </a:lnTo>
                <a:lnTo>
                  <a:pt x="102405" y="221549"/>
                </a:lnTo>
                <a:lnTo>
                  <a:pt x="100020" y="221956"/>
                </a:lnTo>
                <a:lnTo>
                  <a:pt x="97637" y="222227"/>
                </a:lnTo>
                <a:lnTo>
                  <a:pt x="95254" y="223361"/>
                </a:lnTo>
                <a:lnTo>
                  <a:pt x="92871" y="225069"/>
                </a:lnTo>
                <a:lnTo>
                  <a:pt x="90489" y="227161"/>
                </a:lnTo>
                <a:lnTo>
                  <a:pt x="88107" y="228555"/>
                </a:lnTo>
                <a:lnTo>
                  <a:pt x="85726" y="229484"/>
                </a:lnTo>
                <a:lnTo>
                  <a:pt x="83344" y="230104"/>
                </a:lnTo>
                <a:lnTo>
                  <a:pt x="80963" y="229564"/>
                </a:lnTo>
                <a:lnTo>
                  <a:pt x="78582" y="228252"/>
                </a:lnTo>
                <a:lnTo>
                  <a:pt x="76200" y="226425"/>
                </a:lnTo>
                <a:lnTo>
                  <a:pt x="73819" y="225207"/>
                </a:lnTo>
                <a:lnTo>
                  <a:pt x="71438" y="224395"/>
                </a:lnTo>
                <a:lnTo>
                  <a:pt x="69057" y="223853"/>
                </a:lnTo>
                <a:lnTo>
                  <a:pt x="66675" y="223492"/>
                </a:lnTo>
                <a:lnTo>
                  <a:pt x="64294" y="223252"/>
                </a:lnTo>
                <a:lnTo>
                  <a:pt x="57150" y="2141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3" name="SMARTInkAnnotation366"/>
          <p:cNvSpPr/>
          <p:nvPr/>
        </p:nvSpPr>
        <p:spPr>
          <a:xfrm>
            <a:off x="1850316" y="4894897"/>
            <a:ext cx="149897" cy="257141"/>
          </a:xfrm>
          <a:custGeom>
            <a:avLst/>
            <a:gdLst/>
            <a:ahLst/>
            <a:cxnLst/>
            <a:rect l="0" t="0" r="0" b="0"/>
            <a:pathLst>
              <a:path w="149897" h="257141">
                <a:moveTo>
                  <a:pt x="142790" y="0"/>
                </a:moveTo>
                <a:lnTo>
                  <a:pt x="138998" y="0"/>
                </a:lnTo>
                <a:lnTo>
                  <a:pt x="137086" y="953"/>
                </a:lnTo>
                <a:lnTo>
                  <a:pt x="132847" y="4551"/>
                </a:lnTo>
                <a:lnTo>
                  <a:pt x="130605" y="5892"/>
                </a:lnTo>
                <a:lnTo>
                  <a:pt x="125997" y="7382"/>
                </a:lnTo>
                <a:lnTo>
                  <a:pt x="123657" y="8731"/>
                </a:lnTo>
                <a:lnTo>
                  <a:pt x="121304" y="10584"/>
                </a:lnTo>
                <a:lnTo>
                  <a:pt x="118941" y="12770"/>
                </a:lnTo>
                <a:lnTo>
                  <a:pt x="116572" y="15182"/>
                </a:lnTo>
                <a:lnTo>
                  <a:pt x="114198" y="17741"/>
                </a:lnTo>
                <a:lnTo>
                  <a:pt x="111823" y="20400"/>
                </a:lnTo>
                <a:lnTo>
                  <a:pt x="108651" y="23125"/>
                </a:lnTo>
                <a:lnTo>
                  <a:pt x="104950" y="25895"/>
                </a:lnTo>
                <a:lnTo>
                  <a:pt x="100894" y="28693"/>
                </a:lnTo>
                <a:lnTo>
                  <a:pt x="92155" y="34343"/>
                </a:lnTo>
                <a:lnTo>
                  <a:pt x="64153" y="51440"/>
                </a:lnTo>
                <a:lnTo>
                  <a:pt x="59409" y="54296"/>
                </a:lnTo>
                <a:lnTo>
                  <a:pt x="55453" y="57153"/>
                </a:lnTo>
                <a:lnTo>
                  <a:pt x="52021" y="60009"/>
                </a:lnTo>
                <a:lnTo>
                  <a:pt x="48940" y="62866"/>
                </a:lnTo>
                <a:lnTo>
                  <a:pt x="46092" y="64771"/>
                </a:lnTo>
                <a:lnTo>
                  <a:pt x="43400" y="66040"/>
                </a:lnTo>
                <a:lnTo>
                  <a:pt x="40811" y="66888"/>
                </a:lnTo>
                <a:lnTo>
                  <a:pt x="37498" y="67452"/>
                </a:lnTo>
                <a:lnTo>
                  <a:pt x="33701" y="67828"/>
                </a:lnTo>
                <a:lnTo>
                  <a:pt x="26043" y="68246"/>
                </a:lnTo>
                <a:lnTo>
                  <a:pt x="19994" y="68432"/>
                </a:lnTo>
                <a:lnTo>
                  <a:pt x="18063" y="67529"/>
                </a:lnTo>
                <a:lnTo>
                  <a:pt x="16777" y="65974"/>
                </a:lnTo>
                <a:lnTo>
                  <a:pt x="15918" y="63985"/>
                </a:lnTo>
                <a:lnTo>
                  <a:pt x="14553" y="62660"/>
                </a:lnTo>
                <a:lnTo>
                  <a:pt x="12849" y="61776"/>
                </a:lnTo>
                <a:lnTo>
                  <a:pt x="7088" y="60016"/>
                </a:lnTo>
                <a:lnTo>
                  <a:pt x="910" y="60009"/>
                </a:lnTo>
                <a:lnTo>
                  <a:pt x="578" y="60961"/>
                </a:lnTo>
                <a:lnTo>
                  <a:pt x="210" y="64559"/>
                </a:lnTo>
                <a:lnTo>
                  <a:pt x="905" y="66852"/>
                </a:lnTo>
                <a:lnTo>
                  <a:pt x="4883" y="74630"/>
                </a:lnTo>
                <a:lnTo>
                  <a:pt x="6092" y="80159"/>
                </a:lnTo>
                <a:lnTo>
                  <a:pt x="6629" y="85792"/>
                </a:lnTo>
                <a:lnTo>
                  <a:pt x="6772" y="88627"/>
                </a:lnTo>
                <a:lnTo>
                  <a:pt x="6074" y="91470"/>
                </a:lnTo>
                <a:lnTo>
                  <a:pt x="3181" y="97168"/>
                </a:lnTo>
                <a:lnTo>
                  <a:pt x="2092" y="100974"/>
                </a:lnTo>
                <a:lnTo>
                  <a:pt x="1367" y="105416"/>
                </a:lnTo>
                <a:lnTo>
                  <a:pt x="883" y="110283"/>
                </a:lnTo>
                <a:lnTo>
                  <a:pt x="345" y="118229"/>
                </a:lnTo>
                <a:lnTo>
                  <a:pt x="106" y="124937"/>
                </a:lnTo>
                <a:lnTo>
                  <a:pt x="0" y="131093"/>
                </a:lnTo>
                <a:lnTo>
                  <a:pt x="765" y="135973"/>
                </a:lnTo>
                <a:lnTo>
                  <a:pt x="2069" y="142084"/>
                </a:lnTo>
                <a:lnTo>
                  <a:pt x="6073" y="158771"/>
                </a:lnTo>
                <a:lnTo>
                  <a:pt x="7196" y="159187"/>
                </a:lnTo>
                <a:lnTo>
                  <a:pt x="8737" y="158513"/>
                </a:lnTo>
                <a:lnTo>
                  <a:pt x="10559" y="157110"/>
                </a:lnTo>
                <a:lnTo>
                  <a:pt x="14700" y="155552"/>
                </a:lnTo>
                <a:lnTo>
                  <a:pt x="16915" y="155136"/>
                </a:lnTo>
                <a:lnTo>
                  <a:pt x="21493" y="152134"/>
                </a:lnTo>
                <a:lnTo>
                  <a:pt x="23826" y="150001"/>
                </a:lnTo>
                <a:lnTo>
                  <a:pt x="26174" y="148578"/>
                </a:lnTo>
                <a:lnTo>
                  <a:pt x="28534" y="147630"/>
                </a:lnTo>
                <a:lnTo>
                  <a:pt x="30900" y="146997"/>
                </a:lnTo>
                <a:lnTo>
                  <a:pt x="33272" y="145624"/>
                </a:lnTo>
                <a:lnTo>
                  <a:pt x="35646" y="143755"/>
                </a:lnTo>
                <a:lnTo>
                  <a:pt x="38023" y="141556"/>
                </a:lnTo>
                <a:lnTo>
                  <a:pt x="41196" y="140091"/>
                </a:lnTo>
                <a:lnTo>
                  <a:pt x="44898" y="139115"/>
                </a:lnTo>
                <a:lnTo>
                  <a:pt x="48954" y="138463"/>
                </a:lnTo>
                <a:lnTo>
                  <a:pt x="52451" y="137076"/>
                </a:lnTo>
                <a:lnTo>
                  <a:pt x="55576" y="135199"/>
                </a:lnTo>
                <a:lnTo>
                  <a:pt x="58454" y="132996"/>
                </a:lnTo>
                <a:lnTo>
                  <a:pt x="61960" y="130573"/>
                </a:lnTo>
                <a:lnTo>
                  <a:pt x="70088" y="125343"/>
                </a:lnTo>
                <a:lnTo>
                  <a:pt x="74478" y="123567"/>
                </a:lnTo>
                <a:lnTo>
                  <a:pt x="78993" y="122383"/>
                </a:lnTo>
                <a:lnTo>
                  <a:pt x="83590" y="121594"/>
                </a:lnTo>
                <a:lnTo>
                  <a:pt x="88242" y="121068"/>
                </a:lnTo>
                <a:lnTo>
                  <a:pt x="92931" y="120717"/>
                </a:lnTo>
                <a:lnTo>
                  <a:pt x="101580" y="120327"/>
                </a:lnTo>
                <a:lnTo>
                  <a:pt x="108070" y="120154"/>
                </a:lnTo>
                <a:lnTo>
                  <a:pt x="119979" y="120057"/>
                </a:lnTo>
                <a:lnTo>
                  <a:pt x="123614" y="120995"/>
                </a:lnTo>
                <a:lnTo>
                  <a:pt x="126831" y="122574"/>
                </a:lnTo>
                <a:lnTo>
                  <a:pt x="129769" y="124578"/>
                </a:lnTo>
                <a:lnTo>
                  <a:pt x="132522" y="126868"/>
                </a:lnTo>
                <a:lnTo>
                  <a:pt x="135151" y="129346"/>
                </a:lnTo>
                <a:lnTo>
                  <a:pt x="137697" y="131951"/>
                </a:lnTo>
                <a:lnTo>
                  <a:pt x="140189" y="134640"/>
                </a:lnTo>
                <a:lnTo>
                  <a:pt x="145073" y="140168"/>
                </a:lnTo>
                <a:lnTo>
                  <a:pt x="146693" y="142976"/>
                </a:lnTo>
                <a:lnTo>
                  <a:pt x="148493" y="148635"/>
                </a:lnTo>
                <a:lnTo>
                  <a:pt x="149293" y="154325"/>
                </a:lnTo>
                <a:lnTo>
                  <a:pt x="149649" y="160982"/>
                </a:lnTo>
                <a:lnTo>
                  <a:pt x="149849" y="174487"/>
                </a:lnTo>
                <a:lnTo>
                  <a:pt x="149896" y="181690"/>
                </a:lnTo>
                <a:lnTo>
                  <a:pt x="149115" y="185897"/>
                </a:lnTo>
                <a:lnTo>
                  <a:pt x="147800" y="190606"/>
                </a:lnTo>
                <a:lnTo>
                  <a:pt x="146130" y="195651"/>
                </a:lnTo>
                <a:lnTo>
                  <a:pt x="145017" y="199966"/>
                </a:lnTo>
                <a:lnTo>
                  <a:pt x="143779" y="207302"/>
                </a:lnTo>
                <a:lnTo>
                  <a:pt x="141862" y="211544"/>
                </a:lnTo>
                <a:lnTo>
                  <a:pt x="138996" y="216277"/>
                </a:lnTo>
                <a:lnTo>
                  <a:pt x="135499" y="221337"/>
                </a:lnTo>
                <a:lnTo>
                  <a:pt x="132373" y="225663"/>
                </a:lnTo>
                <a:lnTo>
                  <a:pt x="129495" y="229500"/>
                </a:lnTo>
                <a:lnTo>
                  <a:pt x="124181" y="236303"/>
                </a:lnTo>
                <a:lnTo>
                  <a:pt x="119173" y="242501"/>
                </a:lnTo>
                <a:lnTo>
                  <a:pt x="116727" y="244535"/>
                </a:lnTo>
                <a:lnTo>
                  <a:pt x="114302" y="245891"/>
                </a:lnTo>
                <a:lnTo>
                  <a:pt x="111892" y="246795"/>
                </a:lnTo>
                <a:lnTo>
                  <a:pt x="109491" y="248350"/>
                </a:lnTo>
                <a:lnTo>
                  <a:pt x="107097" y="250340"/>
                </a:lnTo>
                <a:lnTo>
                  <a:pt x="100347" y="256776"/>
                </a:lnTo>
                <a:lnTo>
                  <a:pt x="96259" y="257057"/>
                </a:lnTo>
                <a:lnTo>
                  <a:pt x="93813" y="257140"/>
                </a:lnTo>
                <a:lnTo>
                  <a:pt x="93470" y="256200"/>
                </a:lnTo>
                <a:lnTo>
                  <a:pt x="92784" y="2486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4" name="SMARTInkAnnotation367"/>
          <p:cNvSpPr/>
          <p:nvPr/>
        </p:nvSpPr>
        <p:spPr>
          <a:xfrm>
            <a:off x="2071687" y="4894902"/>
            <a:ext cx="178595" cy="162874"/>
          </a:xfrm>
          <a:custGeom>
            <a:avLst/>
            <a:gdLst/>
            <a:ahLst/>
            <a:cxnLst/>
            <a:rect l="0" t="0" r="0" b="0"/>
            <a:pathLst>
              <a:path w="178595" h="162874">
                <a:moveTo>
                  <a:pt x="0" y="34285"/>
                </a:moveTo>
                <a:lnTo>
                  <a:pt x="3793" y="29735"/>
                </a:lnTo>
                <a:lnTo>
                  <a:pt x="7291" y="26489"/>
                </a:lnTo>
                <a:lnTo>
                  <a:pt x="12004" y="22420"/>
                </a:lnTo>
                <a:lnTo>
                  <a:pt x="17528" y="17802"/>
                </a:lnTo>
                <a:lnTo>
                  <a:pt x="22004" y="13772"/>
                </a:lnTo>
                <a:lnTo>
                  <a:pt x="25782" y="10132"/>
                </a:lnTo>
                <a:lnTo>
                  <a:pt x="29094" y="6753"/>
                </a:lnTo>
                <a:lnTo>
                  <a:pt x="32096" y="4501"/>
                </a:lnTo>
                <a:lnTo>
                  <a:pt x="37548" y="1997"/>
                </a:lnTo>
                <a:lnTo>
                  <a:pt x="40907" y="1330"/>
                </a:lnTo>
                <a:lnTo>
                  <a:pt x="44734" y="885"/>
                </a:lnTo>
                <a:lnTo>
                  <a:pt x="52425" y="391"/>
                </a:lnTo>
                <a:lnTo>
                  <a:pt x="58490" y="171"/>
                </a:lnTo>
                <a:lnTo>
                  <a:pt x="71300" y="18"/>
                </a:lnTo>
                <a:lnTo>
                  <a:pt x="84728" y="0"/>
                </a:lnTo>
                <a:lnTo>
                  <a:pt x="88235" y="951"/>
                </a:lnTo>
                <a:lnTo>
                  <a:pt x="91367" y="2538"/>
                </a:lnTo>
                <a:lnTo>
                  <a:pt x="94249" y="4548"/>
                </a:lnTo>
                <a:lnTo>
                  <a:pt x="96170" y="6840"/>
                </a:lnTo>
                <a:lnTo>
                  <a:pt x="97451" y="9321"/>
                </a:lnTo>
                <a:lnTo>
                  <a:pt x="98305" y="11927"/>
                </a:lnTo>
                <a:lnTo>
                  <a:pt x="98874" y="14618"/>
                </a:lnTo>
                <a:lnTo>
                  <a:pt x="99254" y="17364"/>
                </a:lnTo>
                <a:lnTo>
                  <a:pt x="99507" y="20146"/>
                </a:lnTo>
                <a:lnTo>
                  <a:pt x="99675" y="23907"/>
                </a:lnTo>
                <a:lnTo>
                  <a:pt x="99863" y="33166"/>
                </a:lnTo>
                <a:lnTo>
                  <a:pt x="100000" y="58490"/>
                </a:lnTo>
                <a:lnTo>
                  <a:pt x="99210" y="63756"/>
                </a:lnTo>
                <a:lnTo>
                  <a:pt x="97890" y="69173"/>
                </a:lnTo>
                <a:lnTo>
                  <a:pt x="96216" y="74689"/>
                </a:lnTo>
                <a:lnTo>
                  <a:pt x="94307" y="80271"/>
                </a:lnTo>
                <a:lnTo>
                  <a:pt x="92240" y="85898"/>
                </a:lnTo>
                <a:lnTo>
                  <a:pt x="90068" y="91554"/>
                </a:lnTo>
                <a:lnTo>
                  <a:pt x="87827" y="96276"/>
                </a:lnTo>
                <a:lnTo>
                  <a:pt x="85539" y="100378"/>
                </a:lnTo>
                <a:lnTo>
                  <a:pt x="83220" y="104064"/>
                </a:lnTo>
                <a:lnTo>
                  <a:pt x="80880" y="107475"/>
                </a:lnTo>
                <a:lnTo>
                  <a:pt x="78526" y="110701"/>
                </a:lnTo>
                <a:lnTo>
                  <a:pt x="76164" y="113803"/>
                </a:lnTo>
                <a:lnTo>
                  <a:pt x="74588" y="117778"/>
                </a:lnTo>
                <a:lnTo>
                  <a:pt x="73538" y="122332"/>
                </a:lnTo>
                <a:lnTo>
                  <a:pt x="72838" y="127273"/>
                </a:lnTo>
                <a:lnTo>
                  <a:pt x="71577" y="130567"/>
                </a:lnTo>
                <a:lnTo>
                  <a:pt x="69943" y="132763"/>
                </a:lnTo>
                <a:lnTo>
                  <a:pt x="68060" y="134227"/>
                </a:lnTo>
                <a:lnTo>
                  <a:pt x="66805" y="136156"/>
                </a:lnTo>
                <a:lnTo>
                  <a:pt x="65968" y="138394"/>
                </a:lnTo>
                <a:lnTo>
                  <a:pt x="65410" y="140838"/>
                </a:lnTo>
                <a:lnTo>
                  <a:pt x="64244" y="142468"/>
                </a:lnTo>
                <a:lnTo>
                  <a:pt x="62673" y="143555"/>
                </a:lnTo>
                <a:lnTo>
                  <a:pt x="60832" y="144279"/>
                </a:lnTo>
                <a:lnTo>
                  <a:pt x="59605" y="145715"/>
                </a:lnTo>
                <a:lnTo>
                  <a:pt x="58787" y="147624"/>
                </a:lnTo>
                <a:lnTo>
                  <a:pt x="57473" y="152982"/>
                </a:lnTo>
                <a:lnTo>
                  <a:pt x="58159" y="153421"/>
                </a:lnTo>
                <a:lnTo>
                  <a:pt x="63329" y="154185"/>
                </a:lnTo>
                <a:lnTo>
                  <a:pt x="67800" y="158817"/>
                </a:lnTo>
                <a:lnTo>
                  <a:pt x="71118" y="162517"/>
                </a:lnTo>
                <a:lnTo>
                  <a:pt x="75135" y="162767"/>
                </a:lnTo>
                <a:lnTo>
                  <a:pt x="127611" y="162873"/>
                </a:lnTo>
                <a:lnTo>
                  <a:pt x="131111" y="161921"/>
                </a:lnTo>
                <a:lnTo>
                  <a:pt x="134239" y="160333"/>
                </a:lnTo>
                <a:lnTo>
                  <a:pt x="141169" y="155492"/>
                </a:lnTo>
                <a:lnTo>
                  <a:pt x="146350" y="154830"/>
                </a:lnTo>
                <a:lnTo>
                  <a:pt x="153151" y="154536"/>
                </a:lnTo>
                <a:lnTo>
                  <a:pt x="158819" y="154405"/>
                </a:lnTo>
                <a:lnTo>
                  <a:pt x="161442" y="153417"/>
                </a:lnTo>
                <a:lnTo>
                  <a:pt x="166473" y="149780"/>
                </a:lnTo>
                <a:lnTo>
                  <a:pt x="171355" y="147529"/>
                </a:lnTo>
                <a:lnTo>
                  <a:pt x="178594" y="1457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5" name="SMARTInkAnnotation368"/>
          <p:cNvSpPr/>
          <p:nvPr/>
        </p:nvSpPr>
        <p:spPr>
          <a:xfrm>
            <a:off x="2293471" y="4843464"/>
            <a:ext cx="155804" cy="205726"/>
          </a:xfrm>
          <a:custGeom>
            <a:avLst/>
            <a:gdLst/>
            <a:ahLst/>
            <a:cxnLst/>
            <a:rect l="0" t="0" r="0" b="0"/>
            <a:pathLst>
              <a:path w="155804" h="205726">
                <a:moveTo>
                  <a:pt x="28247" y="42861"/>
                </a:moveTo>
                <a:lnTo>
                  <a:pt x="21129" y="25778"/>
                </a:lnTo>
                <a:lnTo>
                  <a:pt x="21111" y="30285"/>
                </a:lnTo>
                <a:lnTo>
                  <a:pt x="20315" y="32572"/>
                </a:lnTo>
                <a:lnTo>
                  <a:pt x="17313" y="37653"/>
                </a:lnTo>
                <a:lnTo>
                  <a:pt x="13334" y="43086"/>
                </a:lnTo>
                <a:lnTo>
                  <a:pt x="8103" y="49784"/>
                </a:lnTo>
                <a:lnTo>
                  <a:pt x="3405" y="55495"/>
                </a:lnTo>
                <a:lnTo>
                  <a:pt x="2161" y="57951"/>
                </a:lnTo>
                <a:lnTo>
                  <a:pt x="778" y="63220"/>
                </a:lnTo>
                <a:lnTo>
                  <a:pt x="0" y="66991"/>
                </a:lnTo>
                <a:lnTo>
                  <a:pt x="685" y="68473"/>
                </a:lnTo>
                <a:lnTo>
                  <a:pt x="3562" y="72659"/>
                </a:lnTo>
                <a:lnTo>
                  <a:pt x="4646" y="75109"/>
                </a:lnTo>
                <a:lnTo>
                  <a:pt x="5852" y="80371"/>
                </a:lnTo>
                <a:lnTo>
                  <a:pt x="6967" y="82155"/>
                </a:lnTo>
                <a:lnTo>
                  <a:pt x="8504" y="83344"/>
                </a:lnTo>
                <a:lnTo>
                  <a:pt x="10323" y="84137"/>
                </a:lnTo>
                <a:lnTo>
                  <a:pt x="14460" y="87558"/>
                </a:lnTo>
                <a:lnTo>
                  <a:pt x="19791" y="92965"/>
                </a:lnTo>
                <a:lnTo>
                  <a:pt x="22637" y="93704"/>
                </a:lnTo>
                <a:lnTo>
                  <a:pt x="24507" y="93901"/>
                </a:lnTo>
                <a:lnTo>
                  <a:pt x="27341" y="94985"/>
                </a:lnTo>
                <a:lnTo>
                  <a:pt x="30818" y="96661"/>
                </a:lnTo>
                <a:lnTo>
                  <a:pt x="34724" y="98730"/>
                </a:lnTo>
                <a:lnTo>
                  <a:pt x="38121" y="100109"/>
                </a:lnTo>
                <a:lnTo>
                  <a:pt x="41180" y="101029"/>
                </a:lnTo>
                <a:lnTo>
                  <a:pt x="44013" y="101642"/>
                </a:lnTo>
                <a:lnTo>
                  <a:pt x="47489" y="102051"/>
                </a:lnTo>
                <a:lnTo>
                  <a:pt x="51394" y="102323"/>
                </a:lnTo>
                <a:lnTo>
                  <a:pt x="55585" y="102505"/>
                </a:lnTo>
                <a:lnTo>
                  <a:pt x="59172" y="103579"/>
                </a:lnTo>
                <a:lnTo>
                  <a:pt x="62358" y="105247"/>
                </a:lnTo>
                <a:lnTo>
                  <a:pt x="65275" y="107312"/>
                </a:lnTo>
                <a:lnTo>
                  <a:pt x="68807" y="108688"/>
                </a:lnTo>
                <a:lnTo>
                  <a:pt x="72750" y="109606"/>
                </a:lnTo>
                <a:lnTo>
                  <a:pt x="76966" y="110217"/>
                </a:lnTo>
                <a:lnTo>
                  <a:pt x="81364" y="111578"/>
                </a:lnTo>
                <a:lnTo>
                  <a:pt x="85883" y="113437"/>
                </a:lnTo>
                <a:lnTo>
                  <a:pt x="90484" y="115629"/>
                </a:lnTo>
                <a:lnTo>
                  <a:pt x="95139" y="117090"/>
                </a:lnTo>
                <a:lnTo>
                  <a:pt x="99829" y="118065"/>
                </a:lnTo>
                <a:lnTo>
                  <a:pt x="104543" y="118714"/>
                </a:lnTo>
                <a:lnTo>
                  <a:pt x="108480" y="120100"/>
                </a:lnTo>
                <a:lnTo>
                  <a:pt x="111898" y="121976"/>
                </a:lnTo>
                <a:lnTo>
                  <a:pt x="114971" y="124179"/>
                </a:lnTo>
                <a:lnTo>
                  <a:pt x="117813" y="126601"/>
                </a:lnTo>
                <a:lnTo>
                  <a:pt x="120502" y="129168"/>
                </a:lnTo>
                <a:lnTo>
                  <a:pt x="123088" y="131831"/>
                </a:lnTo>
                <a:lnTo>
                  <a:pt x="125605" y="134560"/>
                </a:lnTo>
                <a:lnTo>
                  <a:pt x="130520" y="140131"/>
                </a:lnTo>
                <a:lnTo>
                  <a:pt x="132148" y="142950"/>
                </a:lnTo>
                <a:lnTo>
                  <a:pt x="133956" y="148623"/>
                </a:lnTo>
                <a:lnTo>
                  <a:pt x="136877" y="154318"/>
                </a:lnTo>
                <a:lnTo>
                  <a:pt x="138767" y="157171"/>
                </a:lnTo>
                <a:lnTo>
                  <a:pt x="139233" y="160025"/>
                </a:lnTo>
                <a:lnTo>
                  <a:pt x="138751" y="162881"/>
                </a:lnTo>
                <a:lnTo>
                  <a:pt x="136892" y="168593"/>
                </a:lnTo>
                <a:lnTo>
                  <a:pt x="136065" y="174306"/>
                </a:lnTo>
                <a:lnTo>
                  <a:pt x="135698" y="180022"/>
                </a:lnTo>
                <a:lnTo>
                  <a:pt x="135600" y="182879"/>
                </a:lnTo>
                <a:lnTo>
                  <a:pt x="134741" y="185736"/>
                </a:lnTo>
                <a:lnTo>
                  <a:pt x="131669" y="191451"/>
                </a:lnTo>
                <a:lnTo>
                  <a:pt x="127659" y="197166"/>
                </a:lnTo>
                <a:lnTo>
                  <a:pt x="125478" y="200023"/>
                </a:lnTo>
                <a:lnTo>
                  <a:pt x="123230" y="201928"/>
                </a:lnTo>
                <a:lnTo>
                  <a:pt x="118616" y="204045"/>
                </a:lnTo>
                <a:lnTo>
                  <a:pt x="113920" y="204986"/>
                </a:lnTo>
                <a:lnTo>
                  <a:pt x="109186" y="205404"/>
                </a:lnTo>
                <a:lnTo>
                  <a:pt x="104437" y="205590"/>
                </a:lnTo>
                <a:lnTo>
                  <a:pt x="93951" y="205725"/>
                </a:lnTo>
                <a:lnTo>
                  <a:pt x="91051" y="203193"/>
                </a:lnTo>
                <a:lnTo>
                  <a:pt x="86514" y="198356"/>
                </a:lnTo>
                <a:lnTo>
                  <a:pt x="81936" y="192968"/>
                </a:lnTo>
                <a:lnTo>
                  <a:pt x="80709" y="190557"/>
                </a:lnTo>
                <a:lnTo>
                  <a:pt x="79345" y="185339"/>
                </a:lnTo>
                <a:lnTo>
                  <a:pt x="78739" y="179844"/>
                </a:lnTo>
                <a:lnTo>
                  <a:pt x="78577" y="177046"/>
                </a:lnTo>
                <a:lnTo>
                  <a:pt x="79263" y="174228"/>
                </a:lnTo>
                <a:lnTo>
                  <a:pt x="82142" y="168556"/>
                </a:lnTo>
                <a:lnTo>
                  <a:pt x="83950" y="162861"/>
                </a:lnTo>
                <a:lnTo>
                  <a:pt x="84433" y="160008"/>
                </a:lnTo>
                <a:lnTo>
                  <a:pt x="85548" y="156202"/>
                </a:lnTo>
                <a:lnTo>
                  <a:pt x="87085" y="151759"/>
                </a:lnTo>
                <a:lnTo>
                  <a:pt x="88904" y="146892"/>
                </a:lnTo>
                <a:lnTo>
                  <a:pt x="93041" y="136404"/>
                </a:lnTo>
                <a:lnTo>
                  <a:pt x="102165" y="114149"/>
                </a:lnTo>
                <a:lnTo>
                  <a:pt x="104514" y="109437"/>
                </a:lnTo>
                <a:lnTo>
                  <a:pt x="106873" y="105342"/>
                </a:lnTo>
                <a:lnTo>
                  <a:pt x="109239" y="101660"/>
                </a:lnTo>
                <a:lnTo>
                  <a:pt x="112404" y="97300"/>
                </a:lnTo>
                <a:lnTo>
                  <a:pt x="116102" y="92489"/>
                </a:lnTo>
                <a:lnTo>
                  <a:pt x="120155" y="87376"/>
                </a:lnTo>
                <a:lnTo>
                  <a:pt x="123650" y="82063"/>
                </a:lnTo>
                <a:lnTo>
                  <a:pt x="126775" y="76615"/>
                </a:lnTo>
                <a:lnTo>
                  <a:pt x="139197" y="52227"/>
                </a:lnTo>
                <a:lnTo>
                  <a:pt x="145076" y="40533"/>
                </a:lnTo>
                <a:lnTo>
                  <a:pt x="148996" y="31784"/>
                </a:lnTo>
                <a:lnTo>
                  <a:pt x="151609" y="24998"/>
                </a:lnTo>
                <a:lnTo>
                  <a:pt x="153351" y="19523"/>
                </a:lnTo>
                <a:lnTo>
                  <a:pt x="154512" y="14920"/>
                </a:lnTo>
                <a:lnTo>
                  <a:pt x="155286" y="10898"/>
                </a:lnTo>
                <a:lnTo>
                  <a:pt x="155803" y="7265"/>
                </a:lnTo>
                <a:lnTo>
                  <a:pt x="155353" y="4843"/>
                </a:lnTo>
                <a:lnTo>
                  <a:pt x="154260" y="3228"/>
                </a:lnTo>
                <a:lnTo>
                  <a:pt x="152737" y="2151"/>
                </a:lnTo>
                <a:lnTo>
                  <a:pt x="148928" y="955"/>
                </a:lnTo>
                <a:lnTo>
                  <a:pt x="144589" y="424"/>
                </a:lnTo>
                <a:lnTo>
                  <a:pt x="140016" y="188"/>
                </a:lnTo>
                <a:lnTo>
                  <a:pt x="122586" y="24"/>
                </a:lnTo>
                <a:lnTo>
                  <a:pt x="98383" y="0"/>
                </a:lnTo>
                <a:lnTo>
                  <a:pt x="95642" y="951"/>
                </a:lnTo>
                <a:lnTo>
                  <a:pt x="93021" y="2539"/>
                </a:lnTo>
                <a:lnTo>
                  <a:pt x="90480" y="4550"/>
                </a:lnTo>
                <a:lnTo>
                  <a:pt x="87992" y="5890"/>
                </a:lnTo>
                <a:lnTo>
                  <a:pt x="85539" y="6784"/>
                </a:lnTo>
                <a:lnTo>
                  <a:pt x="80698" y="7777"/>
                </a:lnTo>
                <a:lnTo>
                  <a:pt x="75900" y="8218"/>
                </a:lnTo>
                <a:lnTo>
                  <a:pt x="71110" y="857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6" name="SMARTInkAnnotation369"/>
          <p:cNvSpPr/>
          <p:nvPr/>
        </p:nvSpPr>
        <p:spPr>
          <a:xfrm>
            <a:off x="2643187" y="4843462"/>
            <a:ext cx="35720" cy="162879"/>
          </a:xfrm>
          <a:custGeom>
            <a:avLst/>
            <a:gdLst/>
            <a:ahLst/>
            <a:cxnLst/>
            <a:rect l="0" t="0" r="0" b="0"/>
            <a:pathLst>
              <a:path w="35720" h="162879">
                <a:moveTo>
                  <a:pt x="0" y="0"/>
                </a:moveTo>
                <a:lnTo>
                  <a:pt x="0" y="7381"/>
                </a:lnTo>
                <a:lnTo>
                  <a:pt x="794" y="8730"/>
                </a:lnTo>
                <a:lnTo>
                  <a:pt x="2117" y="10583"/>
                </a:lnTo>
                <a:lnTo>
                  <a:pt x="6151" y="15849"/>
                </a:lnTo>
                <a:lnTo>
                  <a:pt x="7276" y="18186"/>
                </a:lnTo>
                <a:lnTo>
                  <a:pt x="10642" y="25863"/>
                </a:lnTo>
                <a:lnTo>
                  <a:pt x="11857" y="29625"/>
                </a:lnTo>
                <a:lnTo>
                  <a:pt x="12667" y="33085"/>
                </a:lnTo>
                <a:lnTo>
                  <a:pt x="13207" y="36344"/>
                </a:lnTo>
                <a:lnTo>
                  <a:pt x="13567" y="40422"/>
                </a:lnTo>
                <a:lnTo>
                  <a:pt x="13807" y="45046"/>
                </a:lnTo>
                <a:lnTo>
                  <a:pt x="14074" y="55263"/>
                </a:lnTo>
                <a:lnTo>
                  <a:pt x="14193" y="66154"/>
                </a:lnTo>
                <a:lnTo>
                  <a:pt x="15018" y="70772"/>
                </a:lnTo>
                <a:lnTo>
                  <a:pt x="16362" y="74805"/>
                </a:lnTo>
                <a:lnTo>
                  <a:pt x="18052" y="78444"/>
                </a:lnTo>
                <a:lnTo>
                  <a:pt x="19178" y="82777"/>
                </a:lnTo>
                <a:lnTo>
                  <a:pt x="19929" y="87569"/>
                </a:lnTo>
                <a:lnTo>
                  <a:pt x="20430" y="92670"/>
                </a:lnTo>
                <a:lnTo>
                  <a:pt x="20764" y="97975"/>
                </a:lnTo>
                <a:lnTo>
                  <a:pt x="20987" y="103417"/>
                </a:lnTo>
                <a:lnTo>
                  <a:pt x="21299" y="117637"/>
                </a:lnTo>
                <a:lnTo>
                  <a:pt x="21344" y="121288"/>
                </a:lnTo>
                <a:lnTo>
                  <a:pt x="22960" y="127531"/>
                </a:lnTo>
                <a:lnTo>
                  <a:pt x="25626" y="135503"/>
                </a:lnTo>
                <a:lnTo>
                  <a:pt x="35719" y="16287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7" name="SMARTInkAnnotation370"/>
          <p:cNvSpPr/>
          <p:nvPr/>
        </p:nvSpPr>
        <p:spPr>
          <a:xfrm>
            <a:off x="2614612" y="4860610"/>
            <a:ext cx="157164" cy="25716"/>
          </a:xfrm>
          <a:custGeom>
            <a:avLst/>
            <a:gdLst/>
            <a:ahLst/>
            <a:cxnLst/>
            <a:rect l="0" t="0" r="0" b="0"/>
            <a:pathLst>
              <a:path w="157164" h="25716">
                <a:moveTo>
                  <a:pt x="0" y="25715"/>
                </a:moveTo>
                <a:lnTo>
                  <a:pt x="0" y="21164"/>
                </a:lnTo>
                <a:lnTo>
                  <a:pt x="794" y="19823"/>
                </a:lnTo>
                <a:lnTo>
                  <a:pt x="2117" y="18929"/>
                </a:lnTo>
                <a:lnTo>
                  <a:pt x="6151" y="17495"/>
                </a:lnTo>
                <a:lnTo>
                  <a:pt x="10936" y="17299"/>
                </a:lnTo>
                <a:lnTo>
                  <a:pt x="23151" y="17173"/>
                </a:lnTo>
                <a:lnTo>
                  <a:pt x="26546" y="16210"/>
                </a:lnTo>
                <a:lnTo>
                  <a:pt x="30398" y="14616"/>
                </a:lnTo>
                <a:lnTo>
                  <a:pt x="34553" y="12601"/>
                </a:lnTo>
                <a:lnTo>
                  <a:pt x="38116" y="11257"/>
                </a:lnTo>
                <a:lnTo>
                  <a:pt x="41286" y="10361"/>
                </a:lnTo>
                <a:lnTo>
                  <a:pt x="44193" y="9764"/>
                </a:lnTo>
                <a:lnTo>
                  <a:pt x="47718" y="8413"/>
                </a:lnTo>
                <a:lnTo>
                  <a:pt x="51656" y="6560"/>
                </a:lnTo>
                <a:lnTo>
                  <a:pt x="55869" y="4373"/>
                </a:lnTo>
                <a:lnTo>
                  <a:pt x="60265" y="2914"/>
                </a:lnTo>
                <a:lnTo>
                  <a:pt x="64782" y="1942"/>
                </a:lnTo>
                <a:lnTo>
                  <a:pt x="69382" y="1294"/>
                </a:lnTo>
                <a:lnTo>
                  <a:pt x="74036" y="861"/>
                </a:lnTo>
                <a:lnTo>
                  <a:pt x="78726" y="573"/>
                </a:lnTo>
                <a:lnTo>
                  <a:pt x="88171" y="253"/>
                </a:lnTo>
                <a:lnTo>
                  <a:pt x="121448" y="12"/>
                </a:lnTo>
                <a:lnTo>
                  <a:pt x="136702" y="0"/>
                </a:lnTo>
                <a:lnTo>
                  <a:pt x="140347" y="951"/>
                </a:lnTo>
                <a:lnTo>
                  <a:pt x="144365" y="2538"/>
                </a:lnTo>
                <a:lnTo>
                  <a:pt x="157163" y="85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8" name="SMARTInkAnnotation371"/>
          <p:cNvSpPr/>
          <p:nvPr/>
        </p:nvSpPr>
        <p:spPr>
          <a:xfrm>
            <a:off x="2607468" y="5023485"/>
            <a:ext cx="157164" cy="8573"/>
          </a:xfrm>
          <a:custGeom>
            <a:avLst/>
            <a:gdLst/>
            <a:ahLst/>
            <a:cxnLst/>
            <a:rect l="0" t="0" r="0" b="0"/>
            <a:pathLst>
              <a:path w="157164" h="8573">
                <a:moveTo>
                  <a:pt x="0" y="8572"/>
                </a:moveTo>
                <a:lnTo>
                  <a:pt x="17061" y="8572"/>
                </a:lnTo>
                <a:lnTo>
                  <a:pt x="20106" y="7620"/>
                </a:lnTo>
                <a:lnTo>
                  <a:pt x="23723" y="6033"/>
                </a:lnTo>
                <a:lnTo>
                  <a:pt x="27722" y="4022"/>
                </a:lnTo>
                <a:lnTo>
                  <a:pt x="31181" y="2681"/>
                </a:lnTo>
                <a:lnTo>
                  <a:pt x="34281" y="1787"/>
                </a:lnTo>
                <a:lnTo>
                  <a:pt x="37142" y="1191"/>
                </a:lnTo>
                <a:lnTo>
                  <a:pt x="40636" y="794"/>
                </a:lnTo>
                <a:lnTo>
                  <a:pt x="44553" y="529"/>
                </a:lnTo>
                <a:lnTo>
                  <a:pt x="53139" y="235"/>
                </a:lnTo>
                <a:lnTo>
                  <a:pt x="94372" y="4"/>
                </a:lnTo>
                <a:lnTo>
                  <a:pt x="136728" y="0"/>
                </a:lnTo>
                <a:lnTo>
                  <a:pt x="140365" y="952"/>
                </a:lnTo>
                <a:lnTo>
                  <a:pt x="144377" y="2540"/>
                </a:lnTo>
                <a:lnTo>
                  <a:pt x="157163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9" name="Freeform 1178"/>
          <p:cNvSpPr/>
          <p:nvPr/>
        </p:nvSpPr>
        <p:spPr>
          <a:xfrm>
            <a:off x="2950368" y="4972050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0" name="SMARTInkAnnotation373"/>
          <p:cNvSpPr/>
          <p:nvPr/>
        </p:nvSpPr>
        <p:spPr>
          <a:xfrm>
            <a:off x="2914650" y="4954909"/>
            <a:ext cx="50005" cy="34287"/>
          </a:xfrm>
          <a:custGeom>
            <a:avLst/>
            <a:gdLst/>
            <a:ahLst/>
            <a:cxnLst/>
            <a:rect l="0" t="0" r="0" b="0"/>
            <a:pathLst>
              <a:path w="50005" h="34287">
                <a:moveTo>
                  <a:pt x="35718" y="25713"/>
                </a:moveTo>
                <a:lnTo>
                  <a:pt x="35718" y="34277"/>
                </a:lnTo>
                <a:lnTo>
                  <a:pt x="39511" y="34283"/>
                </a:lnTo>
                <a:lnTo>
                  <a:pt x="40628" y="33331"/>
                </a:lnTo>
                <a:lnTo>
                  <a:pt x="41373" y="31744"/>
                </a:lnTo>
                <a:lnTo>
                  <a:pt x="41869" y="29734"/>
                </a:lnTo>
                <a:lnTo>
                  <a:pt x="42200" y="27441"/>
                </a:lnTo>
                <a:lnTo>
                  <a:pt x="42421" y="24961"/>
                </a:lnTo>
                <a:lnTo>
                  <a:pt x="42568" y="22354"/>
                </a:lnTo>
                <a:lnTo>
                  <a:pt x="43460" y="20616"/>
                </a:lnTo>
                <a:lnTo>
                  <a:pt x="44848" y="19458"/>
                </a:lnTo>
                <a:lnTo>
                  <a:pt x="46568" y="18685"/>
                </a:lnTo>
                <a:lnTo>
                  <a:pt x="47714" y="17218"/>
                </a:lnTo>
                <a:lnTo>
                  <a:pt x="48478" y="15288"/>
                </a:lnTo>
                <a:lnTo>
                  <a:pt x="48987" y="13048"/>
                </a:lnTo>
                <a:lnTo>
                  <a:pt x="49327" y="10602"/>
                </a:lnTo>
                <a:lnTo>
                  <a:pt x="49553" y="8020"/>
                </a:lnTo>
                <a:lnTo>
                  <a:pt x="50004" y="37"/>
                </a:lnTo>
                <a:lnTo>
                  <a:pt x="40063" y="0"/>
                </a:lnTo>
                <a:lnTo>
                  <a:pt x="37821" y="951"/>
                </a:lnTo>
                <a:lnTo>
                  <a:pt x="35532" y="2538"/>
                </a:lnTo>
                <a:lnTo>
                  <a:pt x="33213" y="4548"/>
                </a:lnTo>
                <a:lnTo>
                  <a:pt x="30873" y="6841"/>
                </a:lnTo>
                <a:lnTo>
                  <a:pt x="28520" y="9321"/>
                </a:lnTo>
                <a:lnTo>
                  <a:pt x="26157" y="11928"/>
                </a:lnTo>
                <a:lnTo>
                  <a:pt x="21415" y="17364"/>
                </a:lnTo>
                <a:lnTo>
                  <a:pt x="19039" y="20147"/>
                </a:lnTo>
                <a:lnTo>
                  <a:pt x="16661" y="22003"/>
                </a:lnTo>
                <a:lnTo>
                  <a:pt x="14283" y="23240"/>
                </a:lnTo>
                <a:lnTo>
                  <a:pt x="11903" y="24064"/>
                </a:lnTo>
                <a:lnTo>
                  <a:pt x="9523" y="25566"/>
                </a:lnTo>
                <a:lnTo>
                  <a:pt x="7142" y="27520"/>
                </a:lnTo>
                <a:lnTo>
                  <a:pt x="0" y="342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1" name="SMARTInkAnnotation374"/>
          <p:cNvSpPr/>
          <p:nvPr/>
        </p:nvSpPr>
        <p:spPr>
          <a:xfrm>
            <a:off x="3093281" y="4723447"/>
            <a:ext cx="135570" cy="248102"/>
          </a:xfrm>
          <a:custGeom>
            <a:avLst/>
            <a:gdLst/>
            <a:ahLst/>
            <a:cxnLst/>
            <a:rect l="0" t="0" r="0" b="0"/>
            <a:pathLst>
              <a:path w="135570" h="248102">
                <a:moveTo>
                  <a:pt x="99975" y="17145"/>
                </a:moveTo>
                <a:lnTo>
                  <a:pt x="93824" y="17145"/>
                </a:lnTo>
                <a:lnTo>
                  <a:pt x="93493" y="16193"/>
                </a:lnTo>
                <a:lnTo>
                  <a:pt x="93125" y="12595"/>
                </a:lnTo>
                <a:lnTo>
                  <a:pt x="92234" y="11254"/>
                </a:lnTo>
                <a:lnTo>
                  <a:pt x="90845" y="10360"/>
                </a:lnTo>
                <a:lnTo>
                  <a:pt x="87186" y="9367"/>
                </a:lnTo>
                <a:lnTo>
                  <a:pt x="85099" y="9102"/>
                </a:lnTo>
                <a:lnTo>
                  <a:pt x="79839" y="8678"/>
                </a:lnTo>
                <a:lnTo>
                  <a:pt x="77003" y="11160"/>
                </a:lnTo>
                <a:lnTo>
                  <a:pt x="75135" y="13154"/>
                </a:lnTo>
                <a:lnTo>
                  <a:pt x="72302" y="15438"/>
                </a:lnTo>
                <a:lnTo>
                  <a:pt x="68827" y="17912"/>
                </a:lnTo>
                <a:lnTo>
                  <a:pt x="64922" y="20514"/>
                </a:lnTo>
                <a:lnTo>
                  <a:pt x="61525" y="24153"/>
                </a:lnTo>
                <a:lnTo>
                  <a:pt x="58467" y="28485"/>
                </a:lnTo>
                <a:lnTo>
                  <a:pt x="55634" y="33278"/>
                </a:lnTo>
                <a:lnTo>
                  <a:pt x="52158" y="37425"/>
                </a:lnTo>
                <a:lnTo>
                  <a:pt x="48253" y="41143"/>
                </a:lnTo>
                <a:lnTo>
                  <a:pt x="44063" y="44573"/>
                </a:lnTo>
                <a:lnTo>
                  <a:pt x="39681" y="47814"/>
                </a:lnTo>
                <a:lnTo>
                  <a:pt x="35173" y="50926"/>
                </a:lnTo>
                <a:lnTo>
                  <a:pt x="30580" y="53953"/>
                </a:lnTo>
                <a:lnTo>
                  <a:pt x="26724" y="57876"/>
                </a:lnTo>
                <a:lnTo>
                  <a:pt x="23360" y="62397"/>
                </a:lnTo>
                <a:lnTo>
                  <a:pt x="20323" y="67316"/>
                </a:lnTo>
                <a:lnTo>
                  <a:pt x="17505" y="71547"/>
                </a:lnTo>
                <a:lnTo>
                  <a:pt x="14832" y="75321"/>
                </a:lnTo>
                <a:lnTo>
                  <a:pt x="12257" y="78789"/>
                </a:lnTo>
                <a:lnTo>
                  <a:pt x="7279" y="85183"/>
                </a:lnTo>
                <a:lnTo>
                  <a:pt x="4840" y="88221"/>
                </a:lnTo>
                <a:lnTo>
                  <a:pt x="3214" y="91199"/>
                </a:lnTo>
                <a:lnTo>
                  <a:pt x="1408" y="97048"/>
                </a:lnTo>
                <a:lnTo>
                  <a:pt x="605" y="102823"/>
                </a:lnTo>
                <a:lnTo>
                  <a:pt x="89" y="109740"/>
                </a:lnTo>
                <a:lnTo>
                  <a:pt x="0" y="115489"/>
                </a:lnTo>
                <a:lnTo>
                  <a:pt x="781" y="117950"/>
                </a:lnTo>
                <a:lnTo>
                  <a:pt x="3766" y="123225"/>
                </a:lnTo>
                <a:lnTo>
                  <a:pt x="5673" y="125012"/>
                </a:lnTo>
                <a:lnTo>
                  <a:pt x="7739" y="126205"/>
                </a:lnTo>
                <a:lnTo>
                  <a:pt x="9909" y="126999"/>
                </a:lnTo>
                <a:lnTo>
                  <a:pt x="12150" y="127528"/>
                </a:lnTo>
                <a:lnTo>
                  <a:pt x="14437" y="127882"/>
                </a:lnTo>
                <a:lnTo>
                  <a:pt x="16756" y="128117"/>
                </a:lnTo>
                <a:lnTo>
                  <a:pt x="19096" y="129226"/>
                </a:lnTo>
                <a:lnTo>
                  <a:pt x="21450" y="130919"/>
                </a:lnTo>
                <a:lnTo>
                  <a:pt x="23812" y="132999"/>
                </a:lnTo>
                <a:lnTo>
                  <a:pt x="26975" y="134386"/>
                </a:lnTo>
                <a:lnTo>
                  <a:pt x="30671" y="135311"/>
                </a:lnTo>
                <a:lnTo>
                  <a:pt x="34722" y="135928"/>
                </a:lnTo>
                <a:lnTo>
                  <a:pt x="38217" y="137291"/>
                </a:lnTo>
                <a:lnTo>
                  <a:pt x="41340" y="139152"/>
                </a:lnTo>
                <a:lnTo>
                  <a:pt x="44217" y="141345"/>
                </a:lnTo>
                <a:lnTo>
                  <a:pt x="48515" y="143761"/>
                </a:lnTo>
                <a:lnTo>
                  <a:pt x="53762" y="146323"/>
                </a:lnTo>
                <a:lnTo>
                  <a:pt x="59641" y="148983"/>
                </a:lnTo>
                <a:lnTo>
                  <a:pt x="65148" y="150758"/>
                </a:lnTo>
                <a:lnTo>
                  <a:pt x="70407" y="151941"/>
                </a:lnTo>
                <a:lnTo>
                  <a:pt x="75501" y="152729"/>
                </a:lnTo>
                <a:lnTo>
                  <a:pt x="80484" y="154207"/>
                </a:lnTo>
                <a:lnTo>
                  <a:pt x="85393" y="156145"/>
                </a:lnTo>
                <a:lnTo>
                  <a:pt x="90254" y="158389"/>
                </a:lnTo>
                <a:lnTo>
                  <a:pt x="94288" y="160838"/>
                </a:lnTo>
                <a:lnTo>
                  <a:pt x="97771" y="163423"/>
                </a:lnTo>
                <a:lnTo>
                  <a:pt x="100887" y="166099"/>
                </a:lnTo>
                <a:lnTo>
                  <a:pt x="103758" y="168835"/>
                </a:lnTo>
                <a:lnTo>
                  <a:pt x="106465" y="171612"/>
                </a:lnTo>
                <a:lnTo>
                  <a:pt x="109065" y="174416"/>
                </a:lnTo>
                <a:lnTo>
                  <a:pt x="111591" y="178189"/>
                </a:lnTo>
                <a:lnTo>
                  <a:pt x="114069" y="182611"/>
                </a:lnTo>
                <a:lnTo>
                  <a:pt x="116515" y="187463"/>
                </a:lnTo>
                <a:lnTo>
                  <a:pt x="118145" y="191650"/>
                </a:lnTo>
                <a:lnTo>
                  <a:pt x="119957" y="198843"/>
                </a:lnTo>
                <a:lnTo>
                  <a:pt x="122879" y="205215"/>
                </a:lnTo>
                <a:lnTo>
                  <a:pt x="124769" y="208248"/>
                </a:lnTo>
                <a:lnTo>
                  <a:pt x="126870" y="214157"/>
                </a:lnTo>
                <a:lnTo>
                  <a:pt x="127430" y="217066"/>
                </a:lnTo>
                <a:lnTo>
                  <a:pt x="127009" y="219958"/>
                </a:lnTo>
                <a:lnTo>
                  <a:pt x="124426" y="225712"/>
                </a:lnTo>
                <a:lnTo>
                  <a:pt x="122748" y="231444"/>
                </a:lnTo>
                <a:lnTo>
                  <a:pt x="122301" y="234306"/>
                </a:lnTo>
                <a:lnTo>
                  <a:pt x="119687" y="240027"/>
                </a:lnTo>
                <a:lnTo>
                  <a:pt x="117879" y="242885"/>
                </a:lnTo>
                <a:lnTo>
                  <a:pt x="115880" y="244791"/>
                </a:lnTo>
                <a:lnTo>
                  <a:pt x="113753" y="246062"/>
                </a:lnTo>
                <a:lnTo>
                  <a:pt x="111542" y="246909"/>
                </a:lnTo>
                <a:lnTo>
                  <a:pt x="106098" y="247473"/>
                </a:lnTo>
                <a:lnTo>
                  <a:pt x="98501" y="247850"/>
                </a:lnTo>
                <a:lnTo>
                  <a:pt x="89467" y="248101"/>
                </a:lnTo>
                <a:lnTo>
                  <a:pt x="82651" y="247316"/>
                </a:lnTo>
                <a:lnTo>
                  <a:pt x="77313" y="245840"/>
                </a:lnTo>
                <a:lnTo>
                  <a:pt x="72961" y="243903"/>
                </a:lnTo>
                <a:lnTo>
                  <a:pt x="69265" y="241660"/>
                </a:lnTo>
                <a:lnTo>
                  <a:pt x="66008" y="239212"/>
                </a:lnTo>
                <a:lnTo>
                  <a:pt x="63043" y="236627"/>
                </a:lnTo>
                <a:lnTo>
                  <a:pt x="61066" y="232999"/>
                </a:lnTo>
                <a:lnTo>
                  <a:pt x="59748" y="228675"/>
                </a:lnTo>
                <a:lnTo>
                  <a:pt x="58870" y="223888"/>
                </a:lnTo>
                <a:lnTo>
                  <a:pt x="58284" y="218791"/>
                </a:lnTo>
                <a:lnTo>
                  <a:pt x="57893" y="213488"/>
                </a:lnTo>
                <a:lnTo>
                  <a:pt x="57633" y="208048"/>
                </a:lnTo>
                <a:lnTo>
                  <a:pt x="57344" y="196923"/>
                </a:lnTo>
                <a:lnTo>
                  <a:pt x="57267" y="191290"/>
                </a:lnTo>
                <a:lnTo>
                  <a:pt x="58009" y="184677"/>
                </a:lnTo>
                <a:lnTo>
                  <a:pt x="59298" y="177410"/>
                </a:lnTo>
                <a:lnTo>
                  <a:pt x="60950" y="169708"/>
                </a:lnTo>
                <a:lnTo>
                  <a:pt x="62846" y="162669"/>
                </a:lnTo>
                <a:lnTo>
                  <a:pt x="64904" y="156071"/>
                </a:lnTo>
                <a:lnTo>
                  <a:pt x="67069" y="149767"/>
                </a:lnTo>
                <a:lnTo>
                  <a:pt x="70100" y="142707"/>
                </a:lnTo>
                <a:lnTo>
                  <a:pt x="73708" y="135144"/>
                </a:lnTo>
                <a:lnTo>
                  <a:pt x="77701" y="127244"/>
                </a:lnTo>
                <a:lnTo>
                  <a:pt x="81157" y="120072"/>
                </a:lnTo>
                <a:lnTo>
                  <a:pt x="87114" y="107023"/>
                </a:lnTo>
                <a:lnTo>
                  <a:pt x="90607" y="99923"/>
                </a:lnTo>
                <a:lnTo>
                  <a:pt x="102315" y="77232"/>
                </a:lnTo>
                <a:lnTo>
                  <a:pt x="105503" y="70538"/>
                </a:lnTo>
                <a:lnTo>
                  <a:pt x="111163" y="58021"/>
                </a:lnTo>
                <a:lnTo>
                  <a:pt x="116324" y="46107"/>
                </a:lnTo>
                <a:lnTo>
                  <a:pt x="118812" y="41216"/>
                </a:lnTo>
                <a:lnTo>
                  <a:pt x="121264" y="37002"/>
                </a:lnTo>
                <a:lnTo>
                  <a:pt x="123693" y="33241"/>
                </a:lnTo>
                <a:lnTo>
                  <a:pt x="126106" y="29781"/>
                </a:lnTo>
                <a:lnTo>
                  <a:pt x="128508" y="26521"/>
                </a:lnTo>
                <a:lnTo>
                  <a:pt x="130903" y="23396"/>
                </a:lnTo>
                <a:lnTo>
                  <a:pt x="132500" y="20360"/>
                </a:lnTo>
                <a:lnTo>
                  <a:pt x="134274" y="14447"/>
                </a:lnTo>
                <a:lnTo>
                  <a:pt x="135273" y="10313"/>
                </a:lnTo>
                <a:lnTo>
                  <a:pt x="135569" y="4538"/>
                </a:lnTo>
                <a:lnTo>
                  <a:pt x="134817" y="3025"/>
                </a:lnTo>
                <a:lnTo>
                  <a:pt x="133522" y="2017"/>
                </a:lnTo>
                <a:lnTo>
                  <a:pt x="129532" y="399"/>
                </a:lnTo>
                <a:lnTo>
                  <a:pt x="126870" y="178"/>
                </a:lnTo>
                <a:lnTo>
                  <a:pt x="1214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2" name="SMARTInkAnnotation375"/>
          <p:cNvSpPr/>
          <p:nvPr/>
        </p:nvSpPr>
        <p:spPr>
          <a:xfrm>
            <a:off x="1221581" y="5092069"/>
            <a:ext cx="2085976" cy="257172"/>
          </a:xfrm>
          <a:custGeom>
            <a:avLst/>
            <a:gdLst/>
            <a:ahLst/>
            <a:cxnLst/>
            <a:rect l="0" t="0" r="0" b="0"/>
            <a:pathLst>
              <a:path w="2085976" h="257172">
                <a:moveTo>
                  <a:pt x="0" y="257171"/>
                </a:moveTo>
                <a:lnTo>
                  <a:pt x="0" y="249790"/>
                </a:lnTo>
                <a:lnTo>
                  <a:pt x="793" y="249392"/>
                </a:lnTo>
                <a:lnTo>
                  <a:pt x="6151" y="248703"/>
                </a:lnTo>
                <a:lnTo>
                  <a:pt x="10642" y="244079"/>
                </a:lnTo>
                <a:lnTo>
                  <a:pt x="13444" y="242728"/>
                </a:lnTo>
                <a:lnTo>
                  <a:pt x="27232" y="240559"/>
                </a:lnTo>
                <a:lnTo>
                  <a:pt x="59757" y="239094"/>
                </a:lnTo>
                <a:lnTo>
                  <a:pt x="78626" y="233245"/>
                </a:lnTo>
                <a:lnTo>
                  <a:pt x="94999" y="229444"/>
                </a:lnTo>
                <a:lnTo>
                  <a:pt x="108102" y="225798"/>
                </a:lnTo>
                <a:lnTo>
                  <a:pt x="170696" y="217065"/>
                </a:lnTo>
                <a:lnTo>
                  <a:pt x="216908" y="210121"/>
                </a:lnTo>
                <a:lnTo>
                  <a:pt x="258693" y="203773"/>
                </a:lnTo>
                <a:lnTo>
                  <a:pt x="299367" y="193918"/>
                </a:lnTo>
                <a:lnTo>
                  <a:pt x="363093" y="189059"/>
                </a:lnTo>
                <a:lnTo>
                  <a:pt x="430720" y="181179"/>
                </a:lnTo>
                <a:lnTo>
                  <a:pt x="513694" y="170057"/>
                </a:lnTo>
                <a:lnTo>
                  <a:pt x="566446" y="161938"/>
                </a:lnTo>
                <a:lnTo>
                  <a:pt x="622919" y="156564"/>
                </a:lnTo>
                <a:lnTo>
                  <a:pt x="669814" y="150421"/>
                </a:lnTo>
                <a:lnTo>
                  <a:pt x="713872" y="142568"/>
                </a:lnTo>
                <a:lnTo>
                  <a:pt x="803848" y="125699"/>
                </a:lnTo>
                <a:lnTo>
                  <a:pt x="852893" y="121696"/>
                </a:lnTo>
                <a:lnTo>
                  <a:pt x="902613" y="115960"/>
                </a:lnTo>
                <a:lnTo>
                  <a:pt x="969192" y="105488"/>
                </a:lnTo>
                <a:lnTo>
                  <a:pt x="1270297" y="57146"/>
                </a:lnTo>
                <a:lnTo>
                  <a:pt x="1322887" y="53124"/>
                </a:lnTo>
                <a:lnTo>
                  <a:pt x="1373659" y="47382"/>
                </a:lnTo>
                <a:lnTo>
                  <a:pt x="1512973" y="25667"/>
                </a:lnTo>
                <a:lnTo>
                  <a:pt x="1564036" y="19667"/>
                </a:lnTo>
                <a:lnTo>
                  <a:pt x="1614355" y="15349"/>
                </a:lnTo>
                <a:lnTo>
                  <a:pt x="1662338" y="8038"/>
                </a:lnTo>
                <a:lnTo>
                  <a:pt x="1725010" y="1585"/>
                </a:lnTo>
                <a:lnTo>
                  <a:pt x="1785191" y="310"/>
                </a:lnTo>
                <a:lnTo>
                  <a:pt x="1929356" y="0"/>
                </a:lnTo>
                <a:lnTo>
                  <a:pt x="1984390" y="7377"/>
                </a:lnTo>
                <a:lnTo>
                  <a:pt x="2021474" y="15197"/>
                </a:lnTo>
                <a:lnTo>
                  <a:pt x="2035083" y="17229"/>
                </a:lnTo>
                <a:lnTo>
                  <a:pt x="2057940" y="24408"/>
                </a:lnTo>
                <a:lnTo>
                  <a:pt x="2085975" y="257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3" name="SMARTInkAnnotation376"/>
          <p:cNvSpPr/>
          <p:nvPr/>
        </p:nvSpPr>
        <p:spPr>
          <a:xfrm>
            <a:off x="2057425" y="5332243"/>
            <a:ext cx="192857" cy="222706"/>
          </a:xfrm>
          <a:custGeom>
            <a:avLst/>
            <a:gdLst/>
            <a:ahLst/>
            <a:cxnLst/>
            <a:rect l="0" t="0" r="0" b="0"/>
            <a:pathLst>
              <a:path w="192857" h="222706">
                <a:moveTo>
                  <a:pt x="7118" y="68432"/>
                </a:moveTo>
                <a:lnTo>
                  <a:pt x="269" y="68432"/>
                </a:lnTo>
                <a:lnTo>
                  <a:pt x="33" y="61588"/>
                </a:lnTo>
                <a:lnTo>
                  <a:pt x="0" y="56500"/>
                </a:lnTo>
                <a:lnTo>
                  <a:pt x="785" y="53810"/>
                </a:lnTo>
                <a:lnTo>
                  <a:pt x="3775" y="48281"/>
                </a:lnTo>
                <a:lnTo>
                  <a:pt x="7749" y="42648"/>
                </a:lnTo>
                <a:lnTo>
                  <a:pt x="12161" y="36970"/>
                </a:lnTo>
                <a:lnTo>
                  <a:pt x="21461" y="25564"/>
                </a:lnTo>
                <a:lnTo>
                  <a:pt x="26987" y="19852"/>
                </a:lnTo>
                <a:lnTo>
                  <a:pt x="30683" y="16995"/>
                </a:lnTo>
                <a:lnTo>
                  <a:pt x="34734" y="14138"/>
                </a:lnTo>
                <a:lnTo>
                  <a:pt x="38229" y="11281"/>
                </a:lnTo>
                <a:lnTo>
                  <a:pt x="44229" y="5566"/>
                </a:lnTo>
                <a:lnTo>
                  <a:pt x="47733" y="3661"/>
                </a:lnTo>
                <a:lnTo>
                  <a:pt x="51657" y="2391"/>
                </a:lnTo>
                <a:lnTo>
                  <a:pt x="55861" y="1545"/>
                </a:lnTo>
                <a:lnTo>
                  <a:pt x="60251" y="981"/>
                </a:lnTo>
                <a:lnTo>
                  <a:pt x="64765" y="604"/>
                </a:lnTo>
                <a:lnTo>
                  <a:pt x="73221" y="186"/>
                </a:lnTo>
                <a:lnTo>
                  <a:pt x="79624" y="0"/>
                </a:lnTo>
                <a:lnTo>
                  <a:pt x="82443" y="903"/>
                </a:lnTo>
                <a:lnTo>
                  <a:pt x="87692" y="4447"/>
                </a:lnTo>
                <a:lnTo>
                  <a:pt x="92671" y="6656"/>
                </a:lnTo>
                <a:lnTo>
                  <a:pt x="95109" y="7246"/>
                </a:lnTo>
                <a:lnTo>
                  <a:pt x="99936" y="10441"/>
                </a:lnTo>
                <a:lnTo>
                  <a:pt x="102334" y="12626"/>
                </a:lnTo>
                <a:lnTo>
                  <a:pt x="103933" y="15035"/>
                </a:lnTo>
                <a:lnTo>
                  <a:pt x="104999" y="17594"/>
                </a:lnTo>
                <a:lnTo>
                  <a:pt x="105710" y="20253"/>
                </a:lnTo>
                <a:lnTo>
                  <a:pt x="105389" y="23930"/>
                </a:lnTo>
                <a:lnTo>
                  <a:pt x="104382" y="28286"/>
                </a:lnTo>
                <a:lnTo>
                  <a:pt x="102917" y="33096"/>
                </a:lnTo>
                <a:lnTo>
                  <a:pt x="101941" y="38207"/>
                </a:lnTo>
                <a:lnTo>
                  <a:pt x="101289" y="43519"/>
                </a:lnTo>
                <a:lnTo>
                  <a:pt x="100856" y="48966"/>
                </a:lnTo>
                <a:lnTo>
                  <a:pt x="99772" y="54502"/>
                </a:lnTo>
                <a:lnTo>
                  <a:pt x="98256" y="60098"/>
                </a:lnTo>
                <a:lnTo>
                  <a:pt x="96452" y="65734"/>
                </a:lnTo>
                <a:lnTo>
                  <a:pt x="94455" y="71395"/>
                </a:lnTo>
                <a:lnTo>
                  <a:pt x="92330" y="77075"/>
                </a:lnTo>
                <a:lnTo>
                  <a:pt x="87853" y="88466"/>
                </a:lnTo>
                <a:lnTo>
                  <a:pt x="83217" y="99878"/>
                </a:lnTo>
                <a:lnTo>
                  <a:pt x="80076" y="105588"/>
                </a:lnTo>
                <a:lnTo>
                  <a:pt x="76394" y="111300"/>
                </a:lnTo>
                <a:lnTo>
                  <a:pt x="72352" y="117013"/>
                </a:lnTo>
                <a:lnTo>
                  <a:pt x="68864" y="122727"/>
                </a:lnTo>
                <a:lnTo>
                  <a:pt x="65744" y="128441"/>
                </a:lnTo>
                <a:lnTo>
                  <a:pt x="62871" y="134155"/>
                </a:lnTo>
                <a:lnTo>
                  <a:pt x="60162" y="139870"/>
                </a:lnTo>
                <a:lnTo>
                  <a:pt x="55035" y="151299"/>
                </a:lnTo>
                <a:lnTo>
                  <a:pt x="50175" y="158920"/>
                </a:lnTo>
                <a:lnTo>
                  <a:pt x="43760" y="167809"/>
                </a:lnTo>
                <a:lnTo>
                  <a:pt x="36309" y="177546"/>
                </a:lnTo>
                <a:lnTo>
                  <a:pt x="30547" y="184036"/>
                </a:lnTo>
                <a:lnTo>
                  <a:pt x="25913" y="188364"/>
                </a:lnTo>
                <a:lnTo>
                  <a:pt x="22029" y="191250"/>
                </a:lnTo>
                <a:lnTo>
                  <a:pt x="19440" y="194125"/>
                </a:lnTo>
                <a:lnTo>
                  <a:pt x="17714" y="196995"/>
                </a:lnTo>
                <a:lnTo>
                  <a:pt x="16564" y="199861"/>
                </a:lnTo>
                <a:lnTo>
                  <a:pt x="15003" y="201771"/>
                </a:lnTo>
                <a:lnTo>
                  <a:pt x="13168" y="203045"/>
                </a:lnTo>
                <a:lnTo>
                  <a:pt x="11152" y="203893"/>
                </a:lnTo>
                <a:lnTo>
                  <a:pt x="9807" y="205412"/>
                </a:lnTo>
                <a:lnTo>
                  <a:pt x="8911" y="207377"/>
                </a:lnTo>
                <a:lnTo>
                  <a:pt x="8313" y="209639"/>
                </a:lnTo>
                <a:lnTo>
                  <a:pt x="8709" y="211148"/>
                </a:lnTo>
                <a:lnTo>
                  <a:pt x="9766" y="212153"/>
                </a:lnTo>
                <a:lnTo>
                  <a:pt x="13374" y="213767"/>
                </a:lnTo>
                <a:lnTo>
                  <a:pt x="13670" y="214851"/>
                </a:lnTo>
                <a:lnTo>
                  <a:pt x="13999" y="218597"/>
                </a:lnTo>
                <a:lnTo>
                  <a:pt x="15674" y="219977"/>
                </a:lnTo>
                <a:lnTo>
                  <a:pt x="18378" y="220897"/>
                </a:lnTo>
                <a:lnTo>
                  <a:pt x="21769" y="221510"/>
                </a:lnTo>
                <a:lnTo>
                  <a:pt x="27653" y="222192"/>
                </a:lnTo>
                <a:lnTo>
                  <a:pt x="30333" y="222374"/>
                </a:lnTo>
                <a:lnTo>
                  <a:pt x="37544" y="222575"/>
                </a:lnTo>
                <a:lnTo>
                  <a:pt x="51317" y="222705"/>
                </a:lnTo>
                <a:lnTo>
                  <a:pt x="54840" y="221763"/>
                </a:lnTo>
                <a:lnTo>
                  <a:pt x="58777" y="220183"/>
                </a:lnTo>
                <a:lnTo>
                  <a:pt x="62988" y="218176"/>
                </a:lnTo>
                <a:lnTo>
                  <a:pt x="67384" y="216839"/>
                </a:lnTo>
                <a:lnTo>
                  <a:pt x="71902" y="215947"/>
                </a:lnTo>
                <a:lnTo>
                  <a:pt x="76501" y="215353"/>
                </a:lnTo>
                <a:lnTo>
                  <a:pt x="80361" y="214957"/>
                </a:lnTo>
                <a:lnTo>
                  <a:pt x="83728" y="214692"/>
                </a:lnTo>
                <a:lnTo>
                  <a:pt x="86767" y="214516"/>
                </a:lnTo>
                <a:lnTo>
                  <a:pt x="90380" y="213446"/>
                </a:lnTo>
                <a:lnTo>
                  <a:pt x="94376" y="211781"/>
                </a:lnTo>
                <a:lnTo>
                  <a:pt x="98628" y="209717"/>
                </a:lnTo>
                <a:lnTo>
                  <a:pt x="103049" y="208342"/>
                </a:lnTo>
                <a:lnTo>
                  <a:pt x="107585" y="207425"/>
                </a:lnTo>
                <a:lnTo>
                  <a:pt x="112196" y="206815"/>
                </a:lnTo>
                <a:lnTo>
                  <a:pt x="116064" y="205454"/>
                </a:lnTo>
                <a:lnTo>
                  <a:pt x="119436" y="203595"/>
                </a:lnTo>
                <a:lnTo>
                  <a:pt x="122478" y="201403"/>
                </a:lnTo>
                <a:lnTo>
                  <a:pt x="126094" y="199942"/>
                </a:lnTo>
                <a:lnTo>
                  <a:pt x="130092" y="198968"/>
                </a:lnTo>
                <a:lnTo>
                  <a:pt x="134344" y="198317"/>
                </a:lnTo>
                <a:lnTo>
                  <a:pt x="137973" y="197885"/>
                </a:lnTo>
                <a:lnTo>
                  <a:pt x="141186" y="197596"/>
                </a:lnTo>
                <a:lnTo>
                  <a:pt x="146873" y="197276"/>
                </a:lnTo>
                <a:lnTo>
                  <a:pt x="152046" y="197133"/>
                </a:lnTo>
                <a:lnTo>
                  <a:pt x="153743" y="196143"/>
                </a:lnTo>
                <a:lnTo>
                  <a:pt x="154874" y="194530"/>
                </a:lnTo>
                <a:lnTo>
                  <a:pt x="155629" y="192502"/>
                </a:lnTo>
                <a:lnTo>
                  <a:pt x="156925" y="191150"/>
                </a:lnTo>
                <a:lnTo>
                  <a:pt x="158583" y="190249"/>
                </a:lnTo>
                <a:lnTo>
                  <a:pt x="163336" y="188296"/>
                </a:lnTo>
                <a:lnTo>
                  <a:pt x="166826" y="186441"/>
                </a:lnTo>
                <a:lnTo>
                  <a:pt x="170740" y="184252"/>
                </a:lnTo>
                <a:lnTo>
                  <a:pt x="174143" y="181841"/>
                </a:lnTo>
                <a:lnTo>
                  <a:pt x="180041" y="176620"/>
                </a:lnTo>
                <a:lnTo>
                  <a:pt x="185309" y="173666"/>
                </a:lnTo>
                <a:lnTo>
                  <a:pt x="192856" y="1713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4" name="SMARTInkAnnotation377"/>
          <p:cNvSpPr/>
          <p:nvPr/>
        </p:nvSpPr>
        <p:spPr>
          <a:xfrm>
            <a:off x="3178968" y="565785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5" name="SMARTInkAnnotation378"/>
          <p:cNvSpPr/>
          <p:nvPr/>
        </p:nvSpPr>
        <p:spPr>
          <a:xfrm>
            <a:off x="3200400" y="5743575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9740"/>
                </a:lnTo>
                <a:lnTo>
                  <a:pt x="793" y="28398"/>
                </a:lnTo>
                <a:lnTo>
                  <a:pt x="2116" y="27504"/>
                </a:lnTo>
                <a:lnTo>
                  <a:pt x="6150" y="26070"/>
                </a:lnTo>
                <a:lnTo>
                  <a:pt x="10641" y="25822"/>
                </a:lnTo>
                <a:lnTo>
                  <a:pt x="13444" y="24835"/>
                </a:lnTo>
                <a:lnTo>
                  <a:pt x="16900" y="23224"/>
                </a:lnTo>
                <a:lnTo>
                  <a:pt x="20792" y="21198"/>
                </a:lnTo>
                <a:lnTo>
                  <a:pt x="24180" y="19846"/>
                </a:lnTo>
                <a:lnTo>
                  <a:pt x="27232" y="18946"/>
                </a:lnTo>
                <a:lnTo>
                  <a:pt x="30061" y="18345"/>
                </a:lnTo>
                <a:lnTo>
                  <a:pt x="32741" y="16993"/>
                </a:lnTo>
                <a:lnTo>
                  <a:pt x="35321" y="15139"/>
                </a:lnTo>
                <a:lnTo>
                  <a:pt x="37835" y="12950"/>
                </a:lnTo>
                <a:lnTo>
                  <a:pt x="40304" y="11491"/>
                </a:lnTo>
                <a:lnTo>
                  <a:pt x="42745" y="10517"/>
                </a:lnTo>
                <a:lnTo>
                  <a:pt x="45165" y="9869"/>
                </a:lnTo>
                <a:lnTo>
                  <a:pt x="48366" y="9437"/>
                </a:lnTo>
                <a:lnTo>
                  <a:pt x="52088" y="9149"/>
                </a:lnTo>
                <a:lnTo>
                  <a:pt x="56156" y="8956"/>
                </a:lnTo>
                <a:lnTo>
                  <a:pt x="64910" y="8743"/>
                </a:lnTo>
                <a:lnTo>
                  <a:pt x="122734" y="8573"/>
                </a:lnTo>
                <a:lnTo>
                  <a:pt x="126273" y="7620"/>
                </a:lnTo>
                <a:lnTo>
                  <a:pt x="130219" y="6032"/>
                </a:lnTo>
                <a:lnTo>
                  <a:pt x="134437" y="4022"/>
                </a:lnTo>
                <a:lnTo>
                  <a:pt x="138044" y="2681"/>
                </a:lnTo>
                <a:lnTo>
                  <a:pt x="141242" y="1787"/>
                </a:lnTo>
                <a:lnTo>
                  <a:pt x="144167" y="1191"/>
                </a:lnTo>
                <a:lnTo>
                  <a:pt x="146911" y="794"/>
                </a:lnTo>
                <a:lnTo>
                  <a:pt x="152077" y="353"/>
                </a:lnTo>
                <a:lnTo>
                  <a:pt x="159136" y="15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6" name="SMARTInkAnnotation379"/>
          <p:cNvSpPr/>
          <p:nvPr/>
        </p:nvSpPr>
        <p:spPr>
          <a:xfrm>
            <a:off x="3493301" y="5452516"/>
            <a:ext cx="157156" cy="308203"/>
          </a:xfrm>
          <a:custGeom>
            <a:avLst/>
            <a:gdLst/>
            <a:ahLst/>
            <a:cxnLst/>
            <a:rect l="0" t="0" r="0" b="0"/>
            <a:pathLst>
              <a:path w="157156" h="308203">
                <a:moveTo>
                  <a:pt x="7136" y="68174"/>
                </a:moveTo>
                <a:lnTo>
                  <a:pt x="7136" y="63624"/>
                </a:lnTo>
                <a:lnTo>
                  <a:pt x="7930" y="61330"/>
                </a:lnTo>
                <a:lnTo>
                  <a:pt x="12790" y="53346"/>
                </a:lnTo>
                <a:lnTo>
                  <a:pt x="15955" y="49176"/>
                </a:lnTo>
                <a:lnTo>
                  <a:pt x="44272" y="15041"/>
                </a:lnTo>
                <a:lnTo>
                  <a:pt x="47768" y="12750"/>
                </a:lnTo>
                <a:lnTo>
                  <a:pt x="51687" y="11222"/>
                </a:lnTo>
                <a:lnTo>
                  <a:pt x="55887" y="10204"/>
                </a:lnTo>
                <a:lnTo>
                  <a:pt x="59480" y="8572"/>
                </a:lnTo>
                <a:lnTo>
                  <a:pt x="62669" y="6532"/>
                </a:lnTo>
                <a:lnTo>
                  <a:pt x="65590" y="4219"/>
                </a:lnTo>
                <a:lnTo>
                  <a:pt x="68330" y="2678"/>
                </a:lnTo>
                <a:lnTo>
                  <a:pt x="70951" y="1650"/>
                </a:lnTo>
                <a:lnTo>
                  <a:pt x="73492" y="964"/>
                </a:lnTo>
                <a:lnTo>
                  <a:pt x="76773" y="508"/>
                </a:lnTo>
                <a:lnTo>
                  <a:pt x="80548" y="203"/>
                </a:lnTo>
                <a:lnTo>
                  <a:pt x="84653" y="0"/>
                </a:lnTo>
                <a:lnTo>
                  <a:pt x="88183" y="817"/>
                </a:lnTo>
                <a:lnTo>
                  <a:pt x="91330" y="2315"/>
                </a:lnTo>
                <a:lnTo>
                  <a:pt x="94221" y="4266"/>
                </a:lnTo>
                <a:lnTo>
                  <a:pt x="96943" y="5566"/>
                </a:lnTo>
                <a:lnTo>
                  <a:pt x="99551" y="6433"/>
                </a:lnTo>
                <a:lnTo>
                  <a:pt x="102083" y="7011"/>
                </a:lnTo>
                <a:lnTo>
                  <a:pt x="105359" y="8348"/>
                </a:lnTo>
                <a:lnTo>
                  <a:pt x="109131" y="10193"/>
                </a:lnTo>
                <a:lnTo>
                  <a:pt x="113232" y="12375"/>
                </a:lnTo>
                <a:lnTo>
                  <a:pt x="115967" y="15735"/>
                </a:lnTo>
                <a:lnTo>
                  <a:pt x="117790" y="19879"/>
                </a:lnTo>
                <a:lnTo>
                  <a:pt x="120609" y="28612"/>
                </a:lnTo>
                <a:lnTo>
                  <a:pt x="126659" y="39836"/>
                </a:lnTo>
                <a:lnTo>
                  <a:pt x="128887" y="44520"/>
                </a:lnTo>
                <a:lnTo>
                  <a:pt x="132685" y="53850"/>
                </a:lnTo>
                <a:lnTo>
                  <a:pt x="134373" y="61173"/>
                </a:lnTo>
                <a:lnTo>
                  <a:pt x="135123" y="70143"/>
                </a:lnTo>
                <a:lnTo>
                  <a:pt x="135323" y="75202"/>
                </a:lnTo>
                <a:lnTo>
                  <a:pt x="135546" y="85902"/>
                </a:lnTo>
                <a:lnTo>
                  <a:pt x="135713" y="125358"/>
                </a:lnTo>
                <a:lnTo>
                  <a:pt x="134923" y="132014"/>
                </a:lnTo>
                <a:lnTo>
                  <a:pt x="133602" y="139309"/>
                </a:lnTo>
                <a:lnTo>
                  <a:pt x="131928" y="147030"/>
                </a:lnTo>
                <a:lnTo>
                  <a:pt x="130018" y="154082"/>
                </a:lnTo>
                <a:lnTo>
                  <a:pt x="127951" y="160689"/>
                </a:lnTo>
                <a:lnTo>
                  <a:pt x="125780" y="166998"/>
                </a:lnTo>
                <a:lnTo>
                  <a:pt x="124332" y="173109"/>
                </a:lnTo>
                <a:lnTo>
                  <a:pt x="123367" y="179088"/>
                </a:lnTo>
                <a:lnTo>
                  <a:pt x="122723" y="184979"/>
                </a:lnTo>
                <a:lnTo>
                  <a:pt x="121501" y="190812"/>
                </a:lnTo>
                <a:lnTo>
                  <a:pt x="119892" y="196605"/>
                </a:lnTo>
                <a:lnTo>
                  <a:pt x="118025" y="202372"/>
                </a:lnTo>
                <a:lnTo>
                  <a:pt x="115987" y="208122"/>
                </a:lnTo>
                <a:lnTo>
                  <a:pt x="111606" y="219590"/>
                </a:lnTo>
                <a:lnTo>
                  <a:pt x="104677" y="236757"/>
                </a:lnTo>
                <a:lnTo>
                  <a:pt x="101532" y="241522"/>
                </a:lnTo>
                <a:lnTo>
                  <a:pt x="97848" y="245652"/>
                </a:lnTo>
                <a:lnTo>
                  <a:pt x="93804" y="249358"/>
                </a:lnTo>
                <a:lnTo>
                  <a:pt x="90315" y="253733"/>
                </a:lnTo>
                <a:lnTo>
                  <a:pt x="87195" y="258555"/>
                </a:lnTo>
                <a:lnTo>
                  <a:pt x="84322" y="263675"/>
                </a:lnTo>
                <a:lnTo>
                  <a:pt x="81612" y="268040"/>
                </a:lnTo>
                <a:lnTo>
                  <a:pt x="79011" y="271903"/>
                </a:lnTo>
                <a:lnTo>
                  <a:pt x="76484" y="275431"/>
                </a:lnTo>
                <a:lnTo>
                  <a:pt x="74006" y="278735"/>
                </a:lnTo>
                <a:lnTo>
                  <a:pt x="69135" y="284946"/>
                </a:lnTo>
                <a:lnTo>
                  <a:pt x="57153" y="299579"/>
                </a:lnTo>
                <a:lnTo>
                  <a:pt x="54769" y="302454"/>
                </a:lnTo>
                <a:lnTo>
                  <a:pt x="52385" y="304370"/>
                </a:lnTo>
                <a:lnTo>
                  <a:pt x="47620" y="306500"/>
                </a:lnTo>
                <a:lnTo>
                  <a:pt x="42856" y="307446"/>
                </a:lnTo>
                <a:lnTo>
                  <a:pt x="40474" y="307699"/>
                </a:lnTo>
                <a:lnTo>
                  <a:pt x="37299" y="307867"/>
                </a:lnTo>
                <a:lnTo>
                  <a:pt x="26039" y="308104"/>
                </a:lnTo>
                <a:lnTo>
                  <a:pt x="8279" y="308202"/>
                </a:lnTo>
                <a:lnTo>
                  <a:pt x="7898" y="307251"/>
                </a:lnTo>
                <a:lnTo>
                  <a:pt x="7475" y="303653"/>
                </a:lnTo>
                <a:lnTo>
                  <a:pt x="6568" y="301360"/>
                </a:lnTo>
                <a:lnTo>
                  <a:pt x="2293" y="294534"/>
                </a:lnTo>
                <a:lnTo>
                  <a:pt x="1015" y="292603"/>
                </a:lnTo>
                <a:lnTo>
                  <a:pt x="447" y="289205"/>
                </a:lnTo>
                <a:lnTo>
                  <a:pt x="127" y="281937"/>
                </a:lnTo>
                <a:lnTo>
                  <a:pt x="32" y="273751"/>
                </a:lnTo>
                <a:lnTo>
                  <a:pt x="0" y="262451"/>
                </a:lnTo>
                <a:lnTo>
                  <a:pt x="792" y="259605"/>
                </a:lnTo>
                <a:lnTo>
                  <a:pt x="4903" y="251047"/>
                </a:lnTo>
                <a:lnTo>
                  <a:pt x="6144" y="245336"/>
                </a:lnTo>
                <a:lnTo>
                  <a:pt x="11237" y="238669"/>
                </a:lnTo>
                <a:lnTo>
                  <a:pt x="19395" y="229462"/>
                </a:lnTo>
                <a:lnTo>
                  <a:pt x="29596" y="218562"/>
                </a:lnTo>
                <a:lnTo>
                  <a:pt x="37985" y="211296"/>
                </a:lnTo>
                <a:lnTo>
                  <a:pt x="45164" y="206450"/>
                </a:lnTo>
                <a:lnTo>
                  <a:pt x="51538" y="203221"/>
                </a:lnTo>
                <a:lnTo>
                  <a:pt x="56581" y="201067"/>
                </a:lnTo>
                <a:lnTo>
                  <a:pt x="60737" y="199632"/>
                </a:lnTo>
                <a:lnTo>
                  <a:pt x="64302" y="198675"/>
                </a:lnTo>
                <a:lnTo>
                  <a:pt x="68265" y="198037"/>
                </a:lnTo>
                <a:lnTo>
                  <a:pt x="72495" y="197612"/>
                </a:lnTo>
                <a:lnTo>
                  <a:pt x="76902" y="197328"/>
                </a:lnTo>
                <a:lnTo>
                  <a:pt x="86033" y="197013"/>
                </a:lnTo>
                <a:lnTo>
                  <a:pt x="101037" y="196811"/>
                </a:lnTo>
                <a:lnTo>
                  <a:pt x="103868" y="197747"/>
                </a:lnTo>
                <a:lnTo>
                  <a:pt x="106549" y="199323"/>
                </a:lnTo>
                <a:lnTo>
                  <a:pt x="109130" y="201327"/>
                </a:lnTo>
                <a:lnTo>
                  <a:pt x="111645" y="203615"/>
                </a:lnTo>
                <a:lnTo>
                  <a:pt x="116555" y="208698"/>
                </a:lnTo>
                <a:lnTo>
                  <a:pt x="121384" y="214131"/>
                </a:lnTo>
                <a:lnTo>
                  <a:pt x="123782" y="216914"/>
                </a:lnTo>
                <a:lnTo>
                  <a:pt x="128564" y="225085"/>
                </a:lnTo>
                <a:lnTo>
                  <a:pt x="133335" y="234115"/>
                </a:lnTo>
                <a:lnTo>
                  <a:pt x="138102" y="241303"/>
                </a:lnTo>
                <a:lnTo>
                  <a:pt x="140750" y="247673"/>
                </a:lnTo>
                <a:lnTo>
                  <a:pt x="142720" y="254631"/>
                </a:lnTo>
                <a:lnTo>
                  <a:pt x="146241" y="264074"/>
                </a:lnTo>
                <a:lnTo>
                  <a:pt x="148336" y="272081"/>
                </a:lnTo>
                <a:lnTo>
                  <a:pt x="148894" y="275549"/>
                </a:lnTo>
                <a:lnTo>
                  <a:pt x="151631" y="281943"/>
                </a:lnTo>
                <a:lnTo>
                  <a:pt x="153473" y="284981"/>
                </a:lnTo>
                <a:lnTo>
                  <a:pt x="155518" y="290898"/>
                </a:lnTo>
                <a:lnTo>
                  <a:pt x="157155" y="29963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7" name="SMARTInkAnnotation380"/>
          <p:cNvSpPr/>
          <p:nvPr/>
        </p:nvSpPr>
        <p:spPr>
          <a:xfrm>
            <a:off x="3743325" y="5777865"/>
            <a:ext cx="27488" cy="42864"/>
          </a:xfrm>
          <a:custGeom>
            <a:avLst/>
            <a:gdLst/>
            <a:ahLst/>
            <a:cxnLst/>
            <a:rect l="0" t="0" r="0" b="0"/>
            <a:pathLst>
              <a:path w="27488" h="42864">
                <a:moveTo>
                  <a:pt x="0" y="42863"/>
                </a:moveTo>
                <a:lnTo>
                  <a:pt x="0" y="29843"/>
                </a:lnTo>
                <a:lnTo>
                  <a:pt x="794" y="27516"/>
                </a:lnTo>
                <a:lnTo>
                  <a:pt x="2116" y="25012"/>
                </a:lnTo>
                <a:lnTo>
                  <a:pt x="6151" y="18699"/>
                </a:lnTo>
                <a:lnTo>
                  <a:pt x="6482" y="17229"/>
                </a:lnTo>
                <a:lnTo>
                  <a:pt x="6702" y="15296"/>
                </a:lnTo>
                <a:lnTo>
                  <a:pt x="6849" y="13055"/>
                </a:lnTo>
                <a:lnTo>
                  <a:pt x="7741" y="10608"/>
                </a:lnTo>
                <a:lnTo>
                  <a:pt x="9129" y="8025"/>
                </a:lnTo>
                <a:lnTo>
                  <a:pt x="13268" y="1584"/>
                </a:lnTo>
                <a:lnTo>
                  <a:pt x="14402" y="1057"/>
                </a:lnTo>
                <a:lnTo>
                  <a:pt x="15951" y="705"/>
                </a:lnTo>
                <a:lnTo>
                  <a:pt x="20349" y="139"/>
                </a:lnTo>
                <a:lnTo>
                  <a:pt x="21503" y="92"/>
                </a:lnTo>
                <a:lnTo>
                  <a:pt x="27487" y="12"/>
                </a:lnTo>
                <a:lnTo>
                  <a:pt x="27056" y="1913"/>
                </a:lnTo>
                <a:lnTo>
                  <a:pt x="25975" y="5085"/>
                </a:lnTo>
                <a:lnTo>
                  <a:pt x="21454" y="17083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8" name="SMARTInkAnnotation381"/>
          <p:cNvSpPr/>
          <p:nvPr/>
        </p:nvSpPr>
        <p:spPr>
          <a:xfrm>
            <a:off x="3893343" y="5410836"/>
            <a:ext cx="178442" cy="380106"/>
          </a:xfrm>
          <a:custGeom>
            <a:avLst/>
            <a:gdLst/>
            <a:ahLst/>
            <a:cxnLst/>
            <a:rect l="0" t="0" r="0" b="0"/>
            <a:pathLst>
              <a:path w="178442" h="380106">
                <a:moveTo>
                  <a:pt x="0" y="49846"/>
                </a:moveTo>
                <a:lnTo>
                  <a:pt x="0" y="45296"/>
                </a:lnTo>
                <a:lnTo>
                  <a:pt x="794" y="43955"/>
                </a:lnTo>
                <a:lnTo>
                  <a:pt x="2117" y="43061"/>
                </a:lnTo>
                <a:lnTo>
                  <a:pt x="3793" y="42466"/>
                </a:lnTo>
                <a:lnTo>
                  <a:pt x="4910" y="41116"/>
                </a:lnTo>
                <a:lnTo>
                  <a:pt x="5655" y="39263"/>
                </a:lnTo>
                <a:lnTo>
                  <a:pt x="6151" y="37076"/>
                </a:lnTo>
                <a:lnTo>
                  <a:pt x="8820" y="32106"/>
                </a:lnTo>
                <a:lnTo>
                  <a:pt x="12651" y="26722"/>
                </a:lnTo>
                <a:lnTo>
                  <a:pt x="17001" y="21154"/>
                </a:lnTo>
                <a:lnTo>
                  <a:pt x="19271" y="19288"/>
                </a:lnTo>
                <a:lnTo>
                  <a:pt x="23911" y="17215"/>
                </a:lnTo>
                <a:lnTo>
                  <a:pt x="27053" y="15709"/>
                </a:lnTo>
                <a:lnTo>
                  <a:pt x="30736" y="13753"/>
                </a:lnTo>
                <a:lnTo>
                  <a:pt x="34778" y="11497"/>
                </a:lnTo>
                <a:lnTo>
                  <a:pt x="39854" y="9040"/>
                </a:lnTo>
                <a:lnTo>
                  <a:pt x="51844" y="3771"/>
                </a:lnTo>
                <a:lnTo>
                  <a:pt x="56788" y="1984"/>
                </a:lnTo>
                <a:lnTo>
                  <a:pt x="60878" y="794"/>
                </a:lnTo>
                <a:lnTo>
                  <a:pt x="64398" y="0"/>
                </a:lnTo>
                <a:lnTo>
                  <a:pt x="68333" y="423"/>
                </a:lnTo>
                <a:lnTo>
                  <a:pt x="72542" y="1657"/>
                </a:lnTo>
                <a:lnTo>
                  <a:pt x="76937" y="3433"/>
                </a:lnTo>
                <a:lnTo>
                  <a:pt x="79866" y="5569"/>
                </a:lnTo>
                <a:lnTo>
                  <a:pt x="81819" y="7946"/>
                </a:lnTo>
                <a:lnTo>
                  <a:pt x="86685" y="15842"/>
                </a:lnTo>
                <a:lnTo>
                  <a:pt x="90914" y="21398"/>
                </a:lnTo>
                <a:lnTo>
                  <a:pt x="95440" y="27043"/>
                </a:lnTo>
                <a:lnTo>
                  <a:pt x="96964" y="30834"/>
                </a:lnTo>
                <a:lnTo>
                  <a:pt x="98658" y="40127"/>
                </a:lnTo>
                <a:lnTo>
                  <a:pt x="98316" y="46224"/>
                </a:lnTo>
                <a:lnTo>
                  <a:pt x="97294" y="53146"/>
                </a:lnTo>
                <a:lnTo>
                  <a:pt x="95819" y="60619"/>
                </a:lnTo>
                <a:lnTo>
                  <a:pt x="94042" y="67506"/>
                </a:lnTo>
                <a:lnTo>
                  <a:pt x="92064" y="74002"/>
                </a:lnTo>
                <a:lnTo>
                  <a:pt x="89951" y="80237"/>
                </a:lnTo>
                <a:lnTo>
                  <a:pt x="87748" y="86299"/>
                </a:lnTo>
                <a:lnTo>
                  <a:pt x="83185" y="98115"/>
                </a:lnTo>
                <a:lnTo>
                  <a:pt x="69043" y="132687"/>
                </a:lnTo>
                <a:lnTo>
                  <a:pt x="65873" y="138411"/>
                </a:lnTo>
                <a:lnTo>
                  <a:pt x="62171" y="144131"/>
                </a:lnTo>
                <a:lnTo>
                  <a:pt x="58116" y="149851"/>
                </a:lnTo>
                <a:lnTo>
                  <a:pt x="54619" y="154616"/>
                </a:lnTo>
                <a:lnTo>
                  <a:pt x="48617" y="162451"/>
                </a:lnTo>
                <a:lnTo>
                  <a:pt x="45905" y="164921"/>
                </a:lnTo>
                <a:lnTo>
                  <a:pt x="40776" y="167666"/>
                </a:lnTo>
                <a:lnTo>
                  <a:pt x="39090" y="169350"/>
                </a:lnTo>
                <a:lnTo>
                  <a:pt x="37966" y="171425"/>
                </a:lnTo>
                <a:lnTo>
                  <a:pt x="37218" y="173762"/>
                </a:lnTo>
                <a:lnTo>
                  <a:pt x="35924" y="175319"/>
                </a:lnTo>
                <a:lnTo>
                  <a:pt x="34269" y="176357"/>
                </a:lnTo>
                <a:lnTo>
                  <a:pt x="28674" y="178398"/>
                </a:lnTo>
                <a:lnTo>
                  <a:pt x="28605" y="173873"/>
                </a:lnTo>
                <a:lnTo>
                  <a:pt x="29389" y="172536"/>
                </a:lnTo>
                <a:lnTo>
                  <a:pt x="30705" y="171644"/>
                </a:lnTo>
                <a:lnTo>
                  <a:pt x="32377" y="171050"/>
                </a:lnTo>
                <a:lnTo>
                  <a:pt x="33491" y="169702"/>
                </a:lnTo>
                <a:lnTo>
                  <a:pt x="34233" y="167850"/>
                </a:lnTo>
                <a:lnTo>
                  <a:pt x="34729" y="165663"/>
                </a:lnTo>
                <a:lnTo>
                  <a:pt x="36646" y="163252"/>
                </a:lnTo>
                <a:lnTo>
                  <a:pt x="39512" y="160693"/>
                </a:lnTo>
                <a:lnTo>
                  <a:pt x="43010" y="158034"/>
                </a:lnTo>
                <a:lnTo>
                  <a:pt x="46136" y="155309"/>
                </a:lnTo>
                <a:lnTo>
                  <a:pt x="49014" y="152540"/>
                </a:lnTo>
                <a:lnTo>
                  <a:pt x="51726" y="149741"/>
                </a:lnTo>
                <a:lnTo>
                  <a:pt x="55121" y="147875"/>
                </a:lnTo>
                <a:lnTo>
                  <a:pt x="58973" y="146632"/>
                </a:lnTo>
                <a:lnTo>
                  <a:pt x="63128" y="145803"/>
                </a:lnTo>
                <a:lnTo>
                  <a:pt x="67485" y="144297"/>
                </a:lnTo>
                <a:lnTo>
                  <a:pt x="71978" y="142341"/>
                </a:lnTo>
                <a:lnTo>
                  <a:pt x="76560" y="140085"/>
                </a:lnTo>
                <a:lnTo>
                  <a:pt x="81203" y="138581"/>
                </a:lnTo>
                <a:lnTo>
                  <a:pt x="85885" y="137577"/>
                </a:lnTo>
                <a:lnTo>
                  <a:pt x="90594" y="136909"/>
                </a:lnTo>
                <a:lnTo>
                  <a:pt x="95322" y="136463"/>
                </a:lnTo>
                <a:lnTo>
                  <a:pt x="100061" y="136166"/>
                </a:lnTo>
                <a:lnTo>
                  <a:pt x="104807" y="135967"/>
                </a:lnTo>
                <a:lnTo>
                  <a:pt x="110352" y="136788"/>
                </a:lnTo>
                <a:lnTo>
                  <a:pt x="116431" y="138288"/>
                </a:lnTo>
                <a:lnTo>
                  <a:pt x="122864" y="140239"/>
                </a:lnTo>
                <a:lnTo>
                  <a:pt x="128741" y="142494"/>
                </a:lnTo>
                <a:lnTo>
                  <a:pt x="134247" y="144949"/>
                </a:lnTo>
                <a:lnTo>
                  <a:pt x="139504" y="147538"/>
                </a:lnTo>
                <a:lnTo>
                  <a:pt x="143803" y="150216"/>
                </a:lnTo>
                <a:lnTo>
                  <a:pt x="147463" y="152955"/>
                </a:lnTo>
                <a:lnTo>
                  <a:pt x="150695" y="155733"/>
                </a:lnTo>
                <a:lnTo>
                  <a:pt x="154439" y="159490"/>
                </a:lnTo>
                <a:lnTo>
                  <a:pt x="158522" y="163900"/>
                </a:lnTo>
                <a:lnTo>
                  <a:pt x="162832" y="168744"/>
                </a:lnTo>
                <a:lnTo>
                  <a:pt x="166498" y="173879"/>
                </a:lnTo>
                <a:lnTo>
                  <a:pt x="169736" y="179207"/>
                </a:lnTo>
                <a:lnTo>
                  <a:pt x="172689" y="184665"/>
                </a:lnTo>
                <a:lnTo>
                  <a:pt x="174657" y="191160"/>
                </a:lnTo>
                <a:lnTo>
                  <a:pt x="175970" y="198348"/>
                </a:lnTo>
                <a:lnTo>
                  <a:pt x="176845" y="205997"/>
                </a:lnTo>
                <a:lnTo>
                  <a:pt x="177428" y="213955"/>
                </a:lnTo>
                <a:lnTo>
                  <a:pt x="177817" y="222117"/>
                </a:lnTo>
                <a:lnTo>
                  <a:pt x="178249" y="238806"/>
                </a:lnTo>
                <a:lnTo>
                  <a:pt x="178441" y="255749"/>
                </a:lnTo>
                <a:lnTo>
                  <a:pt x="177698" y="263314"/>
                </a:lnTo>
                <a:lnTo>
                  <a:pt x="176410" y="270263"/>
                </a:lnTo>
                <a:lnTo>
                  <a:pt x="172860" y="284017"/>
                </a:lnTo>
                <a:lnTo>
                  <a:pt x="168638" y="299655"/>
                </a:lnTo>
                <a:lnTo>
                  <a:pt x="165606" y="306873"/>
                </a:lnTo>
                <a:lnTo>
                  <a:pt x="161999" y="313590"/>
                </a:lnTo>
                <a:lnTo>
                  <a:pt x="158005" y="319973"/>
                </a:lnTo>
                <a:lnTo>
                  <a:pt x="154549" y="326133"/>
                </a:lnTo>
                <a:lnTo>
                  <a:pt x="151451" y="332145"/>
                </a:lnTo>
                <a:lnTo>
                  <a:pt x="148593" y="338058"/>
                </a:lnTo>
                <a:lnTo>
                  <a:pt x="145100" y="343905"/>
                </a:lnTo>
                <a:lnTo>
                  <a:pt x="141183" y="349708"/>
                </a:lnTo>
                <a:lnTo>
                  <a:pt x="136985" y="355482"/>
                </a:lnTo>
                <a:lnTo>
                  <a:pt x="130203" y="364437"/>
                </a:lnTo>
                <a:lnTo>
                  <a:pt x="127284" y="368158"/>
                </a:lnTo>
                <a:lnTo>
                  <a:pt x="123750" y="370639"/>
                </a:lnTo>
                <a:lnTo>
                  <a:pt x="119806" y="372293"/>
                </a:lnTo>
                <a:lnTo>
                  <a:pt x="115590" y="373396"/>
                </a:lnTo>
                <a:lnTo>
                  <a:pt x="111191" y="375084"/>
                </a:lnTo>
                <a:lnTo>
                  <a:pt x="106672" y="377161"/>
                </a:lnTo>
                <a:lnTo>
                  <a:pt x="102070" y="379499"/>
                </a:lnTo>
                <a:lnTo>
                  <a:pt x="97416" y="380105"/>
                </a:lnTo>
                <a:lnTo>
                  <a:pt x="92725" y="379556"/>
                </a:lnTo>
                <a:lnTo>
                  <a:pt x="88011" y="378238"/>
                </a:lnTo>
                <a:lnTo>
                  <a:pt x="83280" y="377359"/>
                </a:lnTo>
                <a:lnTo>
                  <a:pt x="78539" y="376773"/>
                </a:lnTo>
                <a:lnTo>
                  <a:pt x="69831" y="376122"/>
                </a:lnTo>
                <a:lnTo>
                  <a:pt x="63315" y="375833"/>
                </a:lnTo>
                <a:lnTo>
                  <a:pt x="59673" y="374803"/>
                </a:lnTo>
                <a:lnTo>
                  <a:pt x="55657" y="373164"/>
                </a:lnTo>
                <a:lnTo>
                  <a:pt x="51392" y="371119"/>
                </a:lnTo>
                <a:lnTo>
                  <a:pt x="47755" y="369756"/>
                </a:lnTo>
                <a:lnTo>
                  <a:pt x="44537" y="368847"/>
                </a:lnTo>
                <a:lnTo>
                  <a:pt x="41598" y="368241"/>
                </a:lnTo>
                <a:lnTo>
                  <a:pt x="36215" y="365027"/>
                </a:lnTo>
                <a:lnTo>
                  <a:pt x="33669" y="362837"/>
                </a:lnTo>
                <a:lnTo>
                  <a:pt x="28722" y="360403"/>
                </a:lnTo>
                <a:lnTo>
                  <a:pt x="26292" y="359754"/>
                </a:lnTo>
                <a:lnTo>
                  <a:pt x="24672" y="358369"/>
                </a:lnTo>
                <a:lnTo>
                  <a:pt x="23591" y="356493"/>
                </a:lnTo>
                <a:lnTo>
                  <a:pt x="21432" y="34988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9" name="SMARTInkAnnotation382"/>
          <p:cNvSpPr/>
          <p:nvPr/>
        </p:nvSpPr>
        <p:spPr>
          <a:xfrm>
            <a:off x="4343458" y="5580698"/>
            <a:ext cx="92784" cy="127268"/>
          </a:xfrm>
          <a:custGeom>
            <a:avLst/>
            <a:gdLst/>
            <a:ahLst/>
            <a:cxnLst/>
            <a:rect l="0" t="0" r="0" b="0"/>
            <a:pathLst>
              <a:path w="92784" h="127268">
                <a:moveTo>
                  <a:pt x="78523" y="0"/>
                </a:moveTo>
                <a:lnTo>
                  <a:pt x="53627" y="0"/>
                </a:lnTo>
                <a:lnTo>
                  <a:pt x="51607" y="952"/>
                </a:lnTo>
                <a:lnTo>
                  <a:pt x="49467" y="2540"/>
                </a:lnTo>
                <a:lnTo>
                  <a:pt x="47246" y="4551"/>
                </a:lnTo>
                <a:lnTo>
                  <a:pt x="44971" y="5891"/>
                </a:lnTo>
                <a:lnTo>
                  <a:pt x="42661" y="6784"/>
                </a:lnTo>
                <a:lnTo>
                  <a:pt x="40328" y="7381"/>
                </a:lnTo>
                <a:lnTo>
                  <a:pt x="38772" y="8730"/>
                </a:lnTo>
                <a:lnTo>
                  <a:pt x="37735" y="10583"/>
                </a:lnTo>
                <a:lnTo>
                  <a:pt x="37044" y="12769"/>
                </a:lnTo>
                <a:lnTo>
                  <a:pt x="33407" y="18990"/>
                </a:lnTo>
                <a:lnTo>
                  <a:pt x="20901" y="38603"/>
                </a:lnTo>
                <a:lnTo>
                  <a:pt x="15502" y="47642"/>
                </a:lnTo>
                <a:lnTo>
                  <a:pt x="11109" y="55574"/>
                </a:lnTo>
                <a:lnTo>
                  <a:pt x="7386" y="62766"/>
                </a:lnTo>
                <a:lnTo>
                  <a:pt x="4905" y="68514"/>
                </a:lnTo>
                <a:lnTo>
                  <a:pt x="3251" y="73298"/>
                </a:lnTo>
                <a:lnTo>
                  <a:pt x="2148" y="77440"/>
                </a:lnTo>
                <a:lnTo>
                  <a:pt x="1413" y="81154"/>
                </a:lnTo>
                <a:lnTo>
                  <a:pt x="922" y="84582"/>
                </a:lnTo>
                <a:lnTo>
                  <a:pt x="595" y="87821"/>
                </a:lnTo>
                <a:lnTo>
                  <a:pt x="378" y="91884"/>
                </a:lnTo>
                <a:lnTo>
                  <a:pt x="232" y="96499"/>
                </a:lnTo>
                <a:lnTo>
                  <a:pt x="0" y="108490"/>
                </a:lnTo>
                <a:lnTo>
                  <a:pt x="774" y="110427"/>
                </a:lnTo>
                <a:lnTo>
                  <a:pt x="2084" y="112670"/>
                </a:lnTo>
                <a:lnTo>
                  <a:pt x="3751" y="115118"/>
                </a:lnTo>
                <a:lnTo>
                  <a:pt x="5656" y="116751"/>
                </a:lnTo>
                <a:lnTo>
                  <a:pt x="7720" y="117838"/>
                </a:lnTo>
                <a:lnTo>
                  <a:pt x="9890" y="118563"/>
                </a:lnTo>
                <a:lnTo>
                  <a:pt x="11336" y="120000"/>
                </a:lnTo>
                <a:lnTo>
                  <a:pt x="12301" y="121909"/>
                </a:lnTo>
                <a:lnTo>
                  <a:pt x="12943" y="124135"/>
                </a:lnTo>
                <a:lnTo>
                  <a:pt x="14166" y="125619"/>
                </a:lnTo>
                <a:lnTo>
                  <a:pt x="15775" y="126609"/>
                </a:lnTo>
                <a:lnTo>
                  <a:pt x="17641" y="127267"/>
                </a:lnTo>
                <a:lnTo>
                  <a:pt x="20472" y="126755"/>
                </a:lnTo>
                <a:lnTo>
                  <a:pt x="23947" y="125461"/>
                </a:lnTo>
                <a:lnTo>
                  <a:pt x="27851" y="123644"/>
                </a:lnTo>
                <a:lnTo>
                  <a:pt x="31249" y="122435"/>
                </a:lnTo>
                <a:lnTo>
                  <a:pt x="34306" y="121628"/>
                </a:lnTo>
                <a:lnTo>
                  <a:pt x="37139" y="121090"/>
                </a:lnTo>
                <a:lnTo>
                  <a:pt x="39822" y="119779"/>
                </a:lnTo>
                <a:lnTo>
                  <a:pt x="42403" y="117952"/>
                </a:lnTo>
                <a:lnTo>
                  <a:pt x="44918" y="115782"/>
                </a:lnTo>
                <a:lnTo>
                  <a:pt x="47389" y="114336"/>
                </a:lnTo>
                <a:lnTo>
                  <a:pt x="49830" y="113371"/>
                </a:lnTo>
                <a:lnTo>
                  <a:pt x="52250" y="112728"/>
                </a:lnTo>
                <a:lnTo>
                  <a:pt x="54657" y="111346"/>
                </a:lnTo>
                <a:lnTo>
                  <a:pt x="57057" y="109473"/>
                </a:lnTo>
                <a:lnTo>
                  <a:pt x="59449" y="107272"/>
                </a:lnTo>
                <a:lnTo>
                  <a:pt x="61839" y="104852"/>
                </a:lnTo>
                <a:lnTo>
                  <a:pt x="64225" y="102286"/>
                </a:lnTo>
                <a:lnTo>
                  <a:pt x="66610" y="99623"/>
                </a:lnTo>
                <a:lnTo>
                  <a:pt x="68993" y="95943"/>
                </a:lnTo>
                <a:lnTo>
                  <a:pt x="71376" y="91584"/>
                </a:lnTo>
                <a:lnTo>
                  <a:pt x="73758" y="86773"/>
                </a:lnTo>
                <a:lnTo>
                  <a:pt x="76140" y="82614"/>
                </a:lnTo>
                <a:lnTo>
                  <a:pt x="78522" y="78888"/>
                </a:lnTo>
                <a:lnTo>
                  <a:pt x="80904" y="75452"/>
                </a:lnTo>
                <a:lnTo>
                  <a:pt x="82492" y="72208"/>
                </a:lnTo>
                <a:lnTo>
                  <a:pt x="83550" y="69094"/>
                </a:lnTo>
                <a:lnTo>
                  <a:pt x="84255" y="66065"/>
                </a:lnTo>
                <a:lnTo>
                  <a:pt x="84726" y="63093"/>
                </a:lnTo>
                <a:lnTo>
                  <a:pt x="85039" y="60160"/>
                </a:lnTo>
                <a:lnTo>
                  <a:pt x="85248" y="57251"/>
                </a:lnTo>
                <a:lnTo>
                  <a:pt x="86182" y="53408"/>
                </a:lnTo>
                <a:lnTo>
                  <a:pt x="87597" y="48939"/>
                </a:lnTo>
                <a:lnTo>
                  <a:pt x="89335" y="44057"/>
                </a:lnTo>
                <a:lnTo>
                  <a:pt x="90493" y="39848"/>
                </a:lnTo>
                <a:lnTo>
                  <a:pt x="91266" y="36090"/>
                </a:lnTo>
                <a:lnTo>
                  <a:pt x="91780" y="32632"/>
                </a:lnTo>
                <a:lnTo>
                  <a:pt x="92124" y="29375"/>
                </a:lnTo>
                <a:lnTo>
                  <a:pt x="92353" y="26250"/>
                </a:lnTo>
                <a:lnTo>
                  <a:pt x="92720" y="18943"/>
                </a:lnTo>
                <a:lnTo>
                  <a:pt x="92770" y="15404"/>
                </a:lnTo>
                <a:lnTo>
                  <a:pt x="92783" y="13127"/>
                </a:lnTo>
                <a:lnTo>
                  <a:pt x="91999" y="11609"/>
                </a:lnTo>
                <a:lnTo>
                  <a:pt x="90682" y="10596"/>
                </a:lnTo>
                <a:lnTo>
                  <a:pt x="86657" y="8972"/>
                </a:lnTo>
                <a:lnTo>
                  <a:pt x="83990" y="6210"/>
                </a:lnTo>
                <a:lnTo>
                  <a:pt x="79603" y="1227"/>
                </a:lnTo>
                <a:lnTo>
                  <a:pt x="76886" y="545"/>
                </a:lnTo>
                <a:lnTo>
                  <a:pt x="75050" y="363"/>
                </a:lnTo>
                <a:lnTo>
                  <a:pt x="73827" y="1195"/>
                </a:lnTo>
                <a:lnTo>
                  <a:pt x="73011" y="2702"/>
                </a:lnTo>
                <a:lnTo>
                  <a:pt x="71379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0" name="SMARTInkAnnotation383"/>
          <p:cNvSpPr/>
          <p:nvPr/>
        </p:nvSpPr>
        <p:spPr>
          <a:xfrm>
            <a:off x="4536281" y="5554979"/>
            <a:ext cx="135732" cy="171451"/>
          </a:xfrm>
          <a:custGeom>
            <a:avLst/>
            <a:gdLst/>
            <a:ahLst/>
            <a:cxnLst/>
            <a:rect l="0" t="0" r="0" b="0"/>
            <a:pathLst>
              <a:path w="135732" h="171451">
                <a:moveTo>
                  <a:pt x="0" y="0"/>
                </a:moveTo>
                <a:lnTo>
                  <a:pt x="7585" y="27306"/>
                </a:lnTo>
                <a:lnTo>
                  <a:pt x="10613" y="36301"/>
                </a:lnTo>
                <a:lnTo>
                  <a:pt x="13425" y="43251"/>
                </a:lnTo>
                <a:lnTo>
                  <a:pt x="16094" y="48837"/>
                </a:lnTo>
                <a:lnTo>
                  <a:pt x="17873" y="54466"/>
                </a:lnTo>
                <a:lnTo>
                  <a:pt x="19059" y="60123"/>
                </a:lnTo>
                <a:lnTo>
                  <a:pt x="19850" y="65800"/>
                </a:lnTo>
                <a:lnTo>
                  <a:pt x="21171" y="70537"/>
                </a:lnTo>
                <a:lnTo>
                  <a:pt x="22845" y="74648"/>
                </a:lnTo>
                <a:lnTo>
                  <a:pt x="24755" y="78341"/>
                </a:lnTo>
                <a:lnTo>
                  <a:pt x="26028" y="81754"/>
                </a:lnTo>
                <a:lnTo>
                  <a:pt x="26877" y="84983"/>
                </a:lnTo>
                <a:lnTo>
                  <a:pt x="27443" y="88089"/>
                </a:lnTo>
                <a:lnTo>
                  <a:pt x="28614" y="93016"/>
                </a:lnTo>
                <a:lnTo>
                  <a:pt x="32032" y="106111"/>
                </a:lnTo>
                <a:lnTo>
                  <a:pt x="33261" y="112651"/>
                </a:lnTo>
                <a:lnTo>
                  <a:pt x="34080" y="118916"/>
                </a:lnTo>
                <a:lnTo>
                  <a:pt x="34626" y="124997"/>
                </a:lnTo>
                <a:lnTo>
                  <a:pt x="35784" y="130005"/>
                </a:lnTo>
                <a:lnTo>
                  <a:pt x="37350" y="134295"/>
                </a:lnTo>
                <a:lnTo>
                  <a:pt x="39188" y="138108"/>
                </a:lnTo>
                <a:lnTo>
                  <a:pt x="40413" y="141602"/>
                </a:lnTo>
                <a:lnTo>
                  <a:pt x="41229" y="144884"/>
                </a:lnTo>
                <a:lnTo>
                  <a:pt x="41774" y="148025"/>
                </a:lnTo>
                <a:lnTo>
                  <a:pt x="42136" y="151071"/>
                </a:lnTo>
                <a:lnTo>
                  <a:pt x="42379" y="154054"/>
                </a:lnTo>
                <a:lnTo>
                  <a:pt x="42539" y="156995"/>
                </a:lnTo>
                <a:lnTo>
                  <a:pt x="43441" y="158957"/>
                </a:lnTo>
                <a:lnTo>
                  <a:pt x="44836" y="160264"/>
                </a:lnTo>
                <a:lnTo>
                  <a:pt x="46559" y="161136"/>
                </a:lnTo>
                <a:lnTo>
                  <a:pt x="47708" y="162668"/>
                </a:lnTo>
                <a:lnTo>
                  <a:pt x="48474" y="164644"/>
                </a:lnTo>
                <a:lnTo>
                  <a:pt x="49704" y="170106"/>
                </a:lnTo>
                <a:lnTo>
                  <a:pt x="50598" y="170555"/>
                </a:lnTo>
                <a:lnTo>
                  <a:pt x="53709" y="171053"/>
                </a:lnTo>
                <a:lnTo>
                  <a:pt x="56131" y="171333"/>
                </a:lnTo>
                <a:lnTo>
                  <a:pt x="52039" y="171427"/>
                </a:lnTo>
                <a:lnTo>
                  <a:pt x="43935" y="171450"/>
                </a:lnTo>
                <a:lnTo>
                  <a:pt x="43577" y="170498"/>
                </a:lnTo>
                <a:lnTo>
                  <a:pt x="43180" y="166900"/>
                </a:lnTo>
                <a:lnTo>
                  <a:pt x="42281" y="164607"/>
                </a:lnTo>
                <a:lnTo>
                  <a:pt x="39164" y="159519"/>
                </a:lnTo>
                <a:lnTo>
                  <a:pt x="36739" y="155850"/>
                </a:lnTo>
                <a:lnTo>
                  <a:pt x="35606" y="152478"/>
                </a:lnTo>
                <a:lnTo>
                  <a:pt x="32228" y="141111"/>
                </a:lnTo>
                <a:lnTo>
                  <a:pt x="31011" y="135032"/>
                </a:lnTo>
                <a:lnTo>
                  <a:pt x="30199" y="129074"/>
                </a:lnTo>
                <a:lnTo>
                  <a:pt x="29657" y="123197"/>
                </a:lnTo>
                <a:lnTo>
                  <a:pt x="29296" y="117374"/>
                </a:lnTo>
                <a:lnTo>
                  <a:pt x="29056" y="111587"/>
                </a:lnTo>
                <a:lnTo>
                  <a:pt x="28789" y="100078"/>
                </a:lnTo>
                <a:lnTo>
                  <a:pt x="28603" y="71447"/>
                </a:lnTo>
                <a:lnTo>
                  <a:pt x="29387" y="67634"/>
                </a:lnTo>
                <a:lnTo>
                  <a:pt x="30704" y="65091"/>
                </a:lnTo>
                <a:lnTo>
                  <a:pt x="32376" y="63397"/>
                </a:lnTo>
                <a:lnTo>
                  <a:pt x="33490" y="61315"/>
                </a:lnTo>
                <a:lnTo>
                  <a:pt x="35852" y="52881"/>
                </a:lnTo>
                <a:lnTo>
                  <a:pt x="37395" y="48590"/>
                </a:lnTo>
                <a:lnTo>
                  <a:pt x="39218" y="43823"/>
                </a:lnTo>
                <a:lnTo>
                  <a:pt x="40433" y="39693"/>
                </a:lnTo>
                <a:lnTo>
                  <a:pt x="41243" y="35988"/>
                </a:lnTo>
                <a:lnTo>
                  <a:pt x="41783" y="32565"/>
                </a:lnTo>
                <a:lnTo>
                  <a:pt x="42937" y="29330"/>
                </a:lnTo>
                <a:lnTo>
                  <a:pt x="44499" y="26221"/>
                </a:lnTo>
                <a:lnTo>
                  <a:pt x="46335" y="23196"/>
                </a:lnTo>
                <a:lnTo>
                  <a:pt x="49146" y="21179"/>
                </a:lnTo>
                <a:lnTo>
                  <a:pt x="52608" y="19834"/>
                </a:lnTo>
                <a:lnTo>
                  <a:pt x="56503" y="18938"/>
                </a:lnTo>
                <a:lnTo>
                  <a:pt x="59894" y="18341"/>
                </a:lnTo>
                <a:lnTo>
                  <a:pt x="62948" y="17942"/>
                </a:lnTo>
                <a:lnTo>
                  <a:pt x="65778" y="17676"/>
                </a:lnTo>
                <a:lnTo>
                  <a:pt x="68458" y="17500"/>
                </a:lnTo>
                <a:lnTo>
                  <a:pt x="73553" y="17303"/>
                </a:lnTo>
                <a:lnTo>
                  <a:pt x="85690" y="17166"/>
                </a:lnTo>
                <a:lnTo>
                  <a:pt x="88083" y="17159"/>
                </a:lnTo>
                <a:lnTo>
                  <a:pt x="91266" y="18107"/>
                </a:lnTo>
                <a:lnTo>
                  <a:pt x="94975" y="19692"/>
                </a:lnTo>
                <a:lnTo>
                  <a:pt x="99035" y="21701"/>
                </a:lnTo>
                <a:lnTo>
                  <a:pt x="102536" y="23040"/>
                </a:lnTo>
                <a:lnTo>
                  <a:pt x="105664" y="23933"/>
                </a:lnTo>
                <a:lnTo>
                  <a:pt x="108542" y="24528"/>
                </a:lnTo>
                <a:lnTo>
                  <a:pt x="111255" y="25878"/>
                </a:lnTo>
                <a:lnTo>
                  <a:pt x="113858" y="27729"/>
                </a:lnTo>
                <a:lnTo>
                  <a:pt x="116386" y="29916"/>
                </a:lnTo>
                <a:lnTo>
                  <a:pt x="118866" y="31375"/>
                </a:lnTo>
                <a:lnTo>
                  <a:pt x="121313" y="32346"/>
                </a:lnTo>
                <a:lnTo>
                  <a:pt x="123738" y="32995"/>
                </a:lnTo>
                <a:lnTo>
                  <a:pt x="125355" y="34379"/>
                </a:lnTo>
                <a:lnTo>
                  <a:pt x="126432" y="36255"/>
                </a:lnTo>
                <a:lnTo>
                  <a:pt x="127151" y="38457"/>
                </a:lnTo>
                <a:lnTo>
                  <a:pt x="128423" y="39926"/>
                </a:lnTo>
                <a:lnTo>
                  <a:pt x="130066" y="40905"/>
                </a:lnTo>
                <a:lnTo>
                  <a:pt x="135731" y="428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1" name="SMARTInkAnnotation384"/>
          <p:cNvSpPr/>
          <p:nvPr/>
        </p:nvSpPr>
        <p:spPr>
          <a:xfrm>
            <a:off x="4957762" y="5469298"/>
            <a:ext cx="178468" cy="248551"/>
          </a:xfrm>
          <a:custGeom>
            <a:avLst/>
            <a:gdLst/>
            <a:ahLst/>
            <a:cxnLst/>
            <a:rect l="0" t="0" r="0" b="0"/>
            <a:pathLst>
              <a:path w="178468" h="248551">
                <a:moveTo>
                  <a:pt x="0" y="42820"/>
                </a:moveTo>
                <a:lnTo>
                  <a:pt x="9943" y="30887"/>
                </a:lnTo>
                <a:lnTo>
                  <a:pt x="12185" y="29150"/>
                </a:lnTo>
                <a:lnTo>
                  <a:pt x="16793" y="27219"/>
                </a:lnTo>
                <a:lnTo>
                  <a:pt x="19927" y="25752"/>
                </a:lnTo>
                <a:lnTo>
                  <a:pt x="23603" y="23822"/>
                </a:lnTo>
                <a:lnTo>
                  <a:pt x="31922" y="19135"/>
                </a:lnTo>
                <a:lnTo>
                  <a:pt x="54896" y="5563"/>
                </a:lnTo>
                <a:lnTo>
                  <a:pt x="59617" y="3695"/>
                </a:lnTo>
                <a:lnTo>
                  <a:pt x="64350" y="2449"/>
                </a:lnTo>
                <a:lnTo>
                  <a:pt x="69094" y="1618"/>
                </a:lnTo>
                <a:lnTo>
                  <a:pt x="73844" y="1065"/>
                </a:lnTo>
                <a:lnTo>
                  <a:pt x="78599" y="696"/>
                </a:lnTo>
                <a:lnTo>
                  <a:pt x="83355" y="449"/>
                </a:lnTo>
                <a:lnTo>
                  <a:pt x="92873" y="176"/>
                </a:lnTo>
                <a:lnTo>
                  <a:pt x="108128" y="0"/>
                </a:lnTo>
                <a:lnTo>
                  <a:pt x="110185" y="939"/>
                </a:lnTo>
                <a:lnTo>
                  <a:pt x="111557" y="2516"/>
                </a:lnTo>
                <a:lnTo>
                  <a:pt x="112472" y="4520"/>
                </a:lnTo>
                <a:lnTo>
                  <a:pt x="113488" y="9288"/>
                </a:lnTo>
                <a:lnTo>
                  <a:pt x="113758" y="11893"/>
                </a:lnTo>
                <a:lnTo>
                  <a:pt x="114733" y="15534"/>
                </a:lnTo>
                <a:lnTo>
                  <a:pt x="116176" y="19867"/>
                </a:lnTo>
                <a:lnTo>
                  <a:pt x="117932" y="24661"/>
                </a:lnTo>
                <a:lnTo>
                  <a:pt x="118309" y="28809"/>
                </a:lnTo>
                <a:lnTo>
                  <a:pt x="117766" y="32526"/>
                </a:lnTo>
                <a:lnTo>
                  <a:pt x="116611" y="35958"/>
                </a:lnTo>
                <a:lnTo>
                  <a:pt x="115841" y="40149"/>
                </a:lnTo>
                <a:lnTo>
                  <a:pt x="115327" y="44849"/>
                </a:lnTo>
                <a:lnTo>
                  <a:pt x="114984" y="49888"/>
                </a:lnTo>
                <a:lnTo>
                  <a:pt x="113963" y="55152"/>
                </a:lnTo>
                <a:lnTo>
                  <a:pt x="112488" y="60566"/>
                </a:lnTo>
                <a:lnTo>
                  <a:pt x="110711" y="66081"/>
                </a:lnTo>
                <a:lnTo>
                  <a:pt x="106351" y="73567"/>
                </a:lnTo>
                <a:lnTo>
                  <a:pt x="100270" y="82368"/>
                </a:lnTo>
                <a:lnTo>
                  <a:pt x="93040" y="92045"/>
                </a:lnTo>
                <a:lnTo>
                  <a:pt x="88221" y="100401"/>
                </a:lnTo>
                <a:lnTo>
                  <a:pt x="85008" y="107877"/>
                </a:lnTo>
                <a:lnTo>
                  <a:pt x="82865" y="114766"/>
                </a:lnTo>
                <a:lnTo>
                  <a:pt x="79851" y="119359"/>
                </a:lnTo>
                <a:lnTo>
                  <a:pt x="76252" y="122421"/>
                </a:lnTo>
                <a:lnTo>
                  <a:pt x="72266" y="124462"/>
                </a:lnTo>
                <a:lnTo>
                  <a:pt x="69609" y="126775"/>
                </a:lnTo>
                <a:lnTo>
                  <a:pt x="67837" y="129270"/>
                </a:lnTo>
                <a:lnTo>
                  <a:pt x="66656" y="131886"/>
                </a:lnTo>
                <a:lnTo>
                  <a:pt x="65075" y="133629"/>
                </a:lnTo>
                <a:lnTo>
                  <a:pt x="63227" y="134792"/>
                </a:lnTo>
                <a:lnTo>
                  <a:pt x="57506" y="136981"/>
                </a:lnTo>
                <a:lnTo>
                  <a:pt x="62851" y="137099"/>
                </a:lnTo>
                <a:lnTo>
                  <a:pt x="63332" y="137106"/>
                </a:lnTo>
                <a:lnTo>
                  <a:pt x="68100" y="134572"/>
                </a:lnTo>
                <a:lnTo>
                  <a:pt x="71594" y="132562"/>
                </a:lnTo>
                <a:lnTo>
                  <a:pt x="74716" y="131224"/>
                </a:lnTo>
                <a:lnTo>
                  <a:pt x="77593" y="130330"/>
                </a:lnTo>
                <a:lnTo>
                  <a:pt x="80304" y="129735"/>
                </a:lnTo>
                <a:lnTo>
                  <a:pt x="85432" y="126534"/>
                </a:lnTo>
                <a:lnTo>
                  <a:pt x="87911" y="124346"/>
                </a:lnTo>
                <a:lnTo>
                  <a:pt x="91151" y="122888"/>
                </a:lnTo>
                <a:lnTo>
                  <a:pt x="94899" y="121916"/>
                </a:lnTo>
                <a:lnTo>
                  <a:pt x="98985" y="121269"/>
                </a:lnTo>
                <a:lnTo>
                  <a:pt x="102502" y="119884"/>
                </a:lnTo>
                <a:lnTo>
                  <a:pt x="105642" y="118009"/>
                </a:lnTo>
                <a:lnTo>
                  <a:pt x="108527" y="115805"/>
                </a:lnTo>
                <a:lnTo>
                  <a:pt x="112039" y="114337"/>
                </a:lnTo>
                <a:lnTo>
                  <a:pt x="115968" y="113358"/>
                </a:lnTo>
                <a:lnTo>
                  <a:pt x="120175" y="112705"/>
                </a:lnTo>
                <a:lnTo>
                  <a:pt x="124566" y="112269"/>
                </a:lnTo>
                <a:lnTo>
                  <a:pt x="129082" y="111979"/>
                </a:lnTo>
                <a:lnTo>
                  <a:pt x="133680" y="111786"/>
                </a:lnTo>
                <a:lnTo>
                  <a:pt x="138333" y="112610"/>
                </a:lnTo>
                <a:lnTo>
                  <a:pt x="143022" y="114111"/>
                </a:lnTo>
                <a:lnTo>
                  <a:pt x="147735" y="116065"/>
                </a:lnTo>
                <a:lnTo>
                  <a:pt x="151671" y="117367"/>
                </a:lnTo>
                <a:lnTo>
                  <a:pt x="155090" y="118235"/>
                </a:lnTo>
                <a:lnTo>
                  <a:pt x="158162" y="118814"/>
                </a:lnTo>
                <a:lnTo>
                  <a:pt x="163692" y="121997"/>
                </a:lnTo>
                <a:lnTo>
                  <a:pt x="168796" y="126587"/>
                </a:lnTo>
                <a:lnTo>
                  <a:pt x="173710" y="131802"/>
                </a:lnTo>
                <a:lnTo>
                  <a:pt x="175338" y="134526"/>
                </a:lnTo>
                <a:lnTo>
                  <a:pt x="177147" y="140093"/>
                </a:lnTo>
                <a:lnTo>
                  <a:pt x="177629" y="143864"/>
                </a:lnTo>
                <a:lnTo>
                  <a:pt x="177951" y="148282"/>
                </a:lnTo>
                <a:lnTo>
                  <a:pt x="178308" y="157319"/>
                </a:lnTo>
                <a:lnTo>
                  <a:pt x="178467" y="164511"/>
                </a:lnTo>
                <a:lnTo>
                  <a:pt x="177716" y="167762"/>
                </a:lnTo>
                <a:lnTo>
                  <a:pt x="174764" y="173914"/>
                </a:lnTo>
                <a:lnTo>
                  <a:pt x="172865" y="177841"/>
                </a:lnTo>
                <a:lnTo>
                  <a:pt x="168640" y="187284"/>
                </a:lnTo>
                <a:lnTo>
                  <a:pt x="166401" y="191516"/>
                </a:lnTo>
                <a:lnTo>
                  <a:pt x="161798" y="198760"/>
                </a:lnTo>
                <a:lnTo>
                  <a:pt x="157106" y="205154"/>
                </a:lnTo>
                <a:lnTo>
                  <a:pt x="152375" y="211170"/>
                </a:lnTo>
                <a:lnTo>
                  <a:pt x="147626" y="217020"/>
                </a:lnTo>
                <a:lnTo>
                  <a:pt x="144455" y="219913"/>
                </a:lnTo>
                <a:lnTo>
                  <a:pt x="140754" y="222794"/>
                </a:lnTo>
                <a:lnTo>
                  <a:pt x="136699" y="225668"/>
                </a:lnTo>
                <a:lnTo>
                  <a:pt x="132407" y="228536"/>
                </a:lnTo>
                <a:lnTo>
                  <a:pt x="123406" y="234263"/>
                </a:lnTo>
                <a:lnTo>
                  <a:pt x="118783" y="236171"/>
                </a:lnTo>
                <a:lnTo>
                  <a:pt x="114114" y="237443"/>
                </a:lnTo>
                <a:lnTo>
                  <a:pt x="109413" y="238291"/>
                </a:lnTo>
                <a:lnTo>
                  <a:pt x="104693" y="238856"/>
                </a:lnTo>
                <a:lnTo>
                  <a:pt x="99957" y="239234"/>
                </a:lnTo>
                <a:lnTo>
                  <a:pt x="95214" y="239484"/>
                </a:lnTo>
                <a:lnTo>
                  <a:pt x="91257" y="240605"/>
                </a:lnTo>
                <a:lnTo>
                  <a:pt x="87825" y="242304"/>
                </a:lnTo>
                <a:lnTo>
                  <a:pt x="84744" y="244389"/>
                </a:lnTo>
                <a:lnTo>
                  <a:pt x="81102" y="245779"/>
                </a:lnTo>
                <a:lnTo>
                  <a:pt x="77087" y="246706"/>
                </a:lnTo>
                <a:lnTo>
                  <a:pt x="72822" y="247324"/>
                </a:lnTo>
                <a:lnTo>
                  <a:pt x="69186" y="247736"/>
                </a:lnTo>
                <a:lnTo>
                  <a:pt x="65968" y="248011"/>
                </a:lnTo>
                <a:lnTo>
                  <a:pt x="63029" y="248193"/>
                </a:lnTo>
                <a:lnTo>
                  <a:pt x="55530" y="248397"/>
                </a:lnTo>
                <a:lnTo>
                  <a:pt x="33661" y="248550"/>
                </a:lnTo>
                <a:lnTo>
                  <a:pt x="31173" y="247601"/>
                </a:lnTo>
                <a:lnTo>
                  <a:pt x="26290" y="244006"/>
                </a:lnTo>
                <a:lnTo>
                  <a:pt x="21474" y="241773"/>
                </a:lnTo>
                <a:lnTo>
                  <a:pt x="14413" y="240018"/>
                </a:lnTo>
                <a:lnTo>
                  <a:pt x="21431" y="2399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2" name="SMARTInkAnnotation385"/>
          <p:cNvSpPr/>
          <p:nvPr/>
        </p:nvSpPr>
        <p:spPr>
          <a:xfrm>
            <a:off x="5257800" y="5657850"/>
            <a:ext cx="14288" cy="25718"/>
          </a:xfrm>
          <a:custGeom>
            <a:avLst/>
            <a:gdLst/>
            <a:ahLst/>
            <a:cxnLst/>
            <a:rect l="0" t="0" r="0" b="0"/>
            <a:pathLst>
              <a:path w="14288" h="25718">
                <a:moveTo>
                  <a:pt x="14287" y="8572"/>
                </a:moveTo>
                <a:lnTo>
                  <a:pt x="7144" y="8572"/>
                </a:lnTo>
                <a:lnTo>
                  <a:pt x="7143" y="0"/>
                </a:lnTo>
                <a:lnTo>
                  <a:pt x="7143" y="15600"/>
                </a:lnTo>
                <a:lnTo>
                  <a:pt x="6350" y="17067"/>
                </a:lnTo>
                <a:lnTo>
                  <a:pt x="5027" y="18998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3" name="SMARTInkAnnotation386"/>
          <p:cNvSpPr/>
          <p:nvPr/>
        </p:nvSpPr>
        <p:spPr>
          <a:xfrm>
            <a:off x="5357812" y="5417820"/>
            <a:ext cx="35720" cy="342901"/>
          </a:xfrm>
          <a:custGeom>
            <a:avLst/>
            <a:gdLst/>
            <a:ahLst/>
            <a:cxnLst/>
            <a:rect l="0" t="0" r="0" b="0"/>
            <a:pathLst>
              <a:path w="35720" h="342901">
                <a:moveTo>
                  <a:pt x="0" y="0"/>
                </a:moveTo>
                <a:lnTo>
                  <a:pt x="0" y="20400"/>
                </a:lnTo>
                <a:lnTo>
                  <a:pt x="794" y="24077"/>
                </a:lnTo>
                <a:lnTo>
                  <a:pt x="2117" y="28434"/>
                </a:lnTo>
                <a:lnTo>
                  <a:pt x="3793" y="33244"/>
                </a:lnTo>
                <a:lnTo>
                  <a:pt x="4909" y="38355"/>
                </a:lnTo>
                <a:lnTo>
                  <a:pt x="5654" y="43667"/>
                </a:lnTo>
                <a:lnTo>
                  <a:pt x="6151" y="49114"/>
                </a:lnTo>
                <a:lnTo>
                  <a:pt x="6482" y="54650"/>
                </a:lnTo>
                <a:lnTo>
                  <a:pt x="6703" y="60246"/>
                </a:lnTo>
                <a:lnTo>
                  <a:pt x="6948" y="71544"/>
                </a:lnTo>
                <a:lnTo>
                  <a:pt x="7118" y="104577"/>
                </a:lnTo>
                <a:lnTo>
                  <a:pt x="7920" y="111628"/>
                </a:lnTo>
                <a:lnTo>
                  <a:pt x="9249" y="118234"/>
                </a:lnTo>
                <a:lnTo>
                  <a:pt x="10928" y="124542"/>
                </a:lnTo>
                <a:lnTo>
                  <a:pt x="12048" y="131606"/>
                </a:lnTo>
                <a:lnTo>
                  <a:pt x="12795" y="139172"/>
                </a:lnTo>
                <a:lnTo>
                  <a:pt x="13292" y="147074"/>
                </a:lnTo>
                <a:lnTo>
                  <a:pt x="13624" y="154247"/>
                </a:lnTo>
                <a:lnTo>
                  <a:pt x="13993" y="167297"/>
                </a:lnTo>
                <a:lnTo>
                  <a:pt x="14201" y="189905"/>
                </a:lnTo>
                <a:lnTo>
                  <a:pt x="15023" y="197088"/>
                </a:lnTo>
                <a:lnTo>
                  <a:pt x="16366" y="203782"/>
                </a:lnTo>
                <a:lnTo>
                  <a:pt x="18054" y="210150"/>
                </a:lnTo>
                <a:lnTo>
                  <a:pt x="19180" y="217252"/>
                </a:lnTo>
                <a:lnTo>
                  <a:pt x="19931" y="224844"/>
                </a:lnTo>
                <a:lnTo>
                  <a:pt x="20431" y="232764"/>
                </a:lnTo>
                <a:lnTo>
                  <a:pt x="21558" y="239948"/>
                </a:lnTo>
                <a:lnTo>
                  <a:pt x="23104" y="246643"/>
                </a:lnTo>
                <a:lnTo>
                  <a:pt x="24928" y="253011"/>
                </a:lnTo>
                <a:lnTo>
                  <a:pt x="26143" y="259161"/>
                </a:lnTo>
                <a:lnTo>
                  <a:pt x="26954" y="265167"/>
                </a:lnTo>
                <a:lnTo>
                  <a:pt x="27494" y="271076"/>
                </a:lnTo>
                <a:lnTo>
                  <a:pt x="27855" y="276919"/>
                </a:lnTo>
                <a:lnTo>
                  <a:pt x="28095" y="282720"/>
                </a:lnTo>
                <a:lnTo>
                  <a:pt x="28255" y="288492"/>
                </a:lnTo>
                <a:lnTo>
                  <a:pt x="29155" y="293294"/>
                </a:lnTo>
                <a:lnTo>
                  <a:pt x="30550" y="297446"/>
                </a:lnTo>
                <a:lnTo>
                  <a:pt x="32272" y="301168"/>
                </a:lnTo>
                <a:lnTo>
                  <a:pt x="33421" y="305553"/>
                </a:lnTo>
                <a:lnTo>
                  <a:pt x="34187" y="310382"/>
                </a:lnTo>
                <a:lnTo>
                  <a:pt x="35039" y="319875"/>
                </a:lnTo>
                <a:lnTo>
                  <a:pt x="35517" y="329622"/>
                </a:lnTo>
                <a:lnTo>
                  <a:pt x="35701" y="339806"/>
                </a:lnTo>
                <a:lnTo>
                  <a:pt x="35719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93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3867150" cy="299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InkAnnotation128"/>
          <p:cNvSpPr/>
          <p:nvPr/>
        </p:nvSpPr>
        <p:spPr>
          <a:xfrm>
            <a:off x="4179093" y="1260157"/>
            <a:ext cx="57151" cy="257176"/>
          </a:xfrm>
          <a:custGeom>
            <a:avLst/>
            <a:gdLst/>
            <a:ahLst/>
            <a:cxnLst/>
            <a:rect l="0" t="0" r="0" b="0"/>
            <a:pathLst>
              <a:path w="57151" h="257176">
                <a:moveTo>
                  <a:pt x="0" y="0"/>
                </a:moveTo>
                <a:lnTo>
                  <a:pt x="6151" y="7381"/>
                </a:lnTo>
                <a:lnTo>
                  <a:pt x="7276" y="9683"/>
                </a:lnTo>
                <a:lnTo>
                  <a:pt x="10642" y="17321"/>
                </a:lnTo>
                <a:lnTo>
                  <a:pt x="11858" y="21072"/>
                </a:lnTo>
                <a:lnTo>
                  <a:pt x="13208" y="27781"/>
                </a:lnTo>
                <a:lnTo>
                  <a:pt x="14362" y="31855"/>
                </a:lnTo>
                <a:lnTo>
                  <a:pt x="15925" y="36477"/>
                </a:lnTo>
                <a:lnTo>
                  <a:pt x="17760" y="41463"/>
                </a:lnTo>
                <a:lnTo>
                  <a:pt x="21917" y="52083"/>
                </a:lnTo>
                <a:lnTo>
                  <a:pt x="31052" y="74423"/>
                </a:lnTo>
                <a:lnTo>
                  <a:pt x="32608" y="80095"/>
                </a:lnTo>
                <a:lnTo>
                  <a:pt x="33645" y="85782"/>
                </a:lnTo>
                <a:lnTo>
                  <a:pt x="34337" y="91478"/>
                </a:lnTo>
                <a:lnTo>
                  <a:pt x="35591" y="97180"/>
                </a:lnTo>
                <a:lnTo>
                  <a:pt x="37221" y="102887"/>
                </a:lnTo>
                <a:lnTo>
                  <a:pt x="39102" y="108596"/>
                </a:lnTo>
                <a:lnTo>
                  <a:pt x="40356" y="115260"/>
                </a:lnTo>
                <a:lnTo>
                  <a:pt x="41191" y="122560"/>
                </a:lnTo>
                <a:lnTo>
                  <a:pt x="41749" y="130284"/>
                </a:lnTo>
                <a:lnTo>
                  <a:pt x="42120" y="137339"/>
                </a:lnTo>
                <a:lnTo>
                  <a:pt x="42533" y="150257"/>
                </a:lnTo>
                <a:lnTo>
                  <a:pt x="42765" y="168240"/>
                </a:lnTo>
                <a:lnTo>
                  <a:pt x="42834" y="185633"/>
                </a:lnTo>
                <a:lnTo>
                  <a:pt x="43638" y="191383"/>
                </a:lnTo>
                <a:lnTo>
                  <a:pt x="44966" y="197121"/>
                </a:lnTo>
                <a:lnTo>
                  <a:pt x="46647" y="202852"/>
                </a:lnTo>
                <a:lnTo>
                  <a:pt x="47767" y="207624"/>
                </a:lnTo>
                <a:lnTo>
                  <a:pt x="49011" y="215468"/>
                </a:lnTo>
                <a:lnTo>
                  <a:pt x="49343" y="219845"/>
                </a:lnTo>
                <a:lnTo>
                  <a:pt x="49564" y="224668"/>
                </a:lnTo>
                <a:lnTo>
                  <a:pt x="49920" y="236995"/>
                </a:lnTo>
                <a:lnTo>
                  <a:pt x="49989" y="246274"/>
                </a:lnTo>
                <a:lnTo>
                  <a:pt x="50006" y="256694"/>
                </a:lnTo>
                <a:lnTo>
                  <a:pt x="50800" y="256854"/>
                </a:lnTo>
                <a:lnTo>
                  <a:pt x="52123" y="256961"/>
                </a:lnTo>
                <a:lnTo>
                  <a:pt x="57150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29"/>
          <p:cNvSpPr/>
          <p:nvPr/>
        </p:nvSpPr>
        <p:spPr>
          <a:xfrm>
            <a:off x="4164806" y="1234443"/>
            <a:ext cx="299883" cy="291451"/>
          </a:xfrm>
          <a:custGeom>
            <a:avLst/>
            <a:gdLst/>
            <a:ahLst/>
            <a:cxnLst/>
            <a:rect l="0" t="0" r="0" b="0"/>
            <a:pathLst>
              <a:path w="299883" h="291451">
                <a:moveTo>
                  <a:pt x="0" y="25714"/>
                </a:moveTo>
                <a:lnTo>
                  <a:pt x="3793" y="25714"/>
                </a:lnTo>
                <a:lnTo>
                  <a:pt x="4909" y="24762"/>
                </a:lnTo>
                <a:lnTo>
                  <a:pt x="5654" y="23174"/>
                </a:lnTo>
                <a:lnTo>
                  <a:pt x="6849" y="18333"/>
                </a:lnTo>
                <a:lnTo>
                  <a:pt x="7742" y="17936"/>
                </a:lnTo>
                <a:lnTo>
                  <a:pt x="10849" y="17495"/>
                </a:lnTo>
                <a:lnTo>
                  <a:pt x="12789" y="16425"/>
                </a:lnTo>
                <a:lnTo>
                  <a:pt x="19311" y="11320"/>
                </a:lnTo>
                <a:lnTo>
                  <a:pt x="27065" y="8432"/>
                </a:lnTo>
                <a:lnTo>
                  <a:pt x="34783" y="4381"/>
                </a:lnTo>
                <a:lnTo>
                  <a:pt x="43505" y="1945"/>
                </a:lnTo>
                <a:lnTo>
                  <a:pt x="48053" y="1296"/>
                </a:lnTo>
                <a:lnTo>
                  <a:pt x="53467" y="862"/>
                </a:lnTo>
                <a:lnTo>
                  <a:pt x="59457" y="574"/>
                </a:lnTo>
                <a:lnTo>
                  <a:pt x="77148" y="168"/>
                </a:lnTo>
                <a:lnTo>
                  <a:pt x="133031" y="0"/>
                </a:lnTo>
                <a:lnTo>
                  <a:pt x="137900" y="951"/>
                </a:lnTo>
                <a:lnTo>
                  <a:pt x="142733" y="2538"/>
                </a:lnTo>
                <a:lnTo>
                  <a:pt x="154312" y="7378"/>
                </a:lnTo>
                <a:lnTo>
                  <a:pt x="160129" y="10580"/>
                </a:lnTo>
                <a:lnTo>
                  <a:pt x="163902" y="12767"/>
                </a:lnTo>
                <a:lnTo>
                  <a:pt x="166418" y="15178"/>
                </a:lnTo>
                <a:lnTo>
                  <a:pt x="168095" y="17737"/>
                </a:lnTo>
                <a:lnTo>
                  <a:pt x="169213" y="20396"/>
                </a:lnTo>
                <a:lnTo>
                  <a:pt x="170456" y="25891"/>
                </a:lnTo>
                <a:lnTo>
                  <a:pt x="171156" y="34339"/>
                </a:lnTo>
                <a:lnTo>
                  <a:pt x="171363" y="42875"/>
                </a:lnTo>
                <a:lnTo>
                  <a:pt x="171392" y="45727"/>
                </a:lnTo>
                <a:lnTo>
                  <a:pt x="170617" y="48581"/>
                </a:lnTo>
                <a:lnTo>
                  <a:pt x="167640" y="54292"/>
                </a:lnTo>
                <a:lnTo>
                  <a:pt x="163671" y="62545"/>
                </a:lnTo>
                <a:lnTo>
                  <a:pt x="161502" y="67413"/>
                </a:lnTo>
                <a:lnTo>
                  <a:pt x="154858" y="75362"/>
                </a:lnTo>
                <a:lnTo>
                  <a:pt x="147407" y="82070"/>
                </a:lnTo>
                <a:lnTo>
                  <a:pt x="141450" y="88226"/>
                </a:lnTo>
                <a:lnTo>
                  <a:pt x="134040" y="94137"/>
                </a:lnTo>
                <a:lnTo>
                  <a:pt x="126248" y="99939"/>
                </a:lnTo>
                <a:lnTo>
                  <a:pt x="120139" y="105693"/>
                </a:lnTo>
                <a:lnTo>
                  <a:pt x="112661" y="111425"/>
                </a:lnTo>
                <a:lnTo>
                  <a:pt x="104841" y="116196"/>
                </a:lnTo>
                <a:lnTo>
                  <a:pt x="98719" y="118316"/>
                </a:lnTo>
                <a:lnTo>
                  <a:pt x="90810" y="119509"/>
                </a:lnTo>
                <a:lnTo>
                  <a:pt x="85737" y="120010"/>
                </a:lnTo>
                <a:lnTo>
                  <a:pt x="126367" y="120012"/>
                </a:lnTo>
                <a:lnTo>
                  <a:pt x="131870" y="119059"/>
                </a:lnTo>
                <a:lnTo>
                  <a:pt x="137919" y="117472"/>
                </a:lnTo>
                <a:lnTo>
                  <a:pt x="144334" y="115461"/>
                </a:lnTo>
                <a:lnTo>
                  <a:pt x="150198" y="114120"/>
                </a:lnTo>
                <a:lnTo>
                  <a:pt x="155694" y="113227"/>
                </a:lnTo>
                <a:lnTo>
                  <a:pt x="160946" y="112631"/>
                </a:lnTo>
                <a:lnTo>
                  <a:pt x="166828" y="112234"/>
                </a:lnTo>
                <a:lnTo>
                  <a:pt x="179714" y="111792"/>
                </a:lnTo>
                <a:lnTo>
                  <a:pt x="187279" y="112627"/>
                </a:lnTo>
                <a:lnTo>
                  <a:pt x="195496" y="114136"/>
                </a:lnTo>
                <a:lnTo>
                  <a:pt x="204150" y="116095"/>
                </a:lnTo>
                <a:lnTo>
                  <a:pt x="211505" y="117400"/>
                </a:lnTo>
                <a:lnTo>
                  <a:pt x="217997" y="118271"/>
                </a:lnTo>
                <a:lnTo>
                  <a:pt x="223913" y="118851"/>
                </a:lnTo>
                <a:lnTo>
                  <a:pt x="229444" y="119238"/>
                </a:lnTo>
                <a:lnTo>
                  <a:pt x="239823" y="119668"/>
                </a:lnTo>
                <a:lnTo>
                  <a:pt x="245607" y="120735"/>
                </a:lnTo>
                <a:lnTo>
                  <a:pt x="251844" y="122399"/>
                </a:lnTo>
                <a:lnTo>
                  <a:pt x="258384" y="124461"/>
                </a:lnTo>
                <a:lnTo>
                  <a:pt x="263537" y="126788"/>
                </a:lnTo>
                <a:lnTo>
                  <a:pt x="271379" y="131913"/>
                </a:lnTo>
                <a:lnTo>
                  <a:pt x="279627" y="139906"/>
                </a:lnTo>
                <a:lnTo>
                  <a:pt x="287791" y="148856"/>
                </a:lnTo>
                <a:lnTo>
                  <a:pt x="294066" y="156009"/>
                </a:lnTo>
                <a:lnTo>
                  <a:pt x="296056" y="160202"/>
                </a:lnTo>
                <a:lnTo>
                  <a:pt x="297383" y="164903"/>
                </a:lnTo>
                <a:lnTo>
                  <a:pt x="298268" y="169942"/>
                </a:lnTo>
                <a:lnTo>
                  <a:pt x="299251" y="178080"/>
                </a:lnTo>
                <a:lnTo>
                  <a:pt x="299687" y="185825"/>
                </a:lnTo>
                <a:lnTo>
                  <a:pt x="299882" y="195617"/>
                </a:lnTo>
                <a:lnTo>
                  <a:pt x="294378" y="204705"/>
                </a:lnTo>
                <a:lnTo>
                  <a:pt x="285151" y="216479"/>
                </a:lnTo>
                <a:lnTo>
                  <a:pt x="273445" y="230043"/>
                </a:lnTo>
                <a:lnTo>
                  <a:pt x="263259" y="240038"/>
                </a:lnTo>
                <a:lnTo>
                  <a:pt x="254087" y="247655"/>
                </a:lnTo>
                <a:lnTo>
                  <a:pt x="245592" y="253684"/>
                </a:lnTo>
                <a:lnTo>
                  <a:pt x="229802" y="265464"/>
                </a:lnTo>
                <a:lnTo>
                  <a:pt x="222258" y="271272"/>
                </a:lnTo>
                <a:lnTo>
                  <a:pt x="215640" y="275145"/>
                </a:lnTo>
                <a:lnTo>
                  <a:pt x="209641" y="277726"/>
                </a:lnTo>
                <a:lnTo>
                  <a:pt x="204055" y="279447"/>
                </a:lnTo>
                <a:lnTo>
                  <a:pt x="197949" y="281547"/>
                </a:lnTo>
                <a:lnTo>
                  <a:pt x="184814" y="286420"/>
                </a:lnTo>
                <a:lnTo>
                  <a:pt x="177978" y="288101"/>
                </a:lnTo>
                <a:lnTo>
                  <a:pt x="171040" y="289221"/>
                </a:lnTo>
                <a:lnTo>
                  <a:pt x="164032" y="289968"/>
                </a:lnTo>
                <a:lnTo>
                  <a:pt x="157774" y="290466"/>
                </a:lnTo>
                <a:lnTo>
                  <a:pt x="146586" y="291019"/>
                </a:lnTo>
                <a:lnTo>
                  <a:pt x="127570" y="291330"/>
                </a:lnTo>
                <a:lnTo>
                  <a:pt x="95579" y="291450"/>
                </a:lnTo>
                <a:lnTo>
                  <a:pt x="91501" y="290502"/>
                </a:lnTo>
                <a:lnTo>
                  <a:pt x="84853" y="286907"/>
                </a:lnTo>
                <a:lnTo>
                  <a:pt x="77135" y="284675"/>
                </a:lnTo>
                <a:lnTo>
                  <a:pt x="72855" y="284080"/>
                </a:lnTo>
                <a:lnTo>
                  <a:pt x="65982" y="280878"/>
                </a:lnTo>
                <a:lnTo>
                  <a:pt x="60281" y="277233"/>
                </a:lnTo>
                <a:lnTo>
                  <a:pt x="55102" y="275613"/>
                </a:lnTo>
                <a:lnTo>
                  <a:pt x="50154" y="274893"/>
                </a:lnTo>
                <a:lnTo>
                  <a:pt x="42862" y="27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30"/>
          <p:cNvSpPr/>
          <p:nvPr/>
        </p:nvSpPr>
        <p:spPr>
          <a:xfrm>
            <a:off x="2293143" y="2452927"/>
            <a:ext cx="135733" cy="152758"/>
          </a:xfrm>
          <a:custGeom>
            <a:avLst/>
            <a:gdLst/>
            <a:ahLst/>
            <a:cxnLst/>
            <a:rect l="0" t="0" r="0" b="0"/>
            <a:pathLst>
              <a:path w="135733" h="152758">
                <a:moveTo>
                  <a:pt x="121444" y="33098"/>
                </a:moveTo>
                <a:lnTo>
                  <a:pt x="110510" y="33098"/>
                </a:lnTo>
                <a:lnTo>
                  <a:pt x="109392" y="32145"/>
                </a:lnTo>
                <a:lnTo>
                  <a:pt x="108647" y="30558"/>
                </a:lnTo>
                <a:lnTo>
                  <a:pt x="107451" y="25717"/>
                </a:lnTo>
                <a:lnTo>
                  <a:pt x="106559" y="25320"/>
                </a:lnTo>
                <a:lnTo>
                  <a:pt x="103451" y="24878"/>
                </a:lnTo>
                <a:lnTo>
                  <a:pt x="102305" y="23808"/>
                </a:lnTo>
                <a:lnTo>
                  <a:pt x="101541" y="22142"/>
                </a:lnTo>
                <a:lnTo>
                  <a:pt x="100315" y="17175"/>
                </a:lnTo>
                <a:lnTo>
                  <a:pt x="99420" y="16768"/>
                </a:lnTo>
                <a:lnTo>
                  <a:pt x="96310" y="16315"/>
                </a:lnTo>
                <a:lnTo>
                  <a:pt x="95163" y="15242"/>
                </a:lnTo>
                <a:lnTo>
                  <a:pt x="94399" y="13574"/>
                </a:lnTo>
                <a:lnTo>
                  <a:pt x="93889" y="11509"/>
                </a:lnTo>
                <a:lnTo>
                  <a:pt x="92755" y="10133"/>
                </a:lnTo>
                <a:lnTo>
                  <a:pt x="91206" y="9215"/>
                </a:lnTo>
                <a:lnTo>
                  <a:pt x="87367" y="8196"/>
                </a:lnTo>
                <a:lnTo>
                  <a:pt x="85232" y="7924"/>
                </a:lnTo>
                <a:lnTo>
                  <a:pt x="83016" y="7743"/>
                </a:lnTo>
                <a:lnTo>
                  <a:pt x="80744" y="7622"/>
                </a:lnTo>
                <a:lnTo>
                  <a:pt x="76103" y="7488"/>
                </a:lnTo>
                <a:lnTo>
                  <a:pt x="65697" y="7390"/>
                </a:lnTo>
                <a:lnTo>
                  <a:pt x="62801" y="4844"/>
                </a:lnTo>
                <a:lnTo>
                  <a:pt x="60917" y="2832"/>
                </a:lnTo>
                <a:lnTo>
                  <a:pt x="58868" y="1491"/>
                </a:lnTo>
                <a:lnTo>
                  <a:pt x="56708" y="596"/>
                </a:lnTo>
                <a:lnTo>
                  <a:pt x="54474" y="0"/>
                </a:lnTo>
                <a:lnTo>
                  <a:pt x="52191" y="555"/>
                </a:lnTo>
                <a:lnTo>
                  <a:pt x="49876" y="1878"/>
                </a:lnTo>
                <a:lnTo>
                  <a:pt x="44248" y="6293"/>
                </a:lnTo>
                <a:lnTo>
                  <a:pt x="41362" y="6897"/>
                </a:lnTo>
                <a:lnTo>
                  <a:pt x="36834" y="7285"/>
                </a:lnTo>
                <a:lnTo>
                  <a:pt x="34098" y="7338"/>
                </a:lnTo>
                <a:lnTo>
                  <a:pt x="29666" y="7372"/>
                </a:lnTo>
                <a:lnTo>
                  <a:pt x="26944" y="9916"/>
                </a:lnTo>
                <a:lnTo>
                  <a:pt x="25106" y="11929"/>
                </a:lnTo>
                <a:lnTo>
                  <a:pt x="23881" y="14222"/>
                </a:lnTo>
                <a:lnTo>
                  <a:pt x="23065" y="16704"/>
                </a:lnTo>
                <a:lnTo>
                  <a:pt x="21754" y="22980"/>
                </a:lnTo>
                <a:lnTo>
                  <a:pt x="19458" y="26379"/>
                </a:lnTo>
                <a:lnTo>
                  <a:pt x="15792" y="31064"/>
                </a:lnTo>
                <a:lnTo>
                  <a:pt x="11517" y="36321"/>
                </a:lnTo>
                <a:lnTo>
                  <a:pt x="9266" y="38104"/>
                </a:lnTo>
                <a:lnTo>
                  <a:pt x="6971" y="39293"/>
                </a:lnTo>
                <a:lnTo>
                  <a:pt x="4648" y="40085"/>
                </a:lnTo>
                <a:lnTo>
                  <a:pt x="3098" y="41566"/>
                </a:lnTo>
                <a:lnTo>
                  <a:pt x="2066" y="43506"/>
                </a:lnTo>
                <a:lnTo>
                  <a:pt x="918" y="48201"/>
                </a:lnTo>
                <a:lnTo>
                  <a:pt x="612" y="50787"/>
                </a:lnTo>
                <a:lnTo>
                  <a:pt x="408" y="53463"/>
                </a:lnTo>
                <a:lnTo>
                  <a:pt x="272" y="56199"/>
                </a:lnTo>
                <a:lnTo>
                  <a:pt x="121" y="61780"/>
                </a:lnTo>
                <a:lnTo>
                  <a:pt x="24" y="74076"/>
                </a:lnTo>
                <a:lnTo>
                  <a:pt x="0" y="114321"/>
                </a:lnTo>
                <a:lnTo>
                  <a:pt x="794" y="116774"/>
                </a:lnTo>
                <a:lnTo>
                  <a:pt x="2117" y="119362"/>
                </a:lnTo>
                <a:lnTo>
                  <a:pt x="6151" y="125808"/>
                </a:lnTo>
                <a:lnTo>
                  <a:pt x="8819" y="129230"/>
                </a:lnTo>
                <a:lnTo>
                  <a:pt x="10642" y="131476"/>
                </a:lnTo>
                <a:lnTo>
                  <a:pt x="12651" y="132973"/>
                </a:lnTo>
                <a:lnTo>
                  <a:pt x="14784" y="133971"/>
                </a:lnTo>
                <a:lnTo>
                  <a:pt x="17000" y="134637"/>
                </a:lnTo>
                <a:lnTo>
                  <a:pt x="19271" y="135080"/>
                </a:lnTo>
                <a:lnTo>
                  <a:pt x="21579" y="135376"/>
                </a:lnTo>
                <a:lnTo>
                  <a:pt x="23911" y="135573"/>
                </a:lnTo>
                <a:lnTo>
                  <a:pt x="26259" y="136657"/>
                </a:lnTo>
                <a:lnTo>
                  <a:pt x="28619" y="138332"/>
                </a:lnTo>
                <a:lnTo>
                  <a:pt x="30986" y="140402"/>
                </a:lnTo>
                <a:lnTo>
                  <a:pt x="33357" y="141781"/>
                </a:lnTo>
                <a:lnTo>
                  <a:pt x="35732" y="142700"/>
                </a:lnTo>
                <a:lnTo>
                  <a:pt x="38109" y="143314"/>
                </a:lnTo>
                <a:lnTo>
                  <a:pt x="40488" y="143722"/>
                </a:lnTo>
                <a:lnTo>
                  <a:pt x="42867" y="143995"/>
                </a:lnTo>
                <a:lnTo>
                  <a:pt x="45247" y="144177"/>
                </a:lnTo>
                <a:lnTo>
                  <a:pt x="50008" y="144378"/>
                </a:lnTo>
                <a:lnTo>
                  <a:pt x="52389" y="144433"/>
                </a:lnTo>
                <a:lnTo>
                  <a:pt x="54770" y="145421"/>
                </a:lnTo>
                <a:lnTo>
                  <a:pt x="57151" y="147032"/>
                </a:lnTo>
                <a:lnTo>
                  <a:pt x="59532" y="149059"/>
                </a:lnTo>
                <a:lnTo>
                  <a:pt x="61913" y="150410"/>
                </a:lnTo>
                <a:lnTo>
                  <a:pt x="64294" y="151311"/>
                </a:lnTo>
                <a:lnTo>
                  <a:pt x="66675" y="151912"/>
                </a:lnTo>
                <a:lnTo>
                  <a:pt x="69057" y="152312"/>
                </a:lnTo>
                <a:lnTo>
                  <a:pt x="71438" y="152579"/>
                </a:lnTo>
                <a:lnTo>
                  <a:pt x="73819" y="152757"/>
                </a:lnTo>
                <a:lnTo>
                  <a:pt x="76994" y="151923"/>
                </a:lnTo>
                <a:lnTo>
                  <a:pt x="80698" y="150415"/>
                </a:lnTo>
                <a:lnTo>
                  <a:pt x="84755" y="148456"/>
                </a:lnTo>
                <a:lnTo>
                  <a:pt x="88254" y="147151"/>
                </a:lnTo>
                <a:lnTo>
                  <a:pt x="91380" y="146280"/>
                </a:lnTo>
                <a:lnTo>
                  <a:pt x="94257" y="145701"/>
                </a:lnTo>
                <a:lnTo>
                  <a:pt x="96970" y="145314"/>
                </a:lnTo>
                <a:lnTo>
                  <a:pt x="99572" y="145056"/>
                </a:lnTo>
                <a:lnTo>
                  <a:pt x="102100" y="144884"/>
                </a:lnTo>
                <a:lnTo>
                  <a:pt x="107026" y="144693"/>
                </a:lnTo>
                <a:lnTo>
                  <a:pt x="116656" y="144571"/>
                </a:lnTo>
                <a:lnTo>
                  <a:pt x="119046" y="143608"/>
                </a:lnTo>
                <a:lnTo>
                  <a:pt x="121432" y="142014"/>
                </a:lnTo>
                <a:lnTo>
                  <a:pt x="127175" y="137162"/>
                </a:lnTo>
                <a:lnTo>
                  <a:pt x="130076" y="136498"/>
                </a:lnTo>
                <a:lnTo>
                  <a:pt x="135719" y="135969"/>
                </a:lnTo>
                <a:lnTo>
                  <a:pt x="135732" y="135968"/>
                </a:lnTo>
                <a:lnTo>
                  <a:pt x="135732" y="1273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31"/>
          <p:cNvSpPr/>
          <p:nvPr/>
        </p:nvSpPr>
        <p:spPr>
          <a:xfrm>
            <a:off x="2250282" y="711527"/>
            <a:ext cx="257175" cy="145722"/>
          </a:xfrm>
          <a:custGeom>
            <a:avLst/>
            <a:gdLst/>
            <a:ahLst/>
            <a:cxnLst/>
            <a:rect l="0" t="0" r="0" b="0"/>
            <a:pathLst>
              <a:path w="257175" h="145722">
                <a:moveTo>
                  <a:pt x="100011" y="42853"/>
                </a:moveTo>
                <a:lnTo>
                  <a:pt x="100011" y="35472"/>
                </a:lnTo>
                <a:lnTo>
                  <a:pt x="97895" y="32270"/>
                </a:lnTo>
                <a:lnTo>
                  <a:pt x="93860" y="27004"/>
                </a:lnTo>
                <a:lnTo>
                  <a:pt x="86804" y="18440"/>
                </a:lnTo>
                <a:lnTo>
                  <a:pt x="86444" y="17053"/>
                </a:lnTo>
                <a:lnTo>
                  <a:pt x="86044" y="12971"/>
                </a:lnTo>
                <a:lnTo>
                  <a:pt x="85819" y="9869"/>
                </a:lnTo>
                <a:lnTo>
                  <a:pt x="84993" y="9433"/>
                </a:lnTo>
                <a:lnTo>
                  <a:pt x="81960" y="8950"/>
                </a:lnTo>
                <a:lnTo>
                  <a:pt x="80833" y="7868"/>
                </a:lnTo>
                <a:lnTo>
                  <a:pt x="80082" y="6195"/>
                </a:lnTo>
                <a:lnTo>
                  <a:pt x="79581" y="4126"/>
                </a:lnTo>
                <a:lnTo>
                  <a:pt x="78454" y="2748"/>
                </a:lnTo>
                <a:lnTo>
                  <a:pt x="76909" y="1828"/>
                </a:lnTo>
                <a:lnTo>
                  <a:pt x="71757" y="98"/>
                </a:lnTo>
                <a:lnTo>
                  <a:pt x="65796" y="11"/>
                </a:lnTo>
                <a:lnTo>
                  <a:pt x="61521" y="0"/>
                </a:lnTo>
                <a:lnTo>
                  <a:pt x="59270" y="949"/>
                </a:lnTo>
                <a:lnTo>
                  <a:pt x="54652" y="4544"/>
                </a:lnTo>
                <a:lnTo>
                  <a:pt x="49954" y="6776"/>
                </a:lnTo>
                <a:lnTo>
                  <a:pt x="42846" y="8033"/>
                </a:lnTo>
                <a:lnTo>
                  <a:pt x="40470" y="8210"/>
                </a:lnTo>
                <a:lnTo>
                  <a:pt x="38886" y="9280"/>
                </a:lnTo>
                <a:lnTo>
                  <a:pt x="37830" y="10946"/>
                </a:lnTo>
                <a:lnTo>
                  <a:pt x="37126" y="13009"/>
                </a:lnTo>
                <a:lnTo>
                  <a:pt x="35862" y="14384"/>
                </a:lnTo>
                <a:lnTo>
                  <a:pt x="34227" y="15301"/>
                </a:lnTo>
                <a:lnTo>
                  <a:pt x="32343" y="15912"/>
                </a:lnTo>
                <a:lnTo>
                  <a:pt x="31086" y="17273"/>
                </a:lnTo>
                <a:lnTo>
                  <a:pt x="30249" y="19132"/>
                </a:lnTo>
                <a:lnTo>
                  <a:pt x="29690" y="21324"/>
                </a:lnTo>
                <a:lnTo>
                  <a:pt x="27731" y="22785"/>
                </a:lnTo>
                <a:lnTo>
                  <a:pt x="21320" y="24409"/>
                </a:lnTo>
                <a:lnTo>
                  <a:pt x="18975" y="25794"/>
                </a:lnTo>
                <a:lnTo>
                  <a:pt x="17412" y="27670"/>
                </a:lnTo>
                <a:lnTo>
                  <a:pt x="16371" y="29874"/>
                </a:lnTo>
                <a:lnTo>
                  <a:pt x="14882" y="32295"/>
                </a:lnTo>
                <a:lnTo>
                  <a:pt x="13096" y="34862"/>
                </a:lnTo>
                <a:lnTo>
                  <a:pt x="8319" y="41274"/>
                </a:lnTo>
                <a:lnTo>
                  <a:pt x="7927" y="42753"/>
                </a:lnTo>
                <a:lnTo>
                  <a:pt x="7491" y="46936"/>
                </a:lnTo>
                <a:lnTo>
                  <a:pt x="6581" y="49385"/>
                </a:lnTo>
                <a:lnTo>
                  <a:pt x="5181" y="51970"/>
                </a:lnTo>
                <a:lnTo>
                  <a:pt x="1022" y="58412"/>
                </a:lnTo>
                <a:lnTo>
                  <a:pt x="454" y="61833"/>
                </a:lnTo>
                <a:lnTo>
                  <a:pt x="302" y="64079"/>
                </a:lnTo>
                <a:lnTo>
                  <a:pt x="201" y="66528"/>
                </a:lnTo>
                <a:lnTo>
                  <a:pt x="89" y="71790"/>
                </a:lnTo>
                <a:lnTo>
                  <a:pt x="0" y="98339"/>
                </a:lnTo>
                <a:lnTo>
                  <a:pt x="793" y="100799"/>
                </a:lnTo>
                <a:lnTo>
                  <a:pt x="2116" y="103391"/>
                </a:lnTo>
                <a:lnTo>
                  <a:pt x="6150" y="109844"/>
                </a:lnTo>
                <a:lnTo>
                  <a:pt x="8818" y="113267"/>
                </a:lnTo>
                <a:lnTo>
                  <a:pt x="10641" y="115513"/>
                </a:lnTo>
                <a:lnTo>
                  <a:pt x="12650" y="117010"/>
                </a:lnTo>
                <a:lnTo>
                  <a:pt x="16998" y="118674"/>
                </a:lnTo>
                <a:lnTo>
                  <a:pt x="23910" y="119611"/>
                </a:lnTo>
                <a:lnTo>
                  <a:pt x="26258" y="120695"/>
                </a:lnTo>
                <a:lnTo>
                  <a:pt x="30984" y="124439"/>
                </a:lnTo>
                <a:lnTo>
                  <a:pt x="34315" y="127351"/>
                </a:lnTo>
                <a:lnTo>
                  <a:pt x="37211" y="128033"/>
                </a:lnTo>
                <a:lnTo>
                  <a:pt x="43304" y="128416"/>
                </a:lnTo>
                <a:lnTo>
                  <a:pt x="45538" y="128470"/>
                </a:lnTo>
                <a:lnTo>
                  <a:pt x="47026" y="127553"/>
                </a:lnTo>
                <a:lnTo>
                  <a:pt x="48019" y="125990"/>
                </a:lnTo>
                <a:lnTo>
                  <a:pt x="48681" y="123995"/>
                </a:lnTo>
                <a:lnTo>
                  <a:pt x="49916" y="122665"/>
                </a:lnTo>
                <a:lnTo>
                  <a:pt x="51534" y="121778"/>
                </a:lnTo>
                <a:lnTo>
                  <a:pt x="53406" y="121187"/>
                </a:lnTo>
                <a:lnTo>
                  <a:pt x="57602" y="117990"/>
                </a:lnTo>
                <a:lnTo>
                  <a:pt x="59832" y="115804"/>
                </a:lnTo>
                <a:lnTo>
                  <a:pt x="62113" y="114347"/>
                </a:lnTo>
                <a:lnTo>
                  <a:pt x="69908" y="111344"/>
                </a:lnTo>
                <a:lnTo>
                  <a:pt x="77637" y="107266"/>
                </a:lnTo>
                <a:lnTo>
                  <a:pt x="84246" y="104818"/>
                </a:lnTo>
                <a:lnTo>
                  <a:pt x="87120" y="104165"/>
                </a:lnTo>
                <a:lnTo>
                  <a:pt x="92430" y="100900"/>
                </a:lnTo>
                <a:lnTo>
                  <a:pt x="94957" y="98696"/>
                </a:lnTo>
                <a:lnTo>
                  <a:pt x="97435" y="96274"/>
                </a:lnTo>
                <a:lnTo>
                  <a:pt x="99882" y="93707"/>
                </a:lnTo>
                <a:lnTo>
                  <a:pt x="105718" y="87294"/>
                </a:lnTo>
                <a:lnTo>
                  <a:pt x="110522" y="81632"/>
                </a:lnTo>
                <a:lnTo>
                  <a:pt x="111781" y="79183"/>
                </a:lnTo>
                <a:lnTo>
                  <a:pt x="112620" y="76598"/>
                </a:lnTo>
                <a:lnTo>
                  <a:pt x="113967" y="70156"/>
                </a:lnTo>
                <a:lnTo>
                  <a:pt x="114151" y="66735"/>
                </a:lnTo>
                <a:lnTo>
                  <a:pt x="114270" y="61328"/>
                </a:lnTo>
                <a:lnTo>
                  <a:pt x="114290" y="55841"/>
                </a:lnTo>
                <a:lnTo>
                  <a:pt x="115087" y="54369"/>
                </a:lnTo>
                <a:lnTo>
                  <a:pt x="116412" y="53388"/>
                </a:lnTo>
                <a:lnTo>
                  <a:pt x="118089" y="52734"/>
                </a:lnTo>
                <a:lnTo>
                  <a:pt x="119207" y="51345"/>
                </a:lnTo>
                <a:lnTo>
                  <a:pt x="119952" y="49467"/>
                </a:lnTo>
                <a:lnTo>
                  <a:pt x="121148" y="44159"/>
                </a:lnTo>
                <a:lnTo>
                  <a:pt x="119195" y="40893"/>
                </a:lnTo>
                <a:lnTo>
                  <a:pt x="114324" y="34314"/>
                </a:lnTo>
                <a:lnTo>
                  <a:pt x="114300" y="47051"/>
                </a:lnTo>
                <a:lnTo>
                  <a:pt x="115093" y="48509"/>
                </a:lnTo>
                <a:lnTo>
                  <a:pt x="116416" y="49481"/>
                </a:lnTo>
                <a:lnTo>
                  <a:pt x="118091" y="50129"/>
                </a:lnTo>
                <a:lnTo>
                  <a:pt x="119209" y="51514"/>
                </a:lnTo>
                <a:lnTo>
                  <a:pt x="119953" y="53389"/>
                </a:lnTo>
                <a:lnTo>
                  <a:pt x="120450" y="55592"/>
                </a:lnTo>
                <a:lnTo>
                  <a:pt x="120781" y="58013"/>
                </a:lnTo>
                <a:lnTo>
                  <a:pt x="121001" y="60579"/>
                </a:lnTo>
                <a:lnTo>
                  <a:pt x="121149" y="63243"/>
                </a:lnTo>
                <a:lnTo>
                  <a:pt x="121247" y="65971"/>
                </a:lnTo>
                <a:lnTo>
                  <a:pt x="121355" y="71542"/>
                </a:lnTo>
                <a:lnTo>
                  <a:pt x="121435" y="88583"/>
                </a:lnTo>
                <a:lnTo>
                  <a:pt x="122231" y="91437"/>
                </a:lnTo>
                <a:lnTo>
                  <a:pt x="123556" y="94292"/>
                </a:lnTo>
                <a:lnTo>
                  <a:pt x="125233" y="97148"/>
                </a:lnTo>
                <a:lnTo>
                  <a:pt x="126351" y="100005"/>
                </a:lnTo>
                <a:lnTo>
                  <a:pt x="127096" y="102861"/>
                </a:lnTo>
                <a:lnTo>
                  <a:pt x="127593" y="105718"/>
                </a:lnTo>
                <a:lnTo>
                  <a:pt x="128718" y="109528"/>
                </a:lnTo>
                <a:lnTo>
                  <a:pt x="130262" y="113973"/>
                </a:lnTo>
                <a:lnTo>
                  <a:pt x="132084" y="118841"/>
                </a:lnTo>
                <a:lnTo>
                  <a:pt x="134093" y="123039"/>
                </a:lnTo>
                <a:lnTo>
                  <a:pt x="136226" y="126790"/>
                </a:lnTo>
                <a:lnTo>
                  <a:pt x="138442" y="130244"/>
                </a:lnTo>
                <a:lnTo>
                  <a:pt x="139919" y="133498"/>
                </a:lnTo>
                <a:lnTo>
                  <a:pt x="140904" y="136621"/>
                </a:lnTo>
                <a:lnTo>
                  <a:pt x="141561" y="139655"/>
                </a:lnTo>
                <a:lnTo>
                  <a:pt x="142792" y="141677"/>
                </a:lnTo>
                <a:lnTo>
                  <a:pt x="144407" y="143026"/>
                </a:lnTo>
                <a:lnTo>
                  <a:pt x="148318" y="144524"/>
                </a:lnTo>
                <a:lnTo>
                  <a:pt x="154982" y="145367"/>
                </a:lnTo>
                <a:lnTo>
                  <a:pt x="161984" y="145617"/>
                </a:lnTo>
                <a:lnTo>
                  <a:pt x="188118" y="145721"/>
                </a:lnTo>
                <a:lnTo>
                  <a:pt x="190499" y="144769"/>
                </a:lnTo>
                <a:lnTo>
                  <a:pt x="195262" y="141171"/>
                </a:lnTo>
                <a:lnTo>
                  <a:pt x="202141" y="138937"/>
                </a:lnTo>
                <a:lnTo>
                  <a:pt x="206198" y="138342"/>
                </a:lnTo>
                <a:lnTo>
                  <a:pt x="208902" y="136992"/>
                </a:lnTo>
                <a:lnTo>
                  <a:pt x="210705" y="135140"/>
                </a:lnTo>
                <a:lnTo>
                  <a:pt x="211908" y="132952"/>
                </a:lnTo>
                <a:lnTo>
                  <a:pt x="214296" y="131494"/>
                </a:lnTo>
                <a:lnTo>
                  <a:pt x="221184" y="129874"/>
                </a:lnTo>
                <a:lnTo>
                  <a:pt x="227420" y="126614"/>
                </a:lnTo>
                <a:lnTo>
                  <a:pt x="230194" y="124411"/>
                </a:lnTo>
                <a:lnTo>
                  <a:pt x="232837" y="121990"/>
                </a:lnTo>
                <a:lnTo>
                  <a:pt x="235393" y="119423"/>
                </a:lnTo>
                <a:lnTo>
                  <a:pt x="237891" y="116760"/>
                </a:lnTo>
                <a:lnTo>
                  <a:pt x="242783" y="111260"/>
                </a:lnTo>
                <a:lnTo>
                  <a:pt x="248599" y="104519"/>
                </a:lnTo>
                <a:lnTo>
                  <a:pt x="249076" y="103014"/>
                </a:lnTo>
                <a:lnTo>
                  <a:pt x="249606" y="98801"/>
                </a:lnTo>
                <a:lnTo>
                  <a:pt x="249904" y="95625"/>
                </a:lnTo>
                <a:lnTo>
                  <a:pt x="250740" y="95179"/>
                </a:lnTo>
                <a:lnTo>
                  <a:pt x="257174" y="942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32"/>
          <p:cNvSpPr/>
          <p:nvPr/>
        </p:nvSpPr>
        <p:spPr>
          <a:xfrm>
            <a:off x="928687" y="1320165"/>
            <a:ext cx="156073" cy="360045"/>
          </a:xfrm>
          <a:custGeom>
            <a:avLst/>
            <a:gdLst/>
            <a:ahLst/>
            <a:cxnLst/>
            <a:rect l="0" t="0" r="0" b="0"/>
            <a:pathLst>
              <a:path w="156073" h="360045">
                <a:moveTo>
                  <a:pt x="0" y="0"/>
                </a:moveTo>
                <a:lnTo>
                  <a:pt x="0" y="8219"/>
                </a:lnTo>
                <a:lnTo>
                  <a:pt x="3793" y="8468"/>
                </a:lnTo>
                <a:lnTo>
                  <a:pt x="4116" y="9455"/>
                </a:lnTo>
                <a:lnTo>
                  <a:pt x="3538" y="11066"/>
                </a:lnTo>
                <a:lnTo>
                  <a:pt x="2358" y="13092"/>
                </a:lnTo>
                <a:lnTo>
                  <a:pt x="2366" y="14443"/>
                </a:lnTo>
                <a:lnTo>
                  <a:pt x="3165" y="15343"/>
                </a:lnTo>
                <a:lnTo>
                  <a:pt x="6358" y="16789"/>
                </a:lnTo>
                <a:lnTo>
                  <a:pt x="6620" y="17860"/>
                </a:lnTo>
                <a:lnTo>
                  <a:pt x="7113" y="27714"/>
                </a:lnTo>
                <a:lnTo>
                  <a:pt x="7138" y="32991"/>
                </a:lnTo>
                <a:lnTo>
                  <a:pt x="3350" y="38456"/>
                </a:lnTo>
                <a:lnTo>
                  <a:pt x="2233" y="40877"/>
                </a:lnTo>
                <a:lnTo>
                  <a:pt x="294" y="49856"/>
                </a:lnTo>
                <a:lnTo>
                  <a:pt x="87" y="55518"/>
                </a:lnTo>
                <a:lnTo>
                  <a:pt x="852" y="57967"/>
                </a:lnTo>
                <a:lnTo>
                  <a:pt x="4927" y="65964"/>
                </a:lnTo>
                <a:lnTo>
                  <a:pt x="6158" y="71545"/>
                </a:lnTo>
                <a:lnTo>
                  <a:pt x="6852" y="80041"/>
                </a:lnTo>
                <a:lnTo>
                  <a:pt x="7057" y="88592"/>
                </a:lnTo>
                <a:lnTo>
                  <a:pt x="7136" y="105728"/>
                </a:lnTo>
                <a:lnTo>
                  <a:pt x="7932" y="108585"/>
                </a:lnTo>
                <a:lnTo>
                  <a:pt x="10934" y="114300"/>
                </a:lnTo>
                <a:lnTo>
                  <a:pt x="11258" y="118110"/>
                </a:lnTo>
                <a:lnTo>
                  <a:pt x="9501" y="127423"/>
                </a:lnTo>
                <a:lnTo>
                  <a:pt x="8192" y="135372"/>
                </a:lnTo>
                <a:lnTo>
                  <a:pt x="7454" y="145203"/>
                </a:lnTo>
                <a:lnTo>
                  <a:pt x="7351" y="148236"/>
                </a:lnTo>
                <a:lnTo>
                  <a:pt x="8076" y="151212"/>
                </a:lnTo>
                <a:lnTo>
                  <a:pt x="12888" y="160902"/>
                </a:lnTo>
                <a:lnTo>
                  <a:pt x="17105" y="170254"/>
                </a:lnTo>
                <a:lnTo>
                  <a:pt x="19508" y="178221"/>
                </a:lnTo>
                <a:lnTo>
                  <a:pt x="20577" y="185889"/>
                </a:lnTo>
                <a:lnTo>
                  <a:pt x="21052" y="195647"/>
                </a:lnTo>
                <a:lnTo>
                  <a:pt x="21263" y="203794"/>
                </a:lnTo>
                <a:lnTo>
                  <a:pt x="21381" y="216276"/>
                </a:lnTo>
                <a:lnTo>
                  <a:pt x="21398" y="221336"/>
                </a:lnTo>
                <a:lnTo>
                  <a:pt x="22203" y="225662"/>
                </a:lnTo>
                <a:lnTo>
                  <a:pt x="25214" y="233009"/>
                </a:lnTo>
                <a:lnTo>
                  <a:pt x="27081" y="241989"/>
                </a:lnTo>
                <a:lnTo>
                  <a:pt x="27911" y="251378"/>
                </a:lnTo>
                <a:lnTo>
                  <a:pt x="28280" y="258726"/>
                </a:lnTo>
                <a:lnTo>
                  <a:pt x="26327" y="267707"/>
                </a:lnTo>
                <a:lnTo>
                  <a:pt x="23607" y="277096"/>
                </a:lnTo>
                <a:lnTo>
                  <a:pt x="22076" y="287736"/>
                </a:lnTo>
                <a:lnTo>
                  <a:pt x="21718" y="293935"/>
                </a:lnTo>
                <a:lnTo>
                  <a:pt x="22416" y="296922"/>
                </a:lnTo>
                <a:lnTo>
                  <a:pt x="26397" y="305676"/>
                </a:lnTo>
                <a:lnTo>
                  <a:pt x="27607" y="311433"/>
                </a:lnTo>
                <a:lnTo>
                  <a:pt x="28145" y="319707"/>
                </a:lnTo>
                <a:lnTo>
                  <a:pt x="28384" y="328782"/>
                </a:lnTo>
                <a:lnTo>
                  <a:pt x="28537" y="342369"/>
                </a:lnTo>
                <a:lnTo>
                  <a:pt x="28575" y="360044"/>
                </a:lnTo>
                <a:lnTo>
                  <a:pt x="28575" y="352664"/>
                </a:lnTo>
                <a:lnTo>
                  <a:pt x="24783" y="347274"/>
                </a:lnTo>
                <a:lnTo>
                  <a:pt x="23666" y="344863"/>
                </a:lnTo>
                <a:lnTo>
                  <a:pt x="22424" y="339645"/>
                </a:lnTo>
                <a:lnTo>
                  <a:pt x="21300" y="337872"/>
                </a:lnTo>
                <a:lnTo>
                  <a:pt x="19756" y="336691"/>
                </a:lnTo>
                <a:lnTo>
                  <a:pt x="17933" y="335903"/>
                </a:lnTo>
                <a:lnTo>
                  <a:pt x="16718" y="333473"/>
                </a:lnTo>
                <a:lnTo>
                  <a:pt x="15008" y="322856"/>
                </a:lnTo>
                <a:lnTo>
                  <a:pt x="14382" y="313378"/>
                </a:lnTo>
                <a:lnTo>
                  <a:pt x="15145" y="310836"/>
                </a:lnTo>
                <a:lnTo>
                  <a:pt x="19216" y="302708"/>
                </a:lnTo>
                <a:lnTo>
                  <a:pt x="21568" y="294267"/>
                </a:lnTo>
                <a:lnTo>
                  <a:pt x="26146" y="285733"/>
                </a:lnTo>
                <a:lnTo>
                  <a:pt x="28649" y="277172"/>
                </a:lnTo>
                <a:lnTo>
                  <a:pt x="33271" y="268603"/>
                </a:lnTo>
                <a:lnTo>
                  <a:pt x="35787" y="260032"/>
                </a:lnTo>
                <a:lnTo>
                  <a:pt x="39189" y="254317"/>
                </a:lnTo>
                <a:lnTo>
                  <a:pt x="43347" y="248602"/>
                </a:lnTo>
                <a:lnTo>
                  <a:pt x="45566" y="245745"/>
                </a:lnTo>
                <a:lnTo>
                  <a:pt x="47840" y="243840"/>
                </a:lnTo>
                <a:lnTo>
                  <a:pt x="52483" y="241723"/>
                </a:lnTo>
                <a:lnTo>
                  <a:pt x="57193" y="238242"/>
                </a:lnTo>
                <a:lnTo>
                  <a:pt x="59560" y="235980"/>
                </a:lnTo>
                <a:lnTo>
                  <a:pt x="61931" y="234473"/>
                </a:lnTo>
                <a:lnTo>
                  <a:pt x="66683" y="232797"/>
                </a:lnTo>
                <a:lnTo>
                  <a:pt x="71441" y="229513"/>
                </a:lnTo>
                <a:lnTo>
                  <a:pt x="73821" y="227303"/>
                </a:lnTo>
                <a:lnTo>
                  <a:pt x="78582" y="224849"/>
                </a:lnTo>
                <a:lnTo>
                  <a:pt x="83344" y="223757"/>
                </a:lnTo>
                <a:lnTo>
                  <a:pt x="88107" y="223273"/>
                </a:lnTo>
                <a:lnTo>
                  <a:pt x="91282" y="223143"/>
                </a:lnTo>
                <a:lnTo>
                  <a:pt x="104752" y="222919"/>
                </a:lnTo>
                <a:lnTo>
                  <a:pt x="106347" y="223860"/>
                </a:lnTo>
                <a:lnTo>
                  <a:pt x="110236" y="227446"/>
                </a:lnTo>
                <a:lnTo>
                  <a:pt x="113179" y="228783"/>
                </a:lnTo>
                <a:lnTo>
                  <a:pt x="116727" y="229674"/>
                </a:lnTo>
                <a:lnTo>
                  <a:pt x="120681" y="230268"/>
                </a:lnTo>
                <a:lnTo>
                  <a:pt x="123316" y="231617"/>
                </a:lnTo>
                <a:lnTo>
                  <a:pt x="125073" y="233469"/>
                </a:lnTo>
                <a:lnTo>
                  <a:pt x="126245" y="235656"/>
                </a:lnTo>
                <a:lnTo>
                  <a:pt x="127820" y="237114"/>
                </a:lnTo>
                <a:lnTo>
                  <a:pt x="129663" y="238086"/>
                </a:lnTo>
                <a:lnTo>
                  <a:pt x="131686" y="238734"/>
                </a:lnTo>
                <a:lnTo>
                  <a:pt x="136050" y="241994"/>
                </a:lnTo>
                <a:lnTo>
                  <a:pt x="138325" y="244196"/>
                </a:lnTo>
                <a:lnTo>
                  <a:pt x="139842" y="246617"/>
                </a:lnTo>
                <a:lnTo>
                  <a:pt x="141527" y="251848"/>
                </a:lnTo>
                <a:lnTo>
                  <a:pt x="142770" y="253623"/>
                </a:lnTo>
                <a:lnTo>
                  <a:pt x="144393" y="254807"/>
                </a:lnTo>
                <a:lnTo>
                  <a:pt x="146268" y="255596"/>
                </a:lnTo>
                <a:lnTo>
                  <a:pt x="147518" y="257075"/>
                </a:lnTo>
                <a:lnTo>
                  <a:pt x="148352" y="259013"/>
                </a:lnTo>
                <a:lnTo>
                  <a:pt x="150072" y="265612"/>
                </a:lnTo>
                <a:lnTo>
                  <a:pt x="153482" y="278069"/>
                </a:lnTo>
                <a:lnTo>
                  <a:pt x="155527" y="288051"/>
                </a:lnTo>
                <a:lnTo>
                  <a:pt x="156072" y="292046"/>
                </a:lnTo>
                <a:lnTo>
                  <a:pt x="155642" y="295663"/>
                </a:lnTo>
                <a:lnTo>
                  <a:pt x="154561" y="299026"/>
                </a:lnTo>
                <a:lnTo>
                  <a:pt x="151244" y="305303"/>
                </a:lnTo>
                <a:lnTo>
                  <a:pt x="147124" y="311267"/>
                </a:lnTo>
                <a:lnTo>
                  <a:pt x="142921" y="316966"/>
                </a:lnTo>
                <a:lnTo>
                  <a:pt x="139456" y="321214"/>
                </a:lnTo>
                <a:lnTo>
                  <a:pt x="137421" y="322727"/>
                </a:lnTo>
                <a:lnTo>
                  <a:pt x="133042" y="324409"/>
                </a:lnTo>
                <a:lnTo>
                  <a:pt x="128451" y="327697"/>
                </a:lnTo>
                <a:lnTo>
                  <a:pt x="123764" y="332333"/>
                </a:lnTo>
                <a:lnTo>
                  <a:pt x="119036" y="337568"/>
                </a:lnTo>
                <a:lnTo>
                  <a:pt x="116663" y="339345"/>
                </a:lnTo>
                <a:lnTo>
                  <a:pt x="111911" y="341320"/>
                </a:lnTo>
                <a:lnTo>
                  <a:pt x="107153" y="344738"/>
                </a:lnTo>
                <a:lnTo>
                  <a:pt x="104773" y="346983"/>
                </a:lnTo>
                <a:lnTo>
                  <a:pt x="101598" y="348479"/>
                </a:lnTo>
                <a:lnTo>
                  <a:pt x="97895" y="349477"/>
                </a:lnTo>
                <a:lnTo>
                  <a:pt x="93838" y="350142"/>
                </a:lnTo>
                <a:lnTo>
                  <a:pt x="90340" y="350585"/>
                </a:lnTo>
                <a:lnTo>
                  <a:pt x="87214" y="350881"/>
                </a:lnTo>
                <a:lnTo>
                  <a:pt x="84337" y="351078"/>
                </a:lnTo>
                <a:lnTo>
                  <a:pt x="79022" y="351297"/>
                </a:lnTo>
                <a:lnTo>
                  <a:pt x="69452" y="351420"/>
                </a:lnTo>
                <a:lnTo>
                  <a:pt x="40571" y="351471"/>
                </a:lnTo>
                <a:lnTo>
                  <a:pt x="38953" y="350519"/>
                </a:lnTo>
                <a:lnTo>
                  <a:pt x="37875" y="348932"/>
                </a:lnTo>
                <a:lnTo>
                  <a:pt x="37157" y="346921"/>
                </a:lnTo>
                <a:lnTo>
                  <a:pt x="35884" y="345580"/>
                </a:lnTo>
                <a:lnTo>
                  <a:pt x="34241" y="344687"/>
                </a:lnTo>
                <a:lnTo>
                  <a:pt x="32352" y="344091"/>
                </a:lnTo>
                <a:lnTo>
                  <a:pt x="28137" y="340889"/>
                </a:lnTo>
                <a:lnTo>
                  <a:pt x="22756" y="335623"/>
                </a:lnTo>
                <a:lnTo>
                  <a:pt x="22314" y="334239"/>
                </a:lnTo>
                <a:lnTo>
                  <a:pt x="21824" y="330160"/>
                </a:lnTo>
                <a:lnTo>
                  <a:pt x="20899" y="328692"/>
                </a:lnTo>
                <a:lnTo>
                  <a:pt x="19489" y="327713"/>
                </a:lnTo>
                <a:lnTo>
                  <a:pt x="14288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33"/>
          <p:cNvSpPr/>
          <p:nvPr/>
        </p:nvSpPr>
        <p:spPr>
          <a:xfrm>
            <a:off x="4886325" y="1054417"/>
            <a:ext cx="135695" cy="377144"/>
          </a:xfrm>
          <a:custGeom>
            <a:avLst/>
            <a:gdLst/>
            <a:ahLst/>
            <a:cxnLst/>
            <a:rect l="0" t="0" r="0" b="0"/>
            <a:pathLst>
              <a:path w="135695" h="377144">
                <a:moveTo>
                  <a:pt x="0" y="0"/>
                </a:moveTo>
                <a:lnTo>
                  <a:pt x="0" y="25024"/>
                </a:lnTo>
                <a:lnTo>
                  <a:pt x="794" y="29065"/>
                </a:lnTo>
                <a:lnTo>
                  <a:pt x="4909" y="39304"/>
                </a:lnTo>
                <a:lnTo>
                  <a:pt x="6151" y="45408"/>
                </a:lnTo>
                <a:lnTo>
                  <a:pt x="6702" y="53837"/>
                </a:lnTo>
                <a:lnTo>
                  <a:pt x="6948" y="63932"/>
                </a:lnTo>
                <a:lnTo>
                  <a:pt x="7135" y="108627"/>
                </a:lnTo>
                <a:lnTo>
                  <a:pt x="9257" y="120034"/>
                </a:lnTo>
                <a:lnTo>
                  <a:pt x="12051" y="131453"/>
                </a:lnTo>
                <a:lnTo>
                  <a:pt x="13293" y="142879"/>
                </a:lnTo>
                <a:lnTo>
                  <a:pt x="13845" y="154307"/>
                </a:lnTo>
                <a:lnTo>
                  <a:pt x="14091" y="166688"/>
                </a:lnTo>
                <a:lnTo>
                  <a:pt x="14261" y="201691"/>
                </a:lnTo>
                <a:lnTo>
                  <a:pt x="15064" y="207803"/>
                </a:lnTo>
                <a:lnTo>
                  <a:pt x="16392" y="213783"/>
                </a:lnTo>
                <a:lnTo>
                  <a:pt x="19192" y="225507"/>
                </a:lnTo>
                <a:lnTo>
                  <a:pt x="20435" y="237068"/>
                </a:lnTo>
                <a:lnTo>
                  <a:pt x="20989" y="248556"/>
                </a:lnTo>
                <a:lnTo>
                  <a:pt x="21234" y="260012"/>
                </a:lnTo>
                <a:lnTo>
                  <a:pt x="21344" y="271454"/>
                </a:lnTo>
                <a:lnTo>
                  <a:pt x="22166" y="276219"/>
                </a:lnTo>
                <a:lnTo>
                  <a:pt x="26323" y="287477"/>
                </a:lnTo>
                <a:lnTo>
                  <a:pt x="28701" y="297798"/>
                </a:lnTo>
                <a:lnTo>
                  <a:pt x="32071" y="307297"/>
                </a:lnTo>
                <a:lnTo>
                  <a:pt x="34637" y="314254"/>
                </a:lnTo>
                <a:lnTo>
                  <a:pt x="35398" y="320866"/>
                </a:lnTo>
                <a:lnTo>
                  <a:pt x="35676" y="331896"/>
                </a:lnTo>
                <a:lnTo>
                  <a:pt x="35718" y="334315"/>
                </a:lnTo>
                <a:lnTo>
                  <a:pt x="35718" y="296823"/>
                </a:lnTo>
                <a:lnTo>
                  <a:pt x="37835" y="286226"/>
                </a:lnTo>
                <a:lnTo>
                  <a:pt x="39511" y="279400"/>
                </a:lnTo>
                <a:lnTo>
                  <a:pt x="41373" y="269276"/>
                </a:lnTo>
                <a:lnTo>
                  <a:pt x="42421" y="258220"/>
                </a:lnTo>
                <a:lnTo>
                  <a:pt x="42568" y="255014"/>
                </a:lnTo>
                <a:lnTo>
                  <a:pt x="43460" y="251925"/>
                </a:lnTo>
                <a:lnTo>
                  <a:pt x="46568" y="245951"/>
                </a:lnTo>
                <a:lnTo>
                  <a:pt x="50594" y="240122"/>
                </a:lnTo>
                <a:lnTo>
                  <a:pt x="55855" y="233169"/>
                </a:lnTo>
                <a:lnTo>
                  <a:pt x="57081" y="232599"/>
                </a:lnTo>
                <a:lnTo>
                  <a:pt x="60559" y="231965"/>
                </a:lnTo>
                <a:lnTo>
                  <a:pt x="62597" y="230843"/>
                </a:lnTo>
                <a:lnTo>
                  <a:pt x="64751" y="229143"/>
                </a:lnTo>
                <a:lnTo>
                  <a:pt x="66979" y="227057"/>
                </a:lnTo>
                <a:lnTo>
                  <a:pt x="69258" y="225667"/>
                </a:lnTo>
                <a:lnTo>
                  <a:pt x="71573" y="224739"/>
                </a:lnTo>
                <a:lnTo>
                  <a:pt x="77196" y="223251"/>
                </a:lnTo>
                <a:lnTo>
                  <a:pt x="78452" y="224082"/>
                </a:lnTo>
                <a:lnTo>
                  <a:pt x="81963" y="227544"/>
                </a:lnTo>
                <a:lnTo>
                  <a:pt x="84011" y="228849"/>
                </a:lnTo>
                <a:lnTo>
                  <a:pt x="86169" y="229718"/>
                </a:lnTo>
                <a:lnTo>
                  <a:pt x="88403" y="230298"/>
                </a:lnTo>
                <a:lnTo>
                  <a:pt x="90685" y="230685"/>
                </a:lnTo>
                <a:lnTo>
                  <a:pt x="93001" y="230942"/>
                </a:lnTo>
                <a:lnTo>
                  <a:pt x="95337" y="231114"/>
                </a:lnTo>
                <a:lnTo>
                  <a:pt x="97689" y="232181"/>
                </a:lnTo>
                <a:lnTo>
                  <a:pt x="100052" y="233845"/>
                </a:lnTo>
                <a:lnTo>
                  <a:pt x="102419" y="235907"/>
                </a:lnTo>
                <a:lnTo>
                  <a:pt x="104793" y="237281"/>
                </a:lnTo>
                <a:lnTo>
                  <a:pt x="107168" y="238197"/>
                </a:lnTo>
                <a:lnTo>
                  <a:pt x="109545" y="238808"/>
                </a:lnTo>
                <a:lnTo>
                  <a:pt x="111924" y="240168"/>
                </a:lnTo>
                <a:lnTo>
                  <a:pt x="114303" y="242027"/>
                </a:lnTo>
                <a:lnTo>
                  <a:pt x="116683" y="244219"/>
                </a:lnTo>
                <a:lnTo>
                  <a:pt x="119064" y="246633"/>
                </a:lnTo>
                <a:lnTo>
                  <a:pt x="121445" y="249194"/>
                </a:lnTo>
                <a:lnTo>
                  <a:pt x="126207" y="254581"/>
                </a:lnTo>
                <a:lnTo>
                  <a:pt x="130969" y="260149"/>
                </a:lnTo>
                <a:lnTo>
                  <a:pt x="132557" y="262968"/>
                </a:lnTo>
                <a:lnTo>
                  <a:pt x="134320" y="268640"/>
                </a:lnTo>
                <a:lnTo>
                  <a:pt x="135104" y="276876"/>
                </a:lnTo>
                <a:lnTo>
                  <a:pt x="135452" y="285933"/>
                </a:lnTo>
                <a:lnTo>
                  <a:pt x="135649" y="296388"/>
                </a:lnTo>
                <a:lnTo>
                  <a:pt x="135694" y="302543"/>
                </a:lnTo>
                <a:lnTo>
                  <a:pt x="133598" y="310994"/>
                </a:lnTo>
                <a:lnTo>
                  <a:pt x="130020" y="320147"/>
                </a:lnTo>
                <a:lnTo>
                  <a:pt x="125785" y="327390"/>
                </a:lnTo>
                <a:lnTo>
                  <a:pt x="123544" y="330655"/>
                </a:lnTo>
                <a:lnTo>
                  <a:pt x="121257" y="333784"/>
                </a:lnTo>
                <a:lnTo>
                  <a:pt x="118938" y="336823"/>
                </a:lnTo>
                <a:lnTo>
                  <a:pt x="112128" y="345279"/>
                </a:lnTo>
                <a:lnTo>
                  <a:pt x="108089" y="350201"/>
                </a:lnTo>
                <a:lnTo>
                  <a:pt x="103809" y="354435"/>
                </a:lnTo>
                <a:lnTo>
                  <a:pt x="99368" y="358210"/>
                </a:lnTo>
                <a:lnTo>
                  <a:pt x="94821" y="361679"/>
                </a:lnTo>
                <a:lnTo>
                  <a:pt x="90201" y="364945"/>
                </a:lnTo>
                <a:lnTo>
                  <a:pt x="85534" y="368074"/>
                </a:lnTo>
                <a:lnTo>
                  <a:pt x="80835" y="371113"/>
                </a:lnTo>
                <a:lnTo>
                  <a:pt x="76115" y="373139"/>
                </a:lnTo>
                <a:lnTo>
                  <a:pt x="71381" y="374489"/>
                </a:lnTo>
                <a:lnTo>
                  <a:pt x="66637" y="375390"/>
                </a:lnTo>
                <a:lnTo>
                  <a:pt x="62681" y="375990"/>
                </a:lnTo>
                <a:lnTo>
                  <a:pt x="59250" y="376390"/>
                </a:lnTo>
                <a:lnTo>
                  <a:pt x="56168" y="376657"/>
                </a:lnTo>
                <a:lnTo>
                  <a:pt x="53321" y="376835"/>
                </a:lnTo>
                <a:lnTo>
                  <a:pt x="48039" y="377032"/>
                </a:lnTo>
                <a:lnTo>
                  <a:pt x="40604" y="377143"/>
                </a:lnTo>
                <a:lnTo>
                  <a:pt x="38181" y="376207"/>
                </a:lnTo>
                <a:lnTo>
                  <a:pt x="35774" y="374629"/>
                </a:lnTo>
                <a:lnTo>
                  <a:pt x="33374" y="372626"/>
                </a:lnTo>
                <a:lnTo>
                  <a:pt x="30981" y="371290"/>
                </a:lnTo>
                <a:lnTo>
                  <a:pt x="28591" y="370399"/>
                </a:lnTo>
                <a:lnTo>
                  <a:pt x="26205" y="369805"/>
                </a:lnTo>
                <a:lnTo>
                  <a:pt x="24613" y="368457"/>
                </a:lnTo>
                <a:lnTo>
                  <a:pt x="23552" y="366605"/>
                </a:lnTo>
                <a:lnTo>
                  <a:pt x="22845" y="364419"/>
                </a:lnTo>
                <a:lnTo>
                  <a:pt x="19942" y="359449"/>
                </a:lnTo>
                <a:lnTo>
                  <a:pt x="18058" y="356790"/>
                </a:lnTo>
                <a:lnTo>
                  <a:pt x="16801" y="354065"/>
                </a:lnTo>
                <a:lnTo>
                  <a:pt x="15404" y="348497"/>
                </a:lnTo>
                <a:lnTo>
                  <a:pt x="14508" y="337162"/>
                </a:lnTo>
                <a:lnTo>
                  <a:pt x="14287" y="3257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34"/>
          <p:cNvSpPr/>
          <p:nvPr/>
        </p:nvSpPr>
        <p:spPr>
          <a:xfrm>
            <a:off x="5036343" y="1037272"/>
            <a:ext cx="200026" cy="111433"/>
          </a:xfrm>
          <a:custGeom>
            <a:avLst/>
            <a:gdLst/>
            <a:ahLst/>
            <a:cxnLst/>
            <a:rect l="0" t="0" r="0" b="0"/>
            <a:pathLst>
              <a:path w="200026" h="111433">
                <a:moveTo>
                  <a:pt x="0" y="17145"/>
                </a:moveTo>
                <a:lnTo>
                  <a:pt x="0" y="8926"/>
                </a:lnTo>
                <a:lnTo>
                  <a:pt x="3793" y="8677"/>
                </a:lnTo>
                <a:lnTo>
                  <a:pt x="5704" y="7690"/>
                </a:lnTo>
                <a:lnTo>
                  <a:pt x="7771" y="6079"/>
                </a:lnTo>
                <a:lnTo>
                  <a:pt x="9943" y="4053"/>
                </a:lnTo>
                <a:lnTo>
                  <a:pt x="12186" y="2702"/>
                </a:lnTo>
                <a:lnTo>
                  <a:pt x="16793" y="1201"/>
                </a:lnTo>
                <a:lnTo>
                  <a:pt x="21487" y="534"/>
                </a:lnTo>
                <a:lnTo>
                  <a:pt x="26219" y="237"/>
                </a:lnTo>
                <a:lnTo>
                  <a:pt x="30967" y="105"/>
                </a:lnTo>
                <a:lnTo>
                  <a:pt x="95161" y="0"/>
                </a:lnTo>
                <a:lnTo>
                  <a:pt x="97572" y="953"/>
                </a:lnTo>
                <a:lnTo>
                  <a:pt x="99973" y="2540"/>
                </a:lnTo>
                <a:lnTo>
                  <a:pt x="105738" y="7381"/>
                </a:lnTo>
                <a:lnTo>
                  <a:pt x="108643" y="10583"/>
                </a:lnTo>
                <a:lnTo>
                  <a:pt x="110528" y="12770"/>
                </a:lnTo>
                <a:lnTo>
                  <a:pt x="111786" y="15181"/>
                </a:lnTo>
                <a:lnTo>
                  <a:pt x="112624" y="17741"/>
                </a:lnTo>
                <a:lnTo>
                  <a:pt x="113183" y="20400"/>
                </a:lnTo>
                <a:lnTo>
                  <a:pt x="114349" y="22172"/>
                </a:lnTo>
                <a:lnTo>
                  <a:pt x="115921" y="23354"/>
                </a:lnTo>
                <a:lnTo>
                  <a:pt x="117761" y="24142"/>
                </a:lnTo>
                <a:lnTo>
                  <a:pt x="118989" y="25620"/>
                </a:lnTo>
                <a:lnTo>
                  <a:pt x="119808" y="27557"/>
                </a:lnTo>
                <a:lnTo>
                  <a:pt x="120353" y="29802"/>
                </a:lnTo>
                <a:lnTo>
                  <a:pt x="120717" y="32250"/>
                </a:lnTo>
                <a:lnTo>
                  <a:pt x="120959" y="34835"/>
                </a:lnTo>
                <a:lnTo>
                  <a:pt x="121121" y="37511"/>
                </a:lnTo>
                <a:lnTo>
                  <a:pt x="120435" y="40247"/>
                </a:lnTo>
                <a:lnTo>
                  <a:pt x="119184" y="43024"/>
                </a:lnTo>
                <a:lnTo>
                  <a:pt x="117556" y="45828"/>
                </a:lnTo>
                <a:lnTo>
                  <a:pt x="115677" y="48649"/>
                </a:lnTo>
                <a:lnTo>
                  <a:pt x="113631" y="51483"/>
                </a:lnTo>
                <a:lnTo>
                  <a:pt x="111473" y="54325"/>
                </a:lnTo>
                <a:lnTo>
                  <a:pt x="106958" y="60022"/>
                </a:lnTo>
                <a:lnTo>
                  <a:pt x="97592" y="71440"/>
                </a:lnTo>
                <a:lnTo>
                  <a:pt x="94431" y="74297"/>
                </a:lnTo>
                <a:lnTo>
                  <a:pt x="90735" y="77154"/>
                </a:lnTo>
                <a:lnTo>
                  <a:pt x="86684" y="80011"/>
                </a:lnTo>
                <a:lnTo>
                  <a:pt x="83983" y="82868"/>
                </a:lnTo>
                <a:lnTo>
                  <a:pt x="82183" y="85725"/>
                </a:lnTo>
                <a:lnTo>
                  <a:pt x="80982" y="88583"/>
                </a:lnTo>
                <a:lnTo>
                  <a:pt x="79388" y="90488"/>
                </a:lnTo>
                <a:lnTo>
                  <a:pt x="77532" y="91758"/>
                </a:lnTo>
                <a:lnTo>
                  <a:pt x="75501" y="92604"/>
                </a:lnTo>
                <a:lnTo>
                  <a:pt x="74147" y="94121"/>
                </a:lnTo>
                <a:lnTo>
                  <a:pt x="73244" y="96085"/>
                </a:lnTo>
                <a:lnTo>
                  <a:pt x="71795" y="101530"/>
                </a:lnTo>
                <a:lnTo>
                  <a:pt x="69480" y="104814"/>
                </a:lnTo>
                <a:lnTo>
                  <a:pt x="65319" y="110133"/>
                </a:lnTo>
                <a:lnTo>
                  <a:pt x="65771" y="110570"/>
                </a:lnTo>
                <a:lnTo>
                  <a:pt x="71171" y="111409"/>
                </a:lnTo>
                <a:lnTo>
                  <a:pt x="75151" y="111432"/>
                </a:lnTo>
                <a:lnTo>
                  <a:pt x="80263" y="110483"/>
                </a:lnTo>
                <a:lnTo>
                  <a:pt x="103245" y="105549"/>
                </a:lnTo>
                <a:lnTo>
                  <a:pt x="108518" y="104656"/>
                </a:lnTo>
                <a:lnTo>
                  <a:pt x="112827" y="104061"/>
                </a:lnTo>
                <a:lnTo>
                  <a:pt x="117287" y="103664"/>
                </a:lnTo>
                <a:lnTo>
                  <a:pt x="121847" y="103399"/>
                </a:lnTo>
                <a:lnTo>
                  <a:pt x="126476" y="103223"/>
                </a:lnTo>
                <a:lnTo>
                  <a:pt x="131148" y="102153"/>
                </a:lnTo>
                <a:lnTo>
                  <a:pt x="135851" y="100487"/>
                </a:lnTo>
                <a:lnTo>
                  <a:pt x="140574" y="98424"/>
                </a:lnTo>
                <a:lnTo>
                  <a:pt x="145310" y="97048"/>
                </a:lnTo>
                <a:lnTo>
                  <a:pt x="150055" y="96131"/>
                </a:lnTo>
                <a:lnTo>
                  <a:pt x="154806" y="95520"/>
                </a:lnTo>
                <a:lnTo>
                  <a:pt x="159560" y="95113"/>
                </a:lnTo>
                <a:lnTo>
                  <a:pt x="164317" y="94841"/>
                </a:lnTo>
                <a:lnTo>
                  <a:pt x="176481" y="94459"/>
                </a:lnTo>
                <a:lnTo>
                  <a:pt x="200025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35"/>
          <p:cNvSpPr/>
          <p:nvPr/>
        </p:nvSpPr>
        <p:spPr>
          <a:xfrm>
            <a:off x="5272087" y="1260188"/>
            <a:ext cx="85726" cy="8543"/>
          </a:xfrm>
          <a:custGeom>
            <a:avLst/>
            <a:gdLst/>
            <a:ahLst/>
            <a:cxnLst/>
            <a:rect l="0" t="0" r="0" b="0"/>
            <a:pathLst>
              <a:path w="85726" h="8543">
                <a:moveTo>
                  <a:pt x="0" y="8542"/>
                </a:moveTo>
                <a:lnTo>
                  <a:pt x="37136" y="8542"/>
                </a:lnTo>
                <a:lnTo>
                  <a:pt x="39839" y="7589"/>
                </a:lnTo>
                <a:lnTo>
                  <a:pt x="42435" y="6002"/>
                </a:lnTo>
                <a:lnTo>
                  <a:pt x="44959" y="3991"/>
                </a:lnTo>
                <a:lnTo>
                  <a:pt x="48228" y="2650"/>
                </a:lnTo>
                <a:lnTo>
                  <a:pt x="51996" y="1757"/>
                </a:lnTo>
                <a:lnTo>
                  <a:pt x="56096" y="1161"/>
                </a:lnTo>
                <a:lnTo>
                  <a:pt x="59622" y="764"/>
                </a:lnTo>
                <a:lnTo>
                  <a:pt x="62767" y="499"/>
                </a:lnTo>
                <a:lnTo>
                  <a:pt x="65657" y="322"/>
                </a:lnTo>
                <a:lnTo>
                  <a:pt x="70985" y="126"/>
                </a:lnTo>
                <a:lnTo>
                  <a:pt x="80873" y="0"/>
                </a:lnTo>
                <a:lnTo>
                  <a:pt x="82491" y="942"/>
                </a:lnTo>
                <a:lnTo>
                  <a:pt x="83569" y="2523"/>
                </a:lnTo>
                <a:lnTo>
                  <a:pt x="85725" y="85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136"/>
          <p:cNvSpPr/>
          <p:nvPr/>
        </p:nvSpPr>
        <p:spPr>
          <a:xfrm>
            <a:off x="5272087" y="1345882"/>
            <a:ext cx="100014" cy="8574"/>
          </a:xfrm>
          <a:custGeom>
            <a:avLst/>
            <a:gdLst/>
            <a:ahLst/>
            <a:cxnLst/>
            <a:rect l="0" t="0" r="0" b="0"/>
            <a:pathLst>
              <a:path w="100014" h="8574">
                <a:moveTo>
                  <a:pt x="0" y="0"/>
                </a:moveTo>
                <a:lnTo>
                  <a:pt x="0" y="4551"/>
                </a:lnTo>
                <a:lnTo>
                  <a:pt x="794" y="5891"/>
                </a:lnTo>
                <a:lnTo>
                  <a:pt x="2117" y="6785"/>
                </a:lnTo>
                <a:lnTo>
                  <a:pt x="6850" y="8468"/>
                </a:lnTo>
                <a:lnTo>
                  <a:pt x="9130" y="8526"/>
                </a:lnTo>
                <a:lnTo>
                  <a:pt x="63030" y="8573"/>
                </a:lnTo>
                <a:lnTo>
                  <a:pt x="67420" y="7620"/>
                </a:lnTo>
                <a:lnTo>
                  <a:pt x="71935" y="6033"/>
                </a:lnTo>
                <a:lnTo>
                  <a:pt x="76531" y="4022"/>
                </a:lnTo>
                <a:lnTo>
                  <a:pt x="81183" y="2681"/>
                </a:lnTo>
                <a:lnTo>
                  <a:pt x="85873" y="1787"/>
                </a:ln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137"/>
          <p:cNvSpPr/>
          <p:nvPr/>
        </p:nvSpPr>
        <p:spPr>
          <a:xfrm>
            <a:off x="5487542" y="1208725"/>
            <a:ext cx="191740" cy="179766"/>
          </a:xfrm>
          <a:custGeom>
            <a:avLst/>
            <a:gdLst/>
            <a:ahLst/>
            <a:cxnLst/>
            <a:rect l="0" t="0" r="0" b="0"/>
            <a:pathLst>
              <a:path w="191740" h="179766">
                <a:moveTo>
                  <a:pt x="120301" y="17142"/>
                </a:moveTo>
                <a:lnTo>
                  <a:pt x="116510" y="17142"/>
                </a:lnTo>
                <a:lnTo>
                  <a:pt x="115392" y="16189"/>
                </a:lnTo>
                <a:lnTo>
                  <a:pt x="114647" y="14602"/>
                </a:lnTo>
                <a:lnTo>
                  <a:pt x="113245" y="8923"/>
                </a:lnTo>
                <a:lnTo>
                  <a:pt x="113183" y="4123"/>
                </a:lnTo>
                <a:lnTo>
                  <a:pt x="113166" y="1220"/>
                </a:lnTo>
                <a:lnTo>
                  <a:pt x="112369" y="812"/>
                </a:lnTo>
                <a:lnTo>
                  <a:pt x="107008" y="104"/>
                </a:lnTo>
                <a:lnTo>
                  <a:pt x="102516" y="29"/>
                </a:lnTo>
                <a:lnTo>
                  <a:pt x="89247" y="0"/>
                </a:lnTo>
                <a:lnTo>
                  <a:pt x="86899" y="951"/>
                </a:lnTo>
                <a:lnTo>
                  <a:pt x="82172" y="4549"/>
                </a:lnTo>
                <a:lnTo>
                  <a:pt x="77426" y="9322"/>
                </a:lnTo>
                <a:lnTo>
                  <a:pt x="71877" y="14619"/>
                </a:lnTo>
                <a:lnTo>
                  <a:pt x="68175" y="17365"/>
                </a:lnTo>
                <a:lnTo>
                  <a:pt x="64119" y="20148"/>
                </a:lnTo>
                <a:lnTo>
                  <a:pt x="60621" y="23909"/>
                </a:lnTo>
                <a:lnTo>
                  <a:pt x="57496" y="28321"/>
                </a:lnTo>
                <a:lnTo>
                  <a:pt x="54618" y="33167"/>
                </a:lnTo>
                <a:lnTo>
                  <a:pt x="51906" y="37350"/>
                </a:lnTo>
                <a:lnTo>
                  <a:pt x="49305" y="41092"/>
                </a:lnTo>
                <a:lnTo>
                  <a:pt x="46777" y="44539"/>
                </a:lnTo>
                <a:lnTo>
                  <a:pt x="44297" y="48741"/>
                </a:lnTo>
                <a:lnTo>
                  <a:pt x="41851" y="53448"/>
                </a:lnTo>
                <a:lnTo>
                  <a:pt x="39426" y="58491"/>
                </a:lnTo>
                <a:lnTo>
                  <a:pt x="37016" y="62806"/>
                </a:lnTo>
                <a:lnTo>
                  <a:pt x="34615" y="66634"/>
                </a:lnTo>
                <a:lnTo>
                  <a:pt x="32221" y="70139"/>
                </a:lnTo>
                <a:lnTo>
                  <a:pt x="29037" y="74381"/>
                </a:lnTo>
                <a:lnTo>
                  <a:pt x="21266" y="84174"/>
                </a:lnTo>
                <a:lnTo>
                  <a:pt x="17766" y="89453"/>
                </a:lnTo>
                <a:lnTo>
                  <a:pt x="14638" y="94877"/>
                </a:lnTo>
                <a:lnTo>
                  <a:pt x="11759" y="100397"/>
                </a:lnTo>
                <a:lnTo>
                  <a:pt x="9841" y="105983"/>
                </a:lnTo>
                <a:lnTo>
                  <a:pt x="8561" y="111612"/>
                </a:lnTo>
                <a:lnTo>
                  <a:pt x="7708" y="117270"/>
                </a:lnTo>
                <a:lnTo>
                  <a:pt x="6345" y="121994"/>
                </a:lnTo>
                <a:lnTo>
                  <a:pt x="4643" y="126096"/>
                </a:lnTo>
                <a:lnTo>
                  <a:pt x="2715" y="129783"/>
                </a:lnTo>
                <a:lnTo>
                  <a:pt x="1429" y="133193"/>
                </a:lnTo>
                <a:lnTo>
                  <a:pt x="572" y="136420"/>
                </a:lnTo>
                <a:lnTo>
                  <a:pt x="0" y="139523"/>
                </a:lnTo>
                <a:lnTo>
                  <a:pt x="413" y="142544"/>
                </a:lnTo>
                <a:lnTo>
                  <a:pt x="1483" y="145511"/>
                </a:lnTo>
                <a:lnTo>
                  <a:pt x="2988" y="148441"/>
                </a:lnTo>
                <a:lnTo>
                  <a:pt x="3993" y="151347"/>
                </a:lnTo>
                <a:lnTo>
                  <a:pt x="4663" y="154237"/>
                </a:lnTo>
                <a:lnTo>
                  <a:pt x="5737" y="161168"/>
                </a:lnTo>
                <a:lnTo>
                  <a:pt x="8001" y="164656"/>
                </a:lnTo>
                <a:lnTo>
                  <a:pt x="12129" y="170106"/>
                </a:lnTo>
                <a:lnTo>
                  <a:pt x="16927" y="170851"/>
                </a:lnTo>
                <a:lnTo>
                  <a:pt x="23557" y="171182"/>
                </a:lnTo>
                <a:lnTo>
                  <a:pt x="31752" y="171369"/>
                </a:lnTo>
                <a:lnTo>
                  <a:pt x="36761" y="171412"/>
                </a:lnTo>
                <a:lnTo>
                  <a:pt x="39208" y="170471"/>
                </a:lnTo>
                <a:lnTo>
                  <a:pt x="44043" y="166886"/>
                </a:lnTo>
                <a:lnTo>
                  <a:pt x="48838" y="162117"/>
                </a:lnTo>
                <a:lnTo>
                  <a:pt x="54409" y="156823"/>
                </a:lnTo>
                <a:lnTo>
                  <a:pt x="58117" y="154078"/>
                </a:lnTo>
                <a:lnTo>
                  <a:pt x="62177" y="151295"/>
                </a:lnTo>
                <a:lnTo>
                  <a:pt x="65676" y="149440"/>
                </a:lnTo>
                <a:lnTo>
                  <a:pt x="68804" y="148203"/>
                </a:lnTo>
                <a:lnTo>
                  <a:pt x="71683" y="147379"/>
                </a:lnTo>
                <a:lnTo>
                  <a:pt x="75188" y="144924"/>
                </a:lnTo>
                <a:lnTo>
                  <a:pt x="79114" y="141382"/>
                </a:lnTo>
                <a:lnTo>
                  <a:pt x="83317" y="137116"/>
                </a:lnTo>
                <a:lnTo>
                  <a:pt x="86915" y="133320"/>
                </a:lnTo>
                <a:lnTo>
                  <a:pt x="93027" y="126562"/>
                </a:lnTo>
                <a:lnTo>
                  <a:pt x="100931" y="117402"/>
                </a:lnTo>
                <a:lnTo>
                  <a:pt x="108300" y="108655"/>
                </a:lnTo>
                <a:lnTo>
                  <a:pt x="110713" y="104821"/>
                </a:lnTo>
                <a:lnTo>
                  <a:pt x="113116" y="100360"/>
                </a:lnTo>
                <a:lnTo>
                  <a:pt x="115511" y="95480"/>
                </a:lnTo>
                <a:lnTo>
                  <a:pt x="117108" y="91275"/>
                </a:lnTo>
                <a:lnTo>
                  <a:pt x="118173" y="87519"/>
                </a:lnTo>
                <a:lnTo>
                  <a:pt x="118882" y="84063"/>
                </a:lnTo>
                <a:lnTo>
                  <a:pt x="119355" y="80806"/>
                </a:lnTo>
                <a:lnTo>
                  <a:pt x="119670" y="77682"/>
                </a:lnTo>
                <a:lnTo>
                  <a:pt x="119881" y="74647"/>
                </a:lnTo>
                <a:lnTo>
                  <a:pt x="120021" y="71671"/>
                </a:lnTo>
                <a:lnTo>
                  <a:pt x="120176" y="65825"/>
                </a:lnTo>
                <a:lnTo>
                  <a:pt x="120285" y="51446"/>
                </a:lnTo>
                <a:lnTo>
                  <a:pt x="120301" y="34684"/>
                </a:lnTo>
                <a:lnTo>
                  <a:pt x="116510" y="34405"/>
                </a:lnTo>
                <a:lnTo>
                  <a:pt x="115392" y="35318"/>
                </a:lnTo>
                <a:lnTo>
                  <a:pt x="114647" y="36879"/>
                </a:lnTo>
                <a:lnTo>
                  <a:pt x="113819" y="41154"/>
                </a:lnTo>
                <a:lnTo>
                  <a:pt x="113452" y="46229"/>
                </a:lnTo>
                <a:lnTo>
                  <a:pt x="113288" y="51660"/>
                </a:lnTo>
                <a:lnTo>
                  <a:pt x="113183" y="62907"/>
                </a:lnTo>
                <a:lnTo>
                  <a:pt x="113158" y="126963"/>
                </a:lnTo>
                <a:lnTo>
                  <a:pt x="113952" y="131313"/>
                </a:lnTo>
                <a:lnTo>
                  <a:pt x="115274" y="135166"/>
                </a:lnTo>
                <a:lnTo>
                  <a:pt x="116950" y="138687"/>
                </a:lnTo>
                <a:lnTo>
                  <a:pt x="118067" y="141987"/>
                </a:lnTo>
                <a:lnTo>
                  <a:pt x="118812" y="145140"/>
                </a:lnTo>
                <a:lnTo>
                  <a:pt x="119309" y="148194"/>
                </a:lnTo>
                <a:lnTo>
                  <a:pt x="120433" y="151182"/>
                </a:lnTo>
                <a:lnTo>
                  <a:pt x="121977" y="154127"/>
                </a:lnTo>
                <a:lnTo>
                  <a:pt x="123799" y="157043"/>
                </a:lnTo>
                <a:lnTo>
                  <a:pt x="126602" y="160892"/>
                </a:lnTo>
                <a:lnTo>
                  <a:pt x="130058" y="165363"/>
                </a:lnTo>
                <a:lnTo>
                  <a:pt x="133950" y="170248"/>
                </a:lnTo>
                <a:lnTo>
                  <a:pt x="137337" y="173505"/>
                </a:lnTo>
                <a:lnTo>
                  <a:pt x="143219" y="177124"/>
                </a:lnTo>
                <a:lnTo>
                  <a:pt x="148479" y="178733"/>
                </a:lnTo>
                <a:lnTo>
                  <a:pt x="154256" y="179448"/>
                </a:lnTo>
                <a:lnTo>
                  <a:pt x="158019" y="179638"/>
                </a:lnTo>
                <a:lnTo>
                  <a:pt x="162115" y="179765"/>
                </a:lnTo>
                <a:lnTo>
                  <a:pt x="165640" y="178898"/>
                </a:lnTo>
                <a:lnTo>
                  <a:pt x="168784" y="177367"/>
                </a:lnTo>
                <a:lnTo>
                  <a:pt x="174393" y="174078"/>
                </a:lnTo>
                <a:lnTo>
                  <a:pt x="179532" y="172616"/>
                </a:lnTo>
                <a:lnTo>
                  <a:pt x="184462" y="169427"/>
                </a:lnTo>
                <a:lnTo>
                  <a:pt x="191739" y="16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38"/>
          <p:cNvSpPr/>
          <p:nvPr/>
        </p:nvSpPr>
        <p:spPr>
          <a:xfrm>
            <a:off x="5707856" y="1088707"/>
            <a:ext cx="114301" cy="128588"/>
          </a:xfrm>
          <a:custGeom>
            <a:avLst/>
            <a:gdLst/>
            <a:ahLst/>
            <a:cxnLst/>
            <a:rect l="0" t="0" r="0" b="0"/>
            <a:pathLst>
              <a:path w="114301" h="128588">
                <a:moveTo>
                  <a:pt x="0" y="8573"/>
                </a:moveTo>
                <a:lnTo>
                  <a:pt x="0" y="4022"/>
                </a:lnTo>
                <a:lnTo>
                  <a:pt x="794" y="2681"/>
                </a:lnTo>
                <a:lnTo>
                  <a:pt x="2117" y="1788"/>
                </a:lnTo>
                <a:lnTo>
                  <a:pt x="6151" y="353"/>
                </a:lnTo>
                <a:lnTo>
                  <a:pt x="8819" y="157"/>
                </a:lnTo>
                <a:lnTo>
                  <a:pt x="12651" y="70"/>
                </a:lnTo>
                <a:lnTo>
                  <a:pt x="45246" y="0"/>
                </a:lnTo>
                <a:lnTo>
                  <a:pt x="46833" y="953"/>
                </a:lnTo>
                <a:lnTo>
                  <a:pt x="47891" y="2540"/>
                </a:lnTo>
                <a:lnTo>
                  <a:pt x="48596" y="4551"/>
                </a:lnTo>
                <a:lnTo>
                  <a:pt x="49066" y="6844"/>
                </a:lnTo>
                <a:lnTo>
                  <a:pt x="49380" y="9325"/>
                </a:lnTo>
                <a:lnTo>
                  <a:pt x="49588" y="11932"/>
                </a:lnTo>
                <a:lnTo>
                  <a:pt x="49728" y="14622"/>
                </a:lnTo>
                <a:lnTo>
                  <a:pt x="49883" y="20151"/>
                </a:lnTo>
                <a:lnTo>
                  <a:pt x="49982" y="31462"/>
                </a:lnTo>
                <a:lnTo>
                  <a:pt x="50003" y="41173"/>
                </a:lnTo>
                <a:lnTo>
                  <a:pt x="47889" y="44652"/>
                </a:lnTo>
                <a:lnTo>
                  <a:pt x="46213" y="46913"/>
                </a:lnTo>
                <a:lnTo>
                  <a:pt x="45096" y="49373"/>
                </a:lnTo>
                <a:lnTo>
                  <a:pt x="44351" y="51965"/>
                </a:lnTo>
                <a:lnTo>
                  <a:pt x="43855" y="54646"/>
                </a:lnTo>
                <a:lnTo>
                  <a:pt x="42730" y="57386"/>
                </a:lnTo>
                <a:lnTo>
                  <a:pt x="41188" y="60165"/>
                </a:lnTo>
                <a:lnTo>
                  <a:pt x="39364" y="62970"/>
                </a:lnTo>
                <a:lnTo>
                  <a:pt x="38149" y="65792"/>
                </a:lnTo>
                <a:lnTo>
                  <a:pt x="37339" y="68627"/>
                </a:lnTo>
                <a:lnTo>
                  <a:pt x="36799" y="71468"/>
                </a:lnTo>
                <a:lnTo>
                  <a:pt x="36439" y="74316"/>
                </a:lnTo>
                <a:lnTo>
                  <a:pt x="36199" y="77166"/>
                </a:lnTo>
                <a:lnTo>
                  <a:pt x="36039" y="80019"/>
                </a:lnTo>
                <a:lnTo>
                  <a:pt x="35933" y="82874"/>
                </a:lnTo>
                <a:lnTo>
                  <a:pt x="35814" y="88585"/>
                </a:lnTo>
                <a:lnTo>
                  <a:pt x="36576" y="91442"/>
                </a:lnTo>
                <a:lnTo>
                  <a:pt x="37877" y="94299"/>
                </a:lnTo>
                <a:lnTo>
                  <a:pt x="41878" y="101177"/>
                </a:lnTo>
                <a:lnTo>
                  <a:pt x="44542" y="104658"/>
                </a:lnTo>
                <a:lnTo>
                  <a:pt x="46363" y="106919"/>
                </a:lnTo>
                <a:lnTo>
                  <a:pt x="48371" y="108427"/>
                </a:lnTo>
                <a:lnTo>
                  <a:pt x="50504" y="109432"/>
                </a:lnTo>
                <a:lnTo>
                  <a:pt x="52719" y="110102"/>
                </a:lnTo>
                <a:lnTo>
                  <a:pt x="55783" y="111502"/>
                </a:lnTo>
                <a:lnTo>
                  <a:pt x="59414" y="113387"/>
                </a:lnTo>
                <a:lnTo>
                  <a:pt x="63422" y="115596"/>
                </a:lnTo>
                <a:lnTo>
                  <a:pt x="66888" y="117069"/>
                </a:lnTo>
                <a:lnTo>
                  <a:pt x="69992" y="118051"/>
                </a:lnTo>
                <a:lnTo>
                  <a:pt x="72855" y="118706"/>
                </a:lnTo>
                <a:lnTo>
                  <a:pt x="75558" y="119142"/>
                </a:lnTo>
                <a:lnTo>
                  <a:pt x="78154" y="119433"/>
                </a:lnTo>
                <a:lnTo>
                  <a:pt x="80677" y="119627"/>
                </a:lnTo>
                <a:lnTo>
                  <a:pt x="87715" y="119843"/>
                </a:lnTo>
                <a:lnTo>
                  <a:pt x="91814" y="119900"/>
                </a:lnTo>
                <a:lnTo>
                  <a:pt x="96134" y="120891"/>
                </a:lnTo>
                <a:lnTo>
                  <a:pt x="100602" y="122504"/>
                </a:lnTo>
                <a:lnTo>
                  <a:pt x="114300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39"/>
          <p:cNvSpPr/>
          <p:nvPr/>
        </p:nvSpPr>
        <p:spPr>
          <a:xfrm>
            <a:off x="5872162" y="1285875"/>
            <a:ext cx="157164" cy="1"/>
          </a:xfrm>
          <a:custGeom>
            <a:avLst/>
            <a:gdLst/>
            <a:ahLst/>
            <a:cxnLst/>
            <a:rect l="0" t="0" r="0" b="0"/>
            <a:pathLst>
              <a:path w="157164" h="1">
                <a:moveTo>
                  <a:pt x="0" y="0"/>
                </a:moveTo>
                <a:lnTo>
                  <a:pt x="1571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40"/>
          <p:cNvSpPr/>
          <p:nvPr/>
        </p:nvSpPr>
        <p:spPr>
          <a:xfrm>
            <a:off x="5936456" y="1251585"/>
            <a:ext cx="42864" cy="120016"/>
          </a:xfrm>
          <a:custGeom>
            <a:avLst/>
            <a:gdLst/>
            <a:ahLst/>
            <a:cxnLst/>
            <a:rect l="0" t="0" r="0" b="0"/>
            <a:pathLst>
              <a:path w="42864" h="120016">
                <a:moveTo>
                  <a:pt x="0" y="0"/>
                </a:moveTo>
                <a:lnTo>
                  <a:pt x="3793" y="4551"/>
                </a:lnTo>
                <a:lnTo>
                  <a:pt x="4909" y="6844"/>
                </a:lnTo>
                <a:lnTo>
                  <a:pt x="5654" y="9325"/>
                </a:lnTo>
                <a:lnTo>
                  <a:pt x="6151" y="11931"/>
                </a:lnTo>
                <a:lnTo>
                  <a:pt x="6482" y="14622"/>
                </a:lnTo>
                <a:lnTo>
                  <a:pt x="6702" y="17368"/>
                </a:lnTo>
                <a:lnTo>
                  <a:pt x="6849" y="20151"/>
                </a:lnTo>
                <a:lnTo>
                  <a:pt x="7742" y="22959"/>
                </a:lnTo>
                <a:lnTo>
                  <a:pt x="9130" y="25783"/>
                </a:lnTo>
                <a:lnTo>
                  <a:pt x="10849" y="28619"/>
                </a:lnTo>
                <a:lnTo>
                  <a:pt x="12789" y="32414"/>
                </a:lnTo>
                <a:lnTo>
                  <a:pt x="14876" y="36849"/>
                </a:lnTo>
                <a:lnTo>
                  <a:pt x="17061" y="41711"/>
                </a:lnTo>
                <a:lnTo>
                  <a:pt x="18518" y="46857"/>
                </a:lnTo>
                <a:lnTo>
                  <a:pt x="19488" y="52193"/>
                </a:lnTo>
                <a:lnTo>
                  <a:pt x="20137" y="57655"/>
                </a:lnTo>
                <a:lnTo>
                  <a:pt x="21362" y="62249"/>
                </a:lnTo>
                <a:lnTo>
                  <a:pt x="22973" y="66264"/>
                </a:lnTo>
                <a:lnTo>
                  <a:pt x="24840" y="69894"/>
                </a:lnTo>
                <a:lnTo>
                  <a:pt x="26085" y="73266"/>
                </a:lnTo>
                <a:lnTo>
                  <a:pt x="26915" y="76466"/>
                </a:lnTo>
                <a:lnTo>
                  <a:pt x="27468" y="79552"/>
                </a:lnTo>
                <a:lnTo>
                  <a:pt x="27838" y="83515"/>
                </a:lnTo>
                <a:lnTo>
                  <a:pt x="28083" y="88061"/>
                </a:lnTo>
                <a:lnTo>
                  <a:pt x="28247" y="92997"/>
                </a:lnTo>
                <a:lnTo>
                  <a:pt x="29150" y="96288"/>
                </a:lnTo>
                <a:lnTo>
                  <a:pt x="30546" y="98482"/>
                </a:lnTo>
                <a:lnTo>
                  <a:pt x="32270" y="99945"/>
                </a:lnTo>
                <a:lnTo>
                  <a:pt x="33420" y="101872"/>
                </a:lnTo>
                <a:lnTo>
                  <a:pt x="34186" y="104110"/>
                </a:lnTo>
                <a:lnTo>
                  <a:pt x="35417" y="109994"/>
                </a:lnTo>
                <a:lnTo>
                  <a:pt x="36311" y="110476"/>
                </a:lnTo>
                <a:lnTo>
                  <a:pt x="37701" y="110798"/>
                </a:lnTo>
                <a:lnTo>
                  <a:pt x="39421" y="111013"/>
                </a:lnTo>
                <a:lnTo>
                  <a:pt x="40568" y="112108"/>
                </a:lnTo>
                <a:lnTo>
                  <a:pt x="41334" y="113791"/>
                </a:lnTo>
                <a:lnTo>
                  <a:pt x="42863" y="12001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41"/>
          <p:cNvSpPr/>
          <p:nvPr/>
        </p:nvSpPr>
        <p:spPr>
          <a:xfrm>
            <a:off x="6086573" y="1217294"/>
            <a:ext cx="142778" cy="153909"/>
          </a:xfrm>
          <a:custGeom>
            <a:avLst/>
            <a:gdLst/>
            <a:ahLst/>
            <a:cxnLst/>
            <a:rect l="0" t="0" r="0" b="0"/>
            <a:pathLst>
              <a:path w="142778" h="153909">
                <a:moveTo>
                  <a:pt x="57052" y="0"/>
                </a:moveTo>
                <a:lnTo>
                  <a:pt x="43783" y="0"/>
                </a:lnTo>
                <a:lnTo>
                  <a:pt x="41101" y="2541"/>
                </a:lnTo>
                <a:lnTo>
                  <a:pt x="39274" y="4551"/>
                </a:lnTo>
                <a:lnTo>
                  <a:pt x="37262" y="5892"/>
                </a:lnTo>
                <a:lnTo>
                  <a:pt x="32910" y="7381"/>
                </a:lnTo>
                <a:lnTo>
                  <a:pt x="30639" y="8731"/>
                </a:lnTo>
                <a:lnTo>
                  <a:pt x="28330" y="10583"/>
                </a:lnTo>
                <a:lnTo>
                  <a:pt x="25998" y="12771"/>
                </a:lnTo>
                <a:lnTo>
                  <a:pt x="24443" y="15181"/>
                </a:lnTo>
                <a:lnTo>
                  <a:pt x="23406" y="17741"/>
                </a:lnTo>
                <a:lnTo>
                  <a:pt x="22715" y="20400"/>
                </a:lnTo>
                <a:lnTo>
                  <a:pt x="21461" y="23125"/>
                </a:lnTo>
                <a:lnTo>
                  <a:pt x="19831" y="25894"/>
                </a:lnTo>
                <a:lnTo>
                  <a:pt x="17950" y="28693"/>
                </a:lnTo>
                <a:lnTo>
                  <a:pt x="15903" y="32464"/>
                </a:lnTo>
                <a:lnTo>
                  <a:pt x="13744" y="36883"/>
                </a:lnTo>
                <a:lnTo>
                  <a:pt x="11511" y="41734"/>
                </a:lnTo>
                <a:lnTo>
                  <a:pt x="10023" y="45920"/>
                </a:lnTo>
                <a:lnTo>
                  <a:pt x="9030" y="49664"/>
                </a:lnTo>
                <a:lnTo>
                  <a:pt x="8369" y="53112"/>
                </a:lnTo>
                <a:lnTo>
                  <a:pt x="7134" y="56363"/>
                </a:lnTo>
                <a:lnTo>
                  <a:pt x="5517" y="59483"/>
                </a:lnTo>
                <a:lnTo>
                  <a:pt x="3646" y="62516"/>
                </a:lnTo>
                <a:lnTo>
                  <a:pt x="2397" y="66442"/>
                </a:lnTo>
                <a:lnTo>
                  <a:pt x="1565" y="70965"/>
                </a:lnTo>
                <a:lnTo>
                  <a:pt x="1011" y="75885"/>
                </a:lnTo>
                <a:lnTo>
                  <a:pt x="641" y="80118"/>
                </a:lnTo>
                <a:lnTo>
                  <a:pt x="395" y="83892"/>
                </a:lnTo>
                <a:lnTo>
                  <a:pt x="231" y="87361"/>
                </a:lnTo>
                <a:lnTo>
                  <a:pt x="48" y="96295"/>
                </a:lnTo>
                <a:lnTo>
                  <a:pt x="0" y="101344"/>
                </a:lnTo>
                <a:lnTo>
                  <a:pt x="760" y="105663"/>
                </a:lnTo>
                <a:lnTo>
                  <a:pt x="2062" y="109495"/>
                </a:lnTo>
                <a:lnTo>
                  <a:pt x="3723" y="113002"/>
                </a:lnTo>
                <a:lnTo>
                  <a:pt x="5624" y="116292"/>
                </a:lnTo>
                <a:lnTo>
                  <a:pt x="7685" y="119438"/>
                </a:lnTo>
                <a:lnTo>
                  <a:pt x="9853" y="122488"/>
                </a:lnTo>
                <a:lnTo>
                  <a:pt x="12092" y="125474"/>
                </a:lnTo>
                <a:lnTo>
                  <a:pt x="16697" y="131332"/>
                </a:lnTo>
                <a:lnTo>
                  <a:pt x="23752" y="139984"/>
                </a:lnTo>
                <a:lnTo>
                  <a:pt x="26121" y="141901"/>
                </a:lnTo>
                <a:lnTo>
                  <a:pt x="28493" y="143178"/>
                </a:lnTo>
                <a:lnTo>
                  <a:pt x="30869" y="144030"/>
                </a:lnTo>
                <a:lnTo>
                  <a:pt x="34041" y="145550"/>
                </a:lnTo>
                <a:lnTo>
                  <a:pt x="37742" y="147516"/>
                </a:lnTo>
                <a:lnTo>
                  <a:pt x="41797" y="149779"/>
                </a:lnTo>
                <a:lnTo>
                  <a:pt x="45295" y="151288"/>
                </a:lnTo>
                <a:lnTo>
                  <a:pt x="48420" y="152294"/>
                </a:lnTo>
                <a:lnTo>
                  <a:pt x="51297" y="152964"/>
                </a:lnTo>
                <a:lnTo>
                  <a:pt x="55597" y="153412"/>
                </a:lnTo>
                <a:lnTo>
                  <a:pt x="60844" y="153710"/>
                </a:lnTo>
                <a:lnTo>
                  <a:pt x="66724" y="153908"/>
                </a:lnTo>
                <a:lnTo>
                  <a:pt x="72231" y="153088"/>
                </a:lnTo>
                <a:lnTo>
                  <a:pt x="77490" y="151589"/>
                </a:lnTo>
                <a:lnTo>
                  <a:pt x="82584" y="149637"/>
                </a:lnTo>
                <a:lnTo>
                  <a:pt x="87567" y="148336"/>
                </a:lnTo>
                <a:lnTo>
                  <a:pt x="92476" y="147468"/>
                </a:lnTo>
                <a:lnTo>
                  <a:pt x="97337" y="146890"/>
                </a:lnTo>
                <a:lnTo>
                  <a:pt x="102165" y="145552"/>
                </a:lnTo>
                <a:lnTo>
                  <a:pt x="106971" y="143707"/>
                </a:lnTo>
                <a:lnTo>
                  <a:pt x="111762" y="141525"/>
                </a:lnTo>
                <a:lnTo>
                  <a:pt x="116544" y="140070"/>
                </a:lnTo>
                <a:lnTo>
                  <a:pt x="121320" y="139100"/>
                </a:lnTo>
                <a:lnTo>
                  <a:pt x="126091" y="138454"/>
                </a:lnTo>
                <a:lnTo>
                  <a:pt x="130065" y="137070"/>
                </a:lnTo>
                <a:lnTo>
                  <a:pt x="133509" y="135195"/>
                </a:lnTo>
                <a:lnTo>
                  <a:pt x="142777" y="12858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2"/>
          <p:cNvSpPr/>
          <p:nvPr/>
        </p:nvSpPr>
        <p:spPr>
          <a:xfrm>
            <a:off x="6243637" y="1097280"/>
            <a:ext cx="185739" cy="102871"/>
          </a:xfrm>
          <a:custGeom>
            <a:avLst/>
            <a:gdLst/>
            <a:ahLst/>
            <a:cxnLst/>
            <a:rect l="0" t="0" r="0" b="0"/>
            <a:pathLst>
              <a:path w="185739" h="102871">
                <a:moveTo>
                  <a:pt x="0" y="17145"/>
                </a:moveTo>
                <a:lnTo>
                  <a:pt x="10642" y="4374"/>
                </a:lnTo>
                <a:lnTo>
                  <a:pt x="12651" y="2916"/>
                </a:lnTo>
                <a:lnTo>
                  <a:pt x="17001" y="1296"/>
                </a:lnTo>
                <a:lnTo>
                  <a:pt x="20119" y="384"/>
                </a:lnTo>
                <a:lnTo>
                  <a:pt x="24835" y="113"/>
                </a:lnTo>
                <a:lnTo>
                  <a:pt x="65603" y="0"/>
                </a:lnTo>
                <a:lnTo>
                  <a:pt x="69136" y="953"/>
                </a:lnTo>
                <a:lnTo>
                  <a:pt x="73078" y="2540"/>
                </a:lnTo>
                <a:lnTo>
                  <a:pt x="77294" y="4551"/>
                </a:lnTo>
                <a:lnTo>
                  <a:pt x="80104" y="6844"/>
                </a:lnTo>
                <a:lnTo>
                  <a:pt x="81978" y="9325"/>
                </a:lnTo>
                <a:lnTo>
                  <a:pt x="83227" y="11931"/>
                </a:lnTo>
                <a:lnTo>
                  <a:pt x="84060" y="14622"/>
                </a:lnTo>
                <a:lnTo>
                  <a:pt x="84615" y="17368"/>
                </a:lnTo>
                <a:lnTo>
                  <a:pt x="84985" y="20151"/>
                </a:lnTo>
                <a:lnTo>
                  <a:pt x="85232" y="22959"/>
                </a:lnTo>
                <a:lnTo>
                  <a:pt x="85396" y="25783"/>
                </a:lnTo>
                <a:lnTo>
                  <a:pt x="85506" y="28619"/>
                </a:lnTo>
                <a:lnTo>
                  <a:pt x="84785" y="30509"/>
                </a:lnTo>
                <a:lnTo>
                  <a:pt x="83512" y="31769"/>
                </a:lnTo>
                <a:lnTo>
                  <a:pt x="81867" y="32609"/>
                </a:lnTo>
                <a:lnTo>
                  <a:pt x="80773" y="34122"/>
                </a:lnTo>
                <a:lnTo>
                  <a:pt x="80042" y="36083"/>
                </a:lnTo>
                <a:lnTo>
                  <a:pt x="79556" y="38343"/>
                </a:lnTo>
                <a:lnTo>
                  <a:pt x="78437" y="40802"/>
                </a:lnTo>
                <a:lnTo>
                  <a:pt x="76898" y="43393"/>
                </a:lnTo>
                <a:lnTo>
                  <a:pt x="75078" y="46074"/>
                </a:lnTo>
                <a:lnTo>
                  <a:pt x="74658" y="47861"/>
                </a:lnTo>
                <a:lnTo>
                  <a:pt x="75173" y="49052"/>
                </a:lnTo>
                <a:lnTo>
                  <a:pt x="76309" y="49846"/>
                </a:lnTo>
                <a:lnTo>
                  <a:pt x="76272" y="51328"/>
                </a:lnTo>
                <a:lnTo>
                  <a:pt x="75455" y="53269"/>
                </a:lnTo>
                <a:lnTo>
                  <a:pt x="74116" y="55515"/>
                </a:lnTo>
                <a:lnTo>
                  <a:pt x="73223" y="57965"/>
                </a:lnTo>
                <a:lnTo>
                  <a:pt x="72629" y="60551"/>
                </a:lnTo>
                <a:lnTo>
                  <a:pt x="72231" y="63227"/>
                </a:lnTo>
                <a:lnTo>
                  <a:pt x="72761" y="65011"/>
                </a:lnTo>
                <a:lnTo>
                  <a:pt x="73908" y="66201"/>
                </a:lnTo>
                <a:lnTo>
                  <a:pt x="75466" y="66994"/>
                </a:lnTo>
                <a:lnTo>
                  <a:pt x="76504" y="68475"/>
                </a:lnTo>
                <a:lnTo>
                  <a:pt x="77197" y="70415"/>
                </a:lnTo>
                <a:lnTo>
                  <a:pt x="77658" y="72660"/>
                </a:lnTo>
                <a:lnTo>
                  <a:pt x="77965" y="75110"/>
                </a:lnTo>
                <a:lnTo>
                  <a:pt x="78171" y="77696"/>
                </a:lnTo>
                <a:lnTo>
                  <a:pt x="78500" y="84139"/>
                </a:lnTo>
                <a:lnTo>
                  <a:pt x="79322" y="84667"/>
                </a:lnTo>
                <a:lnTo>
                  <a:pt x="82349" y="85255"/>
                </a:lnTo>
                <a:lnTo>
                  <a:pt x="84268" y="86364"/>
                </a:lnTo>
                <a:lnTo>
                  <a:pt x="86342" y="88056"/>
                </a:lnTo>
                <a:lnTo>
                  <a:pt x="88518" y="90136"/>
                </a:lnTo>
                <a:lnTo>
                  <a:pt x="90762" y="91523"/>
                </a:lnTo>
                <a:lnTo>
                  <a:pt x="95372" y="93064"/>
                </a:lnTo>
                <a:lnTo>
                  <a:pt x="98506" y="93475"/>
                </a:lnTo>
                <a:lnTo>
                  <a:pt x="102183" y="93749"/>
                </a:lnTo>
                <a:lnTo>
                  <a:pt x="109709" y="94053"/>
                </a:lnTo>
                <a:lnTo>
                  <a:pt x="119202" y="94225"/>
                </a:lnTo>
                <a:lnTo>
                  <a:pt x="127327" y="94265"/>
                </a:lnTo>
                <a:lnTo>
                  <a:pt x="131716" y="95228"/>
                </a:lnTo>
                <a:lnTo>
                  <a:pt x="136229" y="96823"/>
                </a:lnTo>
                <a:lnTo>
                  <a:pt x="140826" y="98838"/>
                </a:lnTo>
                <a:lnTo>
                  <a:pt x="145478" y="100182"/>
                </a:lnTo>
                <a:lnTo>
                  <a:pt x="150166" y="101078"/>
                </a:lnTo>
                <a:lnTo>
                  <a:pt x="154880" y="101675"/>
                </a:lnTo>
                <a:lnTo>
                  <a:pt x="158816" y="102073"/>
                </a:lnTo>
                <a:lnTo>
                  <a:pt x="162234" y="102339"/>
                </a:lnTo>
                <a:lnTo>
                  <a:pt x="168148" y="102633"/>
                </a:lnTo>
                <a:lnTo>
                  <a:pt x="175940" y="102800"/>
                </a:lnTo>
                <a:lnTo>
                  <a:pt x="185738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43"/>
          <p:cNvSpPr/>
          <p:nvPr/>
        </p:nvSpPr>
        <p:spPr>
          <a:xfrm>
            <a:off x="6429375" y="1337310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0"/>
                </a:moveTo>
                <a:lnTo>
                  <a:pt x="48745" y="0"/>
                </a:lnTo>
                <a:lnTo>
                  <a:pt x="53134" y="952"/>
                </a:lnTo>
                <a:lnTo>
                  <a:pt x="57648" y="2540"/>
                </a:lnTo>
                <a:lnTo>
                  <a:pt x="62245" y="4551"/>
                </a:lnTo>
                <a:lnTo>
                  <a:pt x="66103" y="5891"/>
                </a:lnTo>
                <a:lnTo>
                  <a:pt x="69468" y="6785"/>
                </a:lnTo>
                <a:lnTo>
                  <a:pt x="72506" y="7380"/>
                </a:lnTo>
                <a:lnTo>
                  <a:pt x="75324" y="7778"/>
                </a:lnTo>
                <a:lnTo>
                  <a:pt x="77998" y="8042"/>
                </a:lnTo>
                <a:lnTo>
                  <a:pt x="85725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44"/>
          <p:cNvSpPr/>
          <p:nvPr/>
        </p:nvSpPr>
        <p:spPr>
          <a:xfrm>
            <a:off x="6622256" y="1174466"/>
            <a:ext cx="164307" cy="222841"/>
          </a:xfrm>
          <a:custGeom>
            <a:avLst/>
            <a:gdLst/>
            <a:ahLst/>
            <a:cxnLst/>
            <a:rect l="0" t="0" r="0" b="0"/>
            <a:pathLst>
              <a:path w="164307" h="222841">
                <a:moveTo>
                  <a:pt x="0" y="25684"/>
                </a:moveTo>
                <a:lnTo>
                  <a:pt x="0" y="21133"/>
                </a:lnTo>
                <a:lnTo>
                  <a:pt x="794" y="19792"/>
                </a:lnTo>
                <a:lnTo>
                  <a:pt x="2117" y="18898"/>
                </a:lnTo>
                <a:lnTo>
                  <a:pt x="3793" y="18303"/>
                </a:lnTo>
                <a:lnTo>
                  <a:pt x="7771" y="15101"/>
                </a:lnTo>
                <a:lnTo>
                  <a:pt x="9943" y="12913"/>
                </a:lnTo>
                <a:lnTo>
                  <a:pt x="12185" y="11455"/>
                </a:lnTo>
                <a:lnTo>
                  <a:pt x="16793" y="9835"/>
                </a:lnTo>
                <a:lnTo>
                  <a:pt x="21486" y="6575"/>
                </a:lnTo>
                <a:lnTo>
                  <a:pt x="23849" y="4372"/>
                </a:lnTo>
                <a:lnTo>
                  <a:pt x="27011" y="2903"/>
                </a:lnTo>
                <a:lnTo>
                  <a:pt x="30708" y="1924"/>
                </a:lnTo>
                <a:lnTo>
                  <a:pt x="34760" y="1272"/>
                </a:lnTo>
                <a:lnTo>
                  <a:pt x="38254" y="836"/>
                </a:lnTo>
                <a:lnTo>
                  <a:pt x="41378" y="546"/>
                </a:lnTo>
                <a:lnTo>
                  <a:pt x="44254" y="353"/>
                </a:lnTo>
                <a:lnTo>
                  <a:pt x="51683" y="138"/>
                </a:lnTo>
                <a:lnTo>
                  <a:pt x="65595" y="0"/>
                </a:lnTo>
                <a:lnTo>
                  <a:pt x="68336" y="941"/>
                </a:lnTo>
                <a:lnTo>
                  <a:pt x="70957" y="2521"/>
                </a:lnTo>
                <a:lnTo>
                  <a:pt x="73499" y="4527"/>
                </a:lnTo>
                <a:lnTo>
                  <a:pt x="78439" y="6756"/>
                </a:lnTo>
                <a:lnTo>
                  <a:pt x="80868" y="7350"/>
                </a:lnTo>
                <a:lnTo>
                  <a:pt x="85683" y="10550"/>
                </a:lnTo>
                <a:lnTo>
                  <a:pt x="88078" y="12737"/>
                </a:lnTo>
                <a:lnTo>
                  <a:pt x="89676" y="15148"/>
                </a:lnTo>
                <a:lnTo>
                  <a:pt x="90740" y="17707"/>
                </a:lnTo>
                <a:lnTo>
                  <a:pt x="91449" y="20366"/>
                </a:lnTo>
                <a:lnTo>
                  <a:pt x="94354" y="25860"/>
                </a:lnTo>
                <a:lnTo>
                  <a:pt x="96240" y="28659"/>
                </a:lnTo>
                <a:lnTo>
                  <a:pt x="97498" y="31477"/>
                </a:lnTo>
                <a:lnTo>
                  <a:pt x="98895" y="37148"/>
                </a:lnTo>
                <a:lnTo>
                  <a:pt x="99516" y="42844"/>
                </a:lnTo>
                <a:lnTo>
                  <a:pt x="99792" y="48550"/>
                </a:lnTo>
                <a:lnTo>
                  <a:pt x="99914" y="54262"/>
                </a:lnTo>
                <a:lnTo>
                  <a:pt x="99153" y="57118"/>
                </a:lnTo>
                <a:lnTo>
                  <a:pt x="96192" y="62832"/>
                </a:lnTo>
                <a:lnTo>
                  <a:pt x="95084" y="66642"/>
                </a:lnTo>
                <a:lnTo>
                  <a:pt x="94346" y="71086"/>
                </a:lnTo>
                <a:lnTo>
                  <a:pt x="93854" y="75955"/>
                </a:lnTo>
                <a:lnTo>
                  <a:pt x="92731" y="80153"/>
                </a:lnTo>
                <a:lnTo>
                  <a:pt x="91190" y="83904"/>
                </a:lnTo>
                <a:lnTo>
                  <a:pt x="89369" y="87357"/>
                </a:lnTo>
                <a:lnTo>
                  <a:pt x="87360" y="91564"/>
                </a:lnTo>
                <a:lnTo>
                  <a:pt x="83013" y="101319"/>
                </a:lnTo>
                <a:lnTo>
                  <a:pt x="76102" y="117521"/>
                </a:lnTo>
                <a:lnTo>
                  <a:pt x="73753" y="122151"/>
                </a:lnTo>
                <a:lnTo>
                  <a:pt x="71394" y="126190"/>
                </a:lnTo>
                <a:lnTo>
                  <a:pt x="69027" y="129835"/>
                </a:lnTo>
                <a:lnTo>
                  <a:pt x="66655" y="134171"/>
                </a:lnTo>
                <a:lnTo>
                  <a:pt x="64281" y="138966"/>
                </a:lnTo>
                <a:lnTo>
                  <a:pt x="61904" y="144068"/>
                </a:lnTo>
                <a:lnTo>
                  <a:pt x="60319" y="148421"/>
                </a:lnTo>
                <a:lnTo>
                  <a:pt x="59263" y="152276"/>
                </a:lnTo>
                <a:lnTo>
                  <a:pt x="58558" y="155799"/>
                </a:lnTo>
                <a:lnTo>
                  <a:pt x="57295" y="160052"/>
                </a:lnTo>
                <a:lnTo>
                  <a:pt x="55660" y="164793"/>
                </a:lnTo>
                <a:lnTo>
                  <a:pt x="53776" y="169858"/>
                </a:lnTo>
                <a:lnTo>
                  <a:pt x="52518" y="176092"/>
                </a:lnTo>
                <a:lnTo>
                  <a:pt x="51681" y="183106"/>
                </a:lnTo>
                <a:lnTo>
                  <a:pt x="51123" y="190639"/>
                </a:lnTo>
                <a:lnTo>
                  <a:pt x="50751" y="196614"/>
                </a:lnTo>
                <a:lnTo>
                  <a:pt x="50104" y="211764"/>
                </a:lnTo>
                <a:lnTo>
                  <a:pt x="50866" y="213555"/>
                </a:lnTo>
                <a:lnTo>
                  <a:pt x="54935" y="219673"/>
                </a:lnTo>
                <a:lnTo>
                  <a:pt x="56165" y="221439"/>
                </a:lnTo>
                <a:lnTo>
                  <a:pt x="57288" y="221910"/>
                </a:lnTo>
                <a:lnTo>
                  <a:pt x="60651" y="222433"/>
                </a:lnTo>
                <a:lnTo>
                  <a:pt x="64791" y="222665"/>
                </a:lnTo>
                <a:lnTo>
                  <a:pt x="70071" y="222769"/>
                </a:lnTo>
                <a:lnTo>
                  <a:pt x="90935" y="222840"/>
                </a:lnTo>
                <a:lnTo>
                  <a:pt x="94754" y="221891"/>
                </a:lnTo>
                <a:lnTo>
                  <a:pt x="98095" y="220306"/>
                </a:lnTo>
                <a:lnTo>
                  <a:pt x="101115" y="218297"/>
                </a:lnTo>
                <a:lnTo>
                  <a:pt x="105510" y="216958"/>
                </a:lnTo>
                <a:lnTo>
                  <a:pt x="110821" y="216065"/>
                </a:lnTo>
                <a:lnTo>
                  <a:pt x="121485" y="215072"/>
                </a:lnTo>
                <a:lnTo>
                  <a:pt x="128871" y="214631"/>
                </a:lnTo>
                <a:lnTo>
                  <a:pt x="132744" y="213561"/>
                </a:lnTo>
                <a:lnTo>
                  <a:pt x="136915" y="211895"/>
                </a:lnTo>
                <a:lnTo>
                  <a:pt x="141283" y="209832"/>
                </a:lnTo>
                <a:lnTo>
                  <a:pt x="145783" y="208457"/>
                </a:lnTo>
                <a:lnTo>
                  <a:pt x="150370" y="207540"/>
                </a:lnTo>
                <a:lnTo>
                  <a:pt x="164306" y="20570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45"/>
          <p:cNvSpPr/>
          <p:nvPr/>
        </p:nvSpPr>
        <p:spPr>
          <a:xfrm>
            <a:off x="6836961" y="1260555"/>
            <a:ext cx="199633" cy="136729"/>
          </a:xfrm>
          <a:custGeom>
            <a:avLst/>
            <a:gdLst/>
            <a:ahLst/>
            <a:cxnLst/>
            <a:rect l="0" t="0" r="0" b="0"/>
            <a:pathLst>
              <a:path w="199633" h="136729">
                <a:moveTo>
                  <a:pt x="113907" y="25320"/>
                </a:moveTo>
                <a:lnTo>
                  <a:pt x="113907" y="20769"/>
                </a:lnTo>
                <a:lnTo>
                  <a:pt x="113114" y="19428"/>
                </a:lnTo>
                <a:lnTo>
                  <a:pt x="111790" y="18535"/>
                </a:lnTo>
                <a:lnTo>
                  <a:pt x="107757" y="17100"/>
                </a:lnTo>
                <a:lnTo>
                  <a:pt x="105088" y="14364"/>
                </a:lnTo>
                <a:lnTo>
                  <a:pt x="103265" y="12301"/>
                </a:lnTo>
                <a:lnTo>
                  <a:pt x="101256" y="10925"/>
                </a:lnTo>
                <a:lnTo>
                  <a:pt x="96908" y="9397"/>
                </a:lnTo>
                <a:lnTo>
                  <a:pt x="93843" y="8990"/>
                </a:lnTo>
                <a:lnTo>
                  <a:pt x="90213" y="8718"/>
                </a:lnTo>
                <a:lnTo>
                  <a:pt x="82739" y="8416"/>
                </a:lnTo>
                <a:lnTo>
                  <a:pt x="73276" y="8246"/>
                </a:lnTo>
                <a:lnTo>
                  <a:pt x="55454" y="8184"/>
                </a:lnTo>
                <a:lnTo>
                  <a:pt x="51920" y="9133"/>
                </a:lnTo>
                <a:lnTo>
                  <a:pt x="47976" y="10719"/>
                </a:lnTo>
                <a:lnTo>
                  <a:pt x="43759" y="12728"/>
                </a:lnTo>
                <a:lnTo>
                  <a:pt x="40154" y="15020"/>
                </a:lnTo>
                <a:lnTo>
                  <a:pt x="36958" y="17501"/>
                </a:lnTo>
                <a:lnTo>
                  <a:pt x="34032" y="20107"/>
                </a:lnTo>
                <a:lnTo>
                  <a:pt x="28666" y="23003"/>
                </a:lnTo>
                <a:lnTo>
                  <a:pt x="26123" y="23775"/>
                </a:lnTo>
                <a:lnTo>
                  <a:pt x="23634" y="26195"/>
                </a:lnTo>
                <a:lnTo>
                  <a:pt x="21182" y="29713"/>
                </a:lnTo>
                <a:lnTo>
                  <a:pt x="18753" y="33964"/>
                </a:lnTo>
                <a:lnTo>
                  <a:pt x="17133" y="37750"/>
                </a:lnTo>
                <a:lnTo>
                  <a:pt x="16054" y="41226"/>
                </a:lnTo>
                <a:lnTo>
                  <a:pt x="15335" y="44497"/>
                </a:lnTo>
                <a:lnTo>
                  <a:pt x="14061" y="47629"/>
                </a:lnTo>
                <a:lnTo>
                  <a:pt x="12418" y="50670"/>
                </a:lnTo>
                <a:lnTo>
                  <a:pt x="10529" y="53650"/>
                </a:lnTo>
                <a:lnTo>
                  <a:pt x="8476" y="57541"/>
                </a:lnTo>
                <a:lnTo>
                  <a:pt x="6314" y="62041"/>
                </a:lnTo>
                <a:lnTo>
                  <a:pt x="4078" y="66945"/>
                </a:lnTo>
                <a:lnTo>
                  <a:pt x="2588" y="71168"/>
                </a:lnTo>
                <a:lnTo>
                  <a:pt x="1595" y="74935"/>
                </a:lnTo>
                <a:lnTo>
                  <a:pt x="932" y="78399"/>
                </a:lnTo>
                <a:lnTo>
                  <a:pt x="490" y="81661"/>
                </a:lnTo>
                <a:lnTo>
                  <a:pt x="196" y="84788"/>
                </a:lnTo>
                <a:lnTo>
                  <a:pt x="0" y="87825"/>
                </a:lnTo>
                <a:lnTo>
                  <a:pt x="663" y="90803"/>
                </a:lnTo>
                <a:lnTo>
                  <a:pt x="1899" y="93740"/>
                </a:lnTo>
                <a:lnTo>
                  <a:pt x="3516" y="96651"/>
                </a:lnTo>
                <a:lnTo>
                  <a:pt x="5388" y="99544"/>
                </a:lnTo>
                <a:lnTo>
                  <a:pt x="7430" y="102425"/>
                </a:lnTo>
                <a:lnTo>
                  <a:pt x="9585" y="105298"/>
                </a:lnTo>
                <a:lnTo>
                  <a:pt x="14096" y="111031"/>
                </a:lnTo>
                <a:lnTo>
                  <a:pt x="16410" y="113893"/>
                </a:lnTo>
                <a:lnTo>
                  <a:pt x="18746" y="115801"/>
                </a:lnTo>
                <a:lnTo>
                  <a:pt x="23460" y="117921"/>
                </a:lnTo>
                <a:lnTo>
                  <a:pt x="26621" y="118486"/>
                </a:lnTo>
                <a:lnTo>
                  <a:pt x="30316" y="118863"/>
                </a:lnTo>
                <a:lnTo>
                  <a:pt x="37862" y="119282"/>
                </a:lnTo>
                <a:lnTo>
                  <a:pt x="43862" y="119468"/>
                </a:lnTo>
                <a:lnTo>
                  <a:pt x="51702" y="119573"/>
                </a:lnTo>
                <a:lnTo>
                  <a:pt x="54974" y="118635"/>
                </a:lnTo>
                <a:lnTo>
                  <a:pt x="58744" y="117058"/>
                </a:lnTo>
                <a:lnTo>
                  <a:pt x="62844" y="115053"/>
                </a:lnTo>
                <a:lnTo>
                  <a:pt x="66371" y="113717"/>
                </a:lnTo>
                <a:lnTo>
                  <a:pt x="72407" y="112232"/>
                </a:lnTo>
                <a:lnTo>
                  <a:pt x="75923" y="110884"/>
                </a:lnTo>
                <a:lnTo>
                  <a:pt x="79853" y="109033"/>
                </a:lnTo>
                <a:lnTo>
                  <a:pt x="84061" y="106846"/>
                </a:lnTo>
                <a:lnTo>
                  <a:pt x="87659" y="103483"/>
                </a:lnTo>
                <a:lnTo>
                  <a:pt x="90853" y="99336"/>
                </a:lnTo>
                <a:lnTo>
                  <a:pt x="93775" y="94666"/>
                </a:lnTo>
                <a:lnTo>
                  <a:pt x="97311" y="90601"/>
                </a:lnTo>
                <a:lnTo>
                  <a:pt x="101256" y="86938"/>
                </a:lnTo>
                <a:lnTo>
                  <a:pt x="105473" y="83543"/>
                </a:lnTo>
                <a:lnTo>
                  <a:pt x="108284" y="80328"/>
                </a:lnTo>
                <a:lnTo>
                  <a:pt x="110159" y="77232"/>
                </a:lnTo>
                <a:lnTo>
                  <a:pt x="111409" y="74215"/>
                </a:lnTo>
                <a:lnTo>
                  <a:pt x="113829" y="71252"/>
                </a:lnTo>
                <a:lnTo>
                  <a:pt x="117030" y="68324"/>
                </a:lnTo>
                <a:lnTo>
                  <a:pt x="120753" y="65419"/>
                </a:lnTo>
                <a:lnTo>
                  <a:pt x="123233" y="61577"/>
                </a:lnTo>
                <a:lnTo>
                  <a:pt x="124887" y="57111"/>
                </a:lnTo>
                <a:lnTo>
                  <a:pt x="125989" y="52229"/>
                </a:lnTo>
                <a:lnTo>
                  <a:pt x="126725" y="48022"/>
                </a:lnTo>
                <a:lnTo>
                  <a:pt x="127215" y="44265"/>
                </a:lnTo>
                <a:lnTo>
                  <a:pt x="127542" y="40807"/>
                </a:lnTo>
                <a:lnTo>
                  <a:pt x="127759" y="37550"/>
                </a:lnTo>
                <a:lnTo>
                  <a:pt x="127905" y="34425"/>
                </a:lnTo>
                <a:lnTo>
                  <a:pt x="128066" y="28414"/>
                </a:lnTo>
                <a:lnTo>
                  <a:pt x="128178" y="13921"/>
                </a:lnTo>
                <a:lnTo>
                  <a:pt x="128977" y="12005"/>
                </a:lnTo>
                <a:lnTo>
                  <a:pt x="130304" y="10728"/>
                </a:lnTo>
                <a:lnTo>
                  <a:pt x="131982" y="9877"/>
                </a:lnTo>
                <a:lnTo>
                  <a:pt x="133101" y="8357"/>
                </a:lnTo>
                <a:lnTo>
                  <a:pt x="133847" y="6391"/>
                </a:lnTo>
                <a:lnTo>
                  <a:pt x="135252" y="0"/>
                </a:lnTo>
                <a:lnTo>
                  <a:pt x="135313" y="4271"/>
                </a:lnTo>
                <a:lnTo>
                  <a:pt x="135339" y="44166"/>
                </a:lnTo>
                <a:lnTo>
                  <a:pt x="134546" y="51219"/>
                </a:lnTo>
                <a:lnTo>
                  <a:pt x="130429" y="80089"/>
                </a:lnTo>
                <a:lnTo>
                  <a:pt x="129685" y="86598"/>
                </a:lnTo>
                <a:lnTo>
                  <a:pt x="129188" y="91889"/>
                </a:lnTo>
                <a:lnTo>
                  <a:pt x="129650" y="97322"/>
                </a:lnTo>
                <a:lnTo>
                  <a:pt x="130753" y="102848"/>
                </a:lnTo>
                <a:lnTo>
                  <a:pt x="134432" y="116305"/>
                </a:lnTo>
                <a:lnTo>
                  <a:pt x="135528" y="118361"/>
                </a:lnTo>
                <a:lnTo>
                  <a:pt x="137053" y="120685"/>
                </a:lnTo>
                <a:lnTo>
                  <a:pt x="138863" y="123186"/>
                </a:lnTo>
                <a:lnTo>
                  <a:pt x="140863" y="124854"/>
                </a:lnTo>
                <a:lnTo>
                  <a:pt x="145202" y="126707"/>
                </a:lnTo>
                <a:lnTo>
                  <a:pt x="148264" y="128154"/>
                </a:lnTo>
                <a:lnTo>
                  <a:pt x="151893" y="130071"/>
                </a:lnTo>
                <a:lnTo>
                  <a:pt x="155900" y="132301"/>
                </a:lnTo>
                <a:lnTo>
                  <a:pt x="159365" y="133788"/>
                </a:lnTo>
                <a:lnTo>
                  <a:pt x="165331" y="135440"/>
                </a:lnTo>
                <a:lnTo>
                  <a:pt x="170629" y="136175"/>
                </a:lnTo>
                <a:lnTo>
                  <a:pt x="176424" y="136501"/>
                </a:lnTo>
                <a:lnTo>
                  <a:pt x="190962" y="136711"/>
                </a:lnTo>
                <a:lnTo>
                  <a:pt x="193852" y="136728"/>
                </a:lnTo>
                <a:lnTo>
                  <a:pt x="195779" y="135787"/>
                </a:lnTo>
                <a:lnTo>
                  <a:pt x="197063" y="134207"/>
                </a:lnTo>
                <a:lnTo>
                  <a:pt x="199632" y="1281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46"/>
          <p:cNvSpPr/>
          <p:nvPr/>
        </p:nvSpPr>
        <p:spPr>
          <a:xfrm>
            <a:off x="7093744" y="1243043"/>
            <a:ext cx="114300" cy="119868"/>
          </a:xfrm>
          <a:custGeom>
            <a:avLst/>
            <a:gdLst/>
            <a:ahLst/>
            <a:cxnLst/>
            <a:rect l="0" t="0" r="0" b="0"/>
            <a:pathLst>
              <a:path w="114300" h="119868">
                <a:moveTo>
                  <a:pt x="35718" y="8542"/>
                </a:moveTo>
                <a:lnTo>
                  <a:pt x="35718" y="0"/>
                </a:lnTo>
                <a:lnTo>
                  <a:pt x="31926" y="4529"/>
                </a:lnTo>
                <a:lnTo>
                  <a:pt x="30015" y="5867"/>
                </a:lnTo>
                <a:lnTo>
                  <a:pt x="27947" y="6758"/>
                </a:lnTo>
                <a:lnTo>
                  <a:pt x="25775" y="7353"/>
                </a:lnTo>
                <a:lnTo>
                  <a:pt x="23533" y="8702"/>
                </a:lnTo>
                <a:lnTo>
                  <a:pt x="21244" y="10553"/>
                </a:lnTo>
                <a:lnTo>
                  <a:pt x="18925" y="12740"/>
                </a:lnTo>
                <a:lnTo>
                  <a:pt x="17379" y="15151"/>
                </a:lnTo>
                <a:lnTo>
                  <a:pt x="16348" y="17710"/>
                </a:lnTo>
                <a:lnTo>
                  <a:pt x="15662" y="20369"/>
                </a:lnTo>
                <a:lnTo>
                  <a:pt x="14409" y="23094"/>
                </a:lnTo>
                <a:lnTo>
                  <a:pt x="12781" y="25863"/>
                </a:lnTo>
                <a:lnTo>
                  <a:pt x="10902" y="28662"/>
                </a:lnTo>
                <a:lnTo>
                  <a:pt x="8855" y="31480"/>
                </a:lnTo>
                <a:lnTo>
                  <a:pt x="6697" y="34311"/>
                </a:lnTo>
                <a:lnTo>
                  <a:pt x="4464" y="37152"/>
                </a:lnTo>
                <a:lnTo>
                  <a:pt x="2977" y="39997"/>
                </a:lnTo>
                <a:lnTo>
                  <a:pt x="1984" y="42847"/>
                </a:lnTo>
                <a:lnTo>
                  <a:pt x="1322" y="45699"/>
                </a:lnTo>
                <a:lnTo>
                  <a:pt x="881" y="49506"/>
                </a:lnTo>
                <a:lnTo>
                  <a:pt x="588" y="53949"/>
                </a:lnTo>
                <a:lnTo>
                  <a:pt x="260" y="63013"/>
                </a:lnTo>
                <a:lnTo>
                  <a:pt x="78" y="73470"/>
                </a:lnTo>
                <a:lnTo>
                  <a:pt x="0" y="105688"/>
                </a:lnTo>
                <a:lnTo>
                  <a:pt x="794" y="107596"/>
                </a:lnTo>
                <a:lnTo>
                  <a:pt x="2116" y="108868"/>
                </a:lnTo>
                <a:lnTo>
                  <a:pt x="3792" y="109716"/>
                </a:lnTo>
                <a:lnTo>
                  <a:pt x="5703" y="111234"/>
                </a:lnTo>
                <a:lnTo>
                  <a:pt x="7770" y="113198"/>
                </a:lnTo>
                <a:lnTo>
                  <a:pt x="12999" y="118644"/>
                </a:lnTo>
                <a:lnTo>
                  <a:pt x="15832" y="119388"/>
                </a:lnTo>
                <a:lnTo>
                  <a:pt x="17698" y="119587"/>
                </a:lnTo>
                <a:lnTo>
                  <a:pt x="20530" y="119719"/>
                </a:lnTo>
                <a:lnTo>
                  <a:pt x="27909" y="119867"/>
                </a:lnTo>
                <a:lnTo>
                  <a:pt x="32100" y="118953"/>
                </a:lnTo>
                <a:lnTo>
                  <a:pt x="36481" y="117392"/>
                </a:lnTo>
                <a:lnTo>
                  <a:pt x="40989" y="115399"/>
                </a:lnTo>
                <a:lnTo>
                  <a:pt x="44788" y="114070"/>
                </a:lnTo>
                <a:lnTo>
                  <a:pt x="48115" y="113184"/>
                </a:lnTo>
                <a:lnTo>
                  <a:pt x="51126" y="112593"/>
                </a:lnTo>
                <a:lnTo>
                  <a:pt x="55516" y="111247"/>
                </a:lnTo>
                <a:lnTo>
                  <a:pt x="60823" y="109397"/>
                </a:lnTo>
                <a:lnTo>
                  <a:pt x="66742" y="107211"/>
                </a:lnTo>
                <a:lnTo>
                  <a:pt x="71482" y="105754"/>
                </a:lnTo>
                <a:lnTo>
                  <a:pt x="75436" y="104782"/>
                </a:lnTo>
                <a:lnTo>
                  <a:pt x="78865" y="104134"/>
                </a:lnTo>
                <a:lnTo>
                  <a:pt x="81945" y="102750"/>
                </a:lnTo>
                <a:lnTo>
                  <a:pt x="84793" y="100875"/>
                </a:lnTo>
                <a:lnTo>
                  <a:pt x="87485" y="98672"/>
                </a:lnTo>
                <a:lnTo>
                  <a:pt x="90867" y="96251"/>
                </a:lnTo>
                <a:lnTo>
                  <a:pt x="94709" y="93685"/>
                </a:lnTo>
                <a:lnTo>
                  <a:pt x="104697" y="87272"/>
                </a:lnTo>
                <a:lnTo>
                  <a:pt x="108179" y="83856"/>
                </a:lnTo>
                <a:lnTo>
                  <a:pt x="114299" y="771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47"/>
          <p:cNvSpPr/>
          <p:nvPr/>
        </p:nvSpPr>
        <p:spPr>
          <a:xfrm>
            <a:off x="7301010" y="1251585"/>
            <a:ext cx="263804" cy="137011"/>
          </a:xfrm>
          <a:custGeom>
            <a:avLst/>
            <a:gdLst/>
            <a:ahLst/>
            <a:cxnLst/>
            <a:rect l="0" t="0" r="0" b="0"/>
            <a:pathLst>
              <a:path w="263804" h="137011">
                <a:moveTo>
                  <a:pt x="57052" y="0"/>
                </a:moveTo>
                <a:lnTo>
                  <a:pt x="43317" y="0"/>
                </a:lnTo>
                <a:lnTo>
                  <a:pt x="39958" y="952"/>
                </a:lnTo>
                <a:lnTo>
                  <a:pt x="34108" y="4551"/>
                </a:lnTo>
                <a:lnTo>
                  <a:pt x="31438" y="6844"/>
                </a:lnTo>
                <a:lnTo>
                  <a:pt x="28864" y="9325"/>
                </a:lnTo>
                <a:lnTo>
                  <a:pt x="26354" y="11931"/>
                </a:lnTo>
                <a:lnTo>
                  <a:pt x="23886" y="14622"/>
                </a:lnTo>
                <a:lnTo>
                  <a:pt x="19029" y="20151"/>
                </a:lnTo>
                <a:lnTo>
                  <a:pt x="11832" y="28619"/>
                </a:lnTo>
                <a:lnTo>
                  <a:pt x="10236" y="31461"/>
                </a:lnTo>
                <a:lnTo>
                  <a:pt x="9174" y="34309"/>
                </a:lnTo>
                <a:lnTo>
                  <a:pt x="8463" y="37160"/>
                </a:lnTo>
                <a:lnTo>
                  <a:pt x="7198" y="40013"/>
                </a:lnTo>
                <a:lnTo>
                  <a:pt x="5560" y="42868"/>
                </a:lnTo>
                <a:lnTo>
                  <a:pt x="3674" y="45723"/>
                </a:lnTo>
                <a:lnTo>
                  <a:pt x="2417" y="49532"/>
                </a:lnTo>
                <a:lnTo>
                  <a:pt x="1579" y="53976"/>
                </a:lnTo>
                <a:lnTo>
                  <a:pt x="1020" y="58844"/>
                </a:lnTo>
                <a:lnTo>
                  <a:pt x="647" y="63042"/>
                </a:lnTo>
                <a:lnTo>
                  <a:pt x="399" y="66793"/>
                </a:lnTo>
                <a:lnTo>
                  <a:pt x="234" y="70246"/>
                </a:lnTo>
                <a:lnTo>
                  <a:pt x="50" y="76623"/>
                </a:lnTo>
                <a:lnTo>
                  <a:pt x="0" y="79656"/>
                </a:lnTo>
                <a:lnTo>
                  <a:pt x="762" y="83584"/>
                </a:lnTo>
                <a:lnTo>
                  <a:pt x="2063" y="88108"/>
                </a:lnTo>
                <a:lnTo>
                  <a:pt x="3724" y="93028"/>
                </a:lnTo>
                <a:lnTo>
                  <a:pt x="4831" y="97261"/>
                </a:lnTo>
                <a:lnTo>
                  <a:pt x="5570" y="101036"/>
                </a:lnTo>
                <a:lnTo>
                  <a:pt x="6062" y="104504"/>
                </a:lnTo>
                <a:lnTo>
                  <a:pt x="7977" y="107770"/>
                </a:lnTo>
                <a:lnTo>
                  <a:pt x="10842" y="110899"/>
                </a:lnTo>
                <a:lnTo>
                  <a:pt x="14339" y="113937"/>
                </a:lnTo>
                <a:lnTo>
                  <a:pt x="17464" y="116916"/>
                </a:lnTo>
                <a:lnTo>
                  <a:pt x="20342" y="119854"/>
                </a:lnTo>
                <a:lnTo>
                  <a:pt x="23053" y="122765"/>
                </a:lnTo>
                <a:lnTo>
                  <a:pt x="28183" y="128539"/>
                </a:lnTo>
                <a:lnTo>
                  <a:pt x="30662" y="131413"/>
                </a:lnTo>
                <a:lnTo>
                  <a:pt x="33904" y="133328"/>
                </a:lnTo>
                <a:lnTo>
                  <a:pt x="41737" y="135457"/>
                </a:lnTo>
                <a:lnTo>
                  <a:pt x="46048" y="136024"/>
                </a:lnTo>
                <a:lnTo>
                  <a:pt x="50511" y="136403"/>
                </a:lnTo>
                <a:lnTo>
                  <a:pt x="58907" y="136823"/>
                </a:lnTo>
                <a:lnTo>
                  <a:pt x="65285" y="137010"/>
                </a:lnTo>
                <a:lnTo>
                  <a:pt x="72883" y="134553"/>
                </a:lnTo>
                <a:lnTo>
                  <a:pt x="80757" y="130286"/>
                </a:lnTo>
                <a:lnTo>
                  <a:pt x="83967" y="127815"/>
                </a:lnTo>
                <a:lnTo>
                  <a:pt x="86902" y="125215"/>
                </a:lnTo>
                <a:lnTo>
                  <a:pt x="90446" y="122529"/>
                </a:lnTo>
                <a:lnTo>
                  <a:pt x="94397" y="119786"/>
                </a:lnTo>
                <a:lnTo>
                  <a:pt x="103018" y="114198"/>
                </a:lnTo>
                <a:lnTo>
                  <a:pt x="126204" y="99999"/>
                </a:lnTo>
                <a:lnTo>
                  <a:pt x="130934" y="96193"/>
                </a:lnTo>
                <a:lnTo>
                  <a:pt x="135676" y="91751"/>
                </a:lnTo>
                <a:lnTo>
                  <a:pt x="140424" y="86885"/>
                </a:lnTo>
                <a:lnTo>
                  <a:pt x="145177" y="82688"/>
                </a:lnTo>
                <a:lnTo>
                  <a:pt x="149934" y="78938"/>
                </a:lnTo>
                <a:lnTo>
                  <a:pt x="154692" y="75485"/>
                </a:lnTo>
                <a:lnTo>
                  <a:pt x="157864" y="71278"/>
                </a:lnTo>
                <a:lnTo>
                  <a:pt x="159979" y="66569"/>
                </a:lnTo>
                <a:lnTo>
                  <a:pt x="161388" y="61524"/>
                </a:lnTo>
                <a:lnTo>
                  <a:pt x="163122" y="56256"/>
                </a:lnTo>
                <a:lnTo>
                  <a:pt x="165072" y="50839"/>
                </a:lnTo>
                <a:lnTo>
                  <a:pt x="167165" y="45322"/>
                </a:lnTo>
                <a:lnTo>
                  <a:pt x="168561" y="40692"/>
                </a:lnTo>
                <a:lnTo>
                  <a:pt x="169491" y="36653"/>
                </a:lnTo>
                <a:lnTo>
                  <a:pt x="170111" y="33008"/>
                </a:lnTo>
                <a:lnTo>
                  <a:pt x="170526" y="29625"/>
                </a:lnTo>
                <a:lnTo>
                  <a:pt x="170801" y="26417"/>
                </a:lnTo>
                <a:lnTo>
                  <a:pt x="171243" y="18976"/>
                </a:lnTo>
                <a:lnTo>
                  <a:pt x="171305" y="15419"/>
                </a:lnTo>
                <a:lnTo>
                  <a:pt x="171350" y="8973"/>
                </a:lnTo>
                <a:lnTo>
                  <a:pt x="171351" y="13242"/>
                </a:lnTo>
                <a:lnTo>
                  <a:pt x="170557" y="14543"/>
                </a:lnTo>
                <a:lnTo>
                  <a:pt x="169235" y="15410"/>
                </a:lnTo>
                <a:lnTo>
                  <a:pt x="167560" y="15988"/>
                </a:lnTo>
                <a:lnTo>
                  <a:pt x="166443" y="18279"/>
                </a:lnTo>
                <a:lnTo>
                  <a:pt x="165698" y="21711"/>
                </a:lnTo>
                <a:lnTo>
                  <a:pt x="165202" y="25904"/>
                </a:lnTo>
                <a:lnTo>
                  <a:pt x="164870" y="29651"/>
                </a:lnTo>
                <a:lnTo>
                  <a:pt x="164649" y="33103"/>
                </a:lnTo>
                <a:lnTo>
                  <a:pt x="164504" y="36356"/>
                </a:lnTo>
                <a:lnTo>
                  <a:pt x="164339" y="45050"/>
                </a:lnTo>
                <a:lnTo>
                  <a:pt x="164209" y="96769"/>
                </a:lnTo>
                <a:lnTo>
                  <a:pt x="165003" y="100707"/>
                </a:lnTo>
                <a:lnTo>
                  <a:pt x="166326" y="105238"/>
                </a:lnTo>
                <a:lnTo>
                  <a:pt x="168001" y="110163"/>
                </a:lnTo>
                <a:lnTo>
                  <a:pt x="169912" y="113447"/>
                </a:lnTo>
                <a:lnTo>
                  <a:pt x="171979" y="115636"/>
                </a:lnTo>
                <a:lnTo>
                  <a:pt x="176393" y="119021"/>
                </a:lnTo>
                <a:lnTo>
                  <a:pt x="178681" y="121257"/>
                </a:lnTo>
                <a:lnTo>
                  <a:pt x="181002" y="123701"/>
                </a:lnTo>
                <a:lnTo>
                  <a:pt x="183341" y="125329"/>
                </a:lnTo>
                <a:lnTo>
                  <a:pt x="188057" y="127139"/>
                </a:lnTo>
                <a:lnTo>
                  <a:pt x="191221" y="126669"/>
                </a:lnTo>
                <a:lnTo>
                  <a:pt x="198968" y="123607"/>
                </a:lnTo>
                <a:lnTo>
                  <a:pt x="203256" y="122410"/>
                </a:lnTo>
                <a:lnTo>
                  <a:pt x="207702" y="121611"/>
                </a:lnTo>
                <a:lnTo>
                  <a:pt x="212254" y="121079"/>
                </a:lnTo>
                <a:lnTo>
                  <a:pt x="216083" y="119772"/>
                </a:lnTo>
                <a:lnTo>
                  <a:pt x="222454" y="115779"/>
                </a:lnTo>
                <a:lnTo>
                  <a:pt x="225263" y="113381"/>
                </a:lnTo>
                <a:lnTo>
                  <a:pt x="227931" y="110830"/>
                </a:lnTo>
                <a:lnTo>
                  <a:pt x="230503" y="108176"/>
                </a:lnTo>
                <a:lnTo>
                  <a:pt x="233010" y="105455"/>
                </a:lnTo>
                <a:lnTo>
                  <a:pt x="237915" y="99891"/>
                </a:lnTo>
                <a:lnTo>
                  <a:pt x="245137" y="91404"/>
                </a:lnTo>
                <a:lnTo>
                  <a:pt x="247530" y="87606"/>
                </a:lnTo>
                <a:lnTo>
                  <a:pt x="249919" y="83169"/>
                </a:lnTo>
                <a:lnTo>
                  <a:pt x="252304" y="78306"/>
                </a:lnTo>
                <a:lnTo>
                  <a:pt x="254690" y="74111"/>
                </a:lnTo>
                <a:lnTo>
                  <a:pt x="257072" y="70362"/>
                </a:lnTo>
                <a:lnTo>
                  <a:pt x="259455" y="66910"/>
                </a:lnTo>
                <a:lnTo>
                  <a:pt x="261043" y="62704"/>
                </a:lnTo>
                <a:lnTo>
                  <a:pt x="262103" y="57995"/>
                </a:lnTo>
                <a:lnTo>
                  <a:pt x="262809" y="52951"/>
                </a:lnTo>
                <a:lnTo>
                  <a:pt x="263280" y="48636"/>
                </a:lnTo>
                <a:lnTo>
                  <a:pt x="263594" y="44806"/>
                </a:lnTo>
                <a:lnTo>
                  <a:pt x="263803" y="41301"/>
                </a:lnTo>
                <a:lnTo>
                  <a:pt x="263148" y="38011"/>
                </a:lnTo>
                <a:lnTo>
                  <a:pt x="261919" y="34866"/>
                </a:lnTo>
                <a:lnTo>
                  <a:pt x="260304" y="31816"/>
                </a:lnTo>
                <a:lnTo>
                  <a:pt x="258434" y="27878"/>
                </a:lnTo>
                <a:lnTo>
                  <a:pt x="254241" y="18423"/>
                </a:lnTo>
                <a:lnTo>
                  <a:pt x="252011" y="15139"/>
                </a:lnTo>
                <a:lnTo>
                  <a:pt x="249731" y="12950"/>
                </a:lnTo>
                <a:lnTo>
                  <a:pt x="244286" y="9565"/>
                </a:lnTo>
                <a:lnTo>
                  <a:pt x="236576" y="4886"/>
                </a:lnTo>
                <a:lnTo>
                  <a:pt x="232297" y="3257"/>
                </a:lnTo>
                <a:lnTo>
                  <a:pt x="227858" y="2171"/>
                </a:lnTo>
                <a:lnTo>
                  <a:pt x="223310" y="1448"/>
                </a:lnTo>
                <a:lnTo>
                  <a:pt x="216140" y="643"/>
                </a:lnTo>
                <a:lnTo>
                  <a:pt x="209514" y="285"/>
                </a:lnTo>
                <a:lnTo>
                  <a:pt x="193668" y="25"/>
                </a:lnTo>
                <a:lnTo>
                  <a:pt x="18564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148"/>
          <p:cNvSpPr/>
          <p:nvPr/>
        </p:nvSpPr>
        <p:spPr>
          <a:xfrm>
            <a:off x="7629736" y="1208722"/>
            <a:ext cx="106839" cy="145734"/>
          </a:xfrm>
          <a:custGeom>
            <a:avLst/>
            <a:gdLst/>
            <a:ahLst/>
            <a:cxnLst/>
            <a:rect l="0" t="0" r="0" b="0"/>
            <a:pathLst>
              <a:path w="106839" h="145734">
                <a:moveTo>
                  <a:pt x="49795" y="0"/>
                </a:moveTo>
                <a:lnTo>
                  <a:pt x="43645" y="0"/>
                </a:lnTo>
                <a:lnTo>
                  <a:pt x="40976" y="2540"/>
                </a:lnTo>
                <a:lnTo>
                  <a:pt x="39154" y="4551"/>
                </a:lnTo>
                <a:lnTo>
                  <a:pt x="37144" y="5891"/>
                </a:lnTo>
                <a:lnTo>
                  <a:pt x="35012" y="6785"/>
                </a:lnTo>
                <a:lnTo>
                  <a:pt x="32796" y="7381"/>
                </a:lnTo>
                <a:lnTo>
                  <a:pt x="30525" y="8731"/>
                </a:lnTo>
                <a:lnTo>
                  <a:pt x="28218" y="10583"/>
                </a:lnTo>
                <a:lnTo>
                  <a:pt x="25885" y="12770"/>
                </a:lnTo>
                <a:lnTo>
                  <a:pt x="23536" y="15181"/>
                </a:lnTo>
                <a:lnTo>
                  <a:pt x="21177" y="17741"/>
                </a:lnTo>
                <a:lnTo>
                  <a:pt x="18810" y="20400"/>
                </a:lnTo>
                <a:lnTo>
                  <a:pt x="15644" y="23125"/>
                </a:lnTo>
                <a:lnTo>
                  <a:pt x="11947" y="25894"/>
                </a:lnTo>
                <a:lnTo>
                  <a:pt x="7894" y="28693"/>
                </a:lnTo>
                <a:lnTo>
                  <a:pt x="5193" y="31511"/>
                </a:lnTo>
                <a:lnTo>
                  <a:pt x="3391" y="34342"/>
                </a:lnTo>
                <a:lnTo>
                  <a:pt x="500" y="41180"/>
                </a:lnTo>
                <a:lnTo>
                  <a:pt x="106" y="44655"/>
                </a:lnTo>
                <a:lnTo>
                  <a:pt x="0" y="46915"/>
                </a:lnTo>
                <a:lnTo>
                  <a:pt x="723" y="49374"/>
                </a:lnTo>
                <a:lnTo>
                  <a:pt x="2000" y="51966"/>
                </a:lnTo>
                <a:lnTo>
                  <a:pt x="3644" y="54647"/>
                </a:lnTo>
                <a:lnTo>
                  <a:pt x="5534" y="56434"/>
                </a:lnTo>
                <a:lnTo>
                  <a:pt x="7587" y="57625"/>
                </a:lnTo>
                <a:lnTo>
                  <a:pt x="9750" y="58419"/>
                </a:lnTo>
                <a:lnTo>
                  <a:pt x="12780" y="58949"/>
                </a:lnTo>
                <a:lnTo>
                  <a:pt x="16387" y="59302"/>
                </a:lnTo>
                <a:lnTo>
                  <a:pt x="20379" y="59537"/>
                </a:lnTo>
                <a:lnTo>
                  <a:pt x="24628" y="60646"/>
                </a:lnTo>
                <a:lnTo>
                  <a:pt x="29049" y="62338"/>
                </a:lnTo>
                <a:lnTo>
                  <a:pt x="33583" y="64419"/>
                </a:lnTo>
                <a:lnTo>
                  <a:pt x="38194" y="66758"/>
                </a:lnTo>
                <a:lnTo>
                  <a:pt x="42855" y="69271"/>
                </a:lnTo>
                <a:lnTo>
                  <a:pt x="47550" y="71898"/>
                </a:lnTo>
                <a:lnTo>
                  <a:pt x="53060" y="73650"/>
                </a:lnTo>
                <a:lnTo>
                  <a:pt x="59115" y="74817"/>
                </a:lnTo>
                <a:lnTo>
                  <a:pt x="65533" y="75596"/>
                </a:lnTo>
                <a:lnTo>
                  <a:pt x="70607" y="77067"/>
                </a:lnTo>
                <a:lnTo>
                  <a:pt x="74782" y="79001"/>
                </a:lnTo>
                <a:lnTo>
                  <a:pt x="97187" y="92713"/>
                </a:lnTo>
                <a:lnTo>
                  <a:pt x="98852" y="94193"/>
                </a:lnTo>
                <a:lnTo>
                  <a:pt x="100757" y="96133"/>
                </a:lnTo>
                <a:lnTo>
                  <a:pt x="102819" y="98379"/>
                </a:lnTo>
                <a:lnTo>
                  <a:pt x="104195" y="100828"/>
                </a:lnTo>
                <a:lnTo>
                  <a:pt x="105112" y="103414"/>
                </a:lnTo>
                <a:lnTo>
                  <a:pt x="105722" y="106090"/>
                </a:lnTo>
                <a:lnTo>
                  <a:pt x="106130" y="108827"/>
                </a:lnTo>
                <a:lnTo>
                  <a:pt x="106402" y="111604"/>
                </a:lnTo>
                <a:lnTo>
                  <a:pt x="106584" y="114408"/>
                </a:lnTo>
                <a:lnTo>
                  <a:pt x="106704" y="117229"/>
                </a:lnTo>
                <a:lnTo>
                  <a:pt x="106838" y="122904"/>
                </a:lnTo>
                <a:lnTo>
                  <a:pt x="105286" y="125751"/>
                </a:lnTo>
                <a:lnTo>
                  <a:pt x="102664" y="128602"/>
                </a:lnTo>
                <a:lnTo>
                  <a:pt x="99329" y="131455"/>
                </a:lnTo>
                <a:lnTo>
                  <a:pt x="96312" y="133356"/>
                </a:lnTo>
                <a:lnTo>
                  <a:pt x="93506" y="134624"/>
                </a:lnTo>
                <a:lnTo>
                  <a:pt x="90843" y="135470"/>
                </a:lnTo>
                <a:lnTo>
                  <a:pt x="88272" y="136986"/>
                </a:lnTo>
                <a:lnTo>
                  <a:pt x="85765" y="138949"/>
                </a:lnTo>
                <a:lnTo>
                  <a:pt x="83300" y="141210"/>
                </a:lnTo>
                <a:lnTo>
                  <a:pt x="77688" y="142717"/>
                </a:lnTo>
                <a:lnTo>
                  <a:pt x="69978" y="143723"/>
                </a:lnTo>
                <a:lnTo>
                  <a:pt x="54003" y="144839"/>
                </a:lnTo>
                <a:lnTo>
                  <a:pt x="35507" y="14573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>
            <a:off x="7665243" y="135445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150"/>
          <p:cNvSpPr/>
          <p:nvPr/>
        </p:nvSpPr>
        <p:spPr>
          <a:xfrm>
            <a:off x="7843837" y="1140142"/>
            <a:ext cx="14289" cy="265749"/>
          </a:xfrm>
          <a:custGeom>
            <a:avLst/>
            <a:gdLst/>
            <a:ahLst/>
            <a:cxnLst/>
            <a:rect l="0" t="0" r="0" b="0"/>
            <a:pathLst>
              <a:path w="14289" h="265749">
                <a:moveTo>
                  <a:pt x="0" y="0"/>
                </a:moveTo>
                <a:lnTo>
                  <a:pt x="0" y="4551"/>
                </a:lnTo>
                <a:lnTo>
                  <a:pt x="794" y="6844"/>
                </a:lnTo>
                <a:lnTo>
                  <a:pt x="2116" y="9325"/>
                </a:lnTo>
                <a:lnTo>
                  <a:pt x="3793" y="11932"/>
                </a:lnTo>
                <a:lnTo>
                  <a:pt x="4910" y="15575"/>
                </a:lnTo>
                <a:lnTo>
                  <a:pt x="5655" y="19908"/>
                </a:lnTo>
                <a:lnTo>
                  <a:pt x="6152" y="24702"/>
                </a:lnTo>
                <a:lnTo>
                  <a:pt x="7276" y="29803"/>
                </a:lnTo>
                <a:lnTo>
                  <a:pt x="8819" y="35109"/>
                </a:lnTo>
                <a:lnTo>
                  <a:pt x="10643" y="40551"/>
                </a:lnTo>
                <a:lnTo>
                  <a:pt x="11857" y="46084"/>
                </a:lnTo>
                <a:lnTo>
                  <a:pt x="12667" y="51678"/>
                </a:lnTo>
                <a:lnTo>
                  <a:pt x="13208" y="57312"/>
                </a:lnTo>
                <a:lnTo>
                  <a:pt x="13567" y="62973"/>
                </a:lnTo>
                <a:lnTo>
                  <a:pt x="13808" y="68652"/>
                </a:lnTo>
                <a:lnTo>
                  <a:pt x="14075" y="80042"/>
                </a:lnTo>
                <a:lnTo>
                  <a:pt x="14276" y="122557"/>
                </a:lnTo>
                <a:lnTo>
                  <a:pt x="14288" y="26574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151"/>
          <p:cNvSpPr/>
          <p:nvPr/>
        </p:nvSpPr>
        <p:spPr>
          <a:xfrm>
            <a:off x="7780537" y="1105960"/>
            <a:ext cx="311746" cy="282668"/>
          </a:xfrm>
          <a:custGeom>
            <a:avLst/>
            <a:gdLst/>
            <a:ahLst/>
            <a:cxnLst/>
            <a:rect l="0" t="0" r="0" b="0"/>
            <a:pathLst>
              <a:path w="311746" h="282668">
                <a:moveTo>
                  <a:pt x="6150" y="34182"/>
                </a:moveTo>
                <a:lnTo>
                  <a:pt x="0" y="34182"/>
                </a:lnTo>
                <a:lnTo>
                  <a:pt x="463" y="33229"/>
                </a:lnTo>
                <a:lnTo>
                  <a:pt x="6340" y="25452"/>
                </a:lnTo>
                <a:lnTo>
                  <a:pt x="9675" y="21412"/>
                </a:lnTo>
                <a:lnTo>
                  <a:pt x="12468" y="19954"/>
                </a:lnTo>
                <a:lnTo>
                  <a:pt x="19807" y="18333"/>
                </a:lnTo>
                <a:lnTo>
                  <a:pt x="28359" y="15073"/>
                </a:lnTo>
                <a:lnTo>
                  <a:pt x="37452" y="11402"/>
                </a:lnTo>
                <a:lnTo>
                  <a:pt x="46785" y="9770"/>
                </a:lnTo>
                <a:lnTo>
                  <a:pt x="56224" y="9045"/>
                </a:lnTo>
                <a:lnTo>
                  <a:pt x="60964" y="8851"/>
                </a:lnTo>
                <a:lnTo>
                  <a:pt x="66506" y="7770"/>
                </a:lnTo>
                <a:lnTo>
                  <a:pt x="72582" y="6096"/>
                </a:lnTo>
                <a:lnTo>
                  <a:pt x="79013" y="4028"/>
                </a:lnTo>
                <a:lnTo>
                  <a:pt x="85681" y="2650"/>
                </a:lnTo>
                <a:lnTo>
                  <a:pt x="92508" y="1730"/>
                </a:lnTo>
                <a:lnTo>
                  <a:pt x="99441" y="1118"/>
                </a:lnTo>
                <a:lnTo>
                  <a:pt x="105651" y="709"/>
                </a:lnTo>
                <a:lnTo>
                  <a:pt x="116783" y="255"/>
                </a:lnTo>
                <a:lnTo>
                  <a:pt x="135768" y="0"/>
                </a:lnTo>
                <a:lnTo>
                  <a:pt x="141774" y="916"/>
                </a:lnTo>
                <a:lnTo>
                  <a:pt x="147367" y="2480"/>
                </a:lnTo>
                <a:lnTo>
                  <a:pt x="152681" y="4475"/>
                </a:lnTo>
                <a:lnTo>
                  <a:pt x="157813" y="5805"/>
                </a:lnTo>
                <a:lnTo>
                  <a:pt x="162822" y="6691"/>
                </a:lnTo>
                <a:lnTo>
                  <a:pt x="167748" y="7282"/>
                </a:lnTo>
                <a:lnTo>
                  <a:pt x="175338" y="10479"/>
                </a:lnTo>
                <a:lnTo>
                  <a:pt x="181357" y="14122"/>
                </a:lnTo>
                <a:lnTo>
                  <a:pt x="189209" y="17126"/>
                </a:lnTo>
                <a:lnTo>
                  <a:pt x="194137" y="21204"/>
                </a:lnTo>
                <a:lnTo>
                  <a:pt x="195768" y="23625"/>
                </a:lnTo>
                <a:lnTo>
                  <a:pt x="196855" y="26192"/>
                </a:lnTo>
                <a:lnTo>
                  <a:pt x="198065" y="31583"/>
                </a:lnTo>
                <a:lnTo>
                  <a:pt x="198745" y="39974"/>
                </a:lnTo>
                <a:lnTo>
                  <a:pt x="198904" y="45646"/>
                </a:lnTo>
                <a:lnTo>
                  <a:pt x="197358" y="49445"/>
                </a:lnTo>
                <a:lnTo>
                  <a:pt x="194742" y="53882"/>
                </a:lnTo>
                <a:lnTo>
                  <a:pt x="191408" y="58745"/>
                </a:lnTo>
                <a:lnTo>
                  <a:pt x="185589" y="66689"/>
                </a:lnTo>
                <a:lnTo>
                  <a:pt x="180357" y="73395"/>
                </a:lnTo>
                <a:lnTo>
                  <a:pt x="175385" y="79550"/>
                </a:lnTo>
                <a:lnTo>
                  <a:pt x="168414" y="85461"/>
                </a:lnTo>
                <a:lnTo>
                  <a:pt x="160818" y="91262"/>
                </a:lnTo>
                <a:lnTo>
                  <a:pt x="152078" y="99884"/>
                </a:lnTo>
                <a:lnTo>
                  <a:pt x="146943" y="105610"/>
                </a:lnTo>
                <a:lnTo>
                  <a:pt x="144462" y="107518"/>
                </a:lnTo>
                <a:lnTo>
                  <a:pt x="137178" y="111156"/>
                </a:lnTo>
                <a:lnTo>
                  <a:pt x="127630" y="119872"/>
                </a:lnTo>
                <a:lnTo>
                  <a:pt x="137540" y="119904"/>
                </a:lnTo>
                <a:lnTo>
                  <a:pt x="144186" y="117366"/>
                </a:lnTo>
                <a:lnTo>
                  <a:pt x="148180" y="115355"/>
                </a:lnTo>
                <a:lnTo>
                  <a:pt x="153224" y="114967"/>
                </a:lnTo>
                <a:lnTo>
                  <a:pt x="158968" y="115662"/>
                </a:lnTo>
                <a:lnTo>
                  <a:pt x="165179" y="117077"/>
                </a:lnTo>
                <a:lnTo>
                  <a:pt x="171701" y="118020"/>
                </a:lnTo>
                <a:lnTo>
                  <a:pt x="178429" y="118649"/>
                </a:lnTo>
                <a:lnTo>
                  <a:pt x="185296" y="119068"/>
                </a:lnTo>
                <a:lnTo>
                  <a:pt x="199277" y="119534"/>
                </a:lnTo>
                <a:lnTo>
                  <a:pt x="227655" y="119833"/>
                </a:lnTo>
                <a:lnTo>
                  <a:pt x="237958" y="121763"/>
                </a:lnTo>
                <a:lnTo>
                  <a:pt x="250382" y="124954"/>
                </a:lnTo>
                <a:lnTo>
                  <a:pt x="264222" y="128987"/>
                </a:lnTo>
                <a:lnTo>
                  <a:pt x="274241" y="132628"/>
                </a:lnTo>
                <a:lnTo>
                  <a:pt x="281715" y="136008"/>
                </a:lnTo>
                <a:lnTo>
                  <a:pt x="287492" y="139213"/>
                </a:lnTo>
                <a:lnTo>
                  <a:pt x="296027" y="145315"/>
                </a:lnTo>
                <a:lnTo>
                  <a:pt x="299413" y="148276"/>
                </a:lnTo>
                <a:lnTo>
                  <a:pt x="305294" y="156645"/>
                </a:lnTo>
                <a:lnTo>
                  <a:pt x="307973" y="161544"/>
                </a:lnTo>
                <a:lnTo>
                  <a:pt x="310949" y="169527"/>
                </a:lnTo>
                <a:lnTo>
                  <a:pt x="311745" y="172990"/>
                </a:lnTo>
                <a:lnTo>
                  <a:pt x="311479" y="177203"/>
                </a:lnTo>
                <a:lnTo>
                  <a:pt x="310510" y="181917"/>
                </a:lnTo>
                <a:lnTo>
                  <a:pt x="309069" y="186964"/>
                </a:lnTo>
                <a:lnTo>
                  <a:pt x="306521" y="191282"/>
                </a:lnTo>
                <a:lnTo>
                  <a:pt x="299457" y="198619"/>
                </a:lnTo>
                <a:lnTo>
                  <a:pt x="295350" y="202862"/>
                </a:lnTo>
                <a:lnTo>
                  <a:pt x="291025" y="207595"/>
                </a:lnTo>
                <a:lnTo>
                  <a:pt x="286555" y="212656"/>
                </a:lnTo>
                <a:lnTo>
                  <a:pt x="281193" y="216982"/>
                </a:lnTo>
                <a:lnTo>
                  <a:pt x="275237" y="220819"/>
                </a:lnTo>
                <a:lnTo>
                  <a:pt x="268885" y="224329"/>
                </a:lnTo>
                <a:lnTo>
                  <a:pt x="262268" y="227622"/>
                </a:lnTo>
                <a:lnTo>
                  <a:pt x="255478" y="230769"/>
                </a:lnTo>
                <a:lnTo>
                  <a:pt x="241581" y="236807"/>
                </a:lnTo>
                <a:lnTo>
                  <a:pt x="227467" y="242665"/>
                </a:lnTo>
                <a:lnTo>
                  <a:pt x="219577" y="245561"/>
                </a:lnTo>
                <a:lnTo>
                  <a:pt x="194095" y="254187"/>
                </a:lnTo>
                <a:lnTo>
                  <a:pt x="178581" y="259914"/>
                </a:lnTo>
                <a:lnTo>
                  <a:pt x="171904" y="262775"/>
                </a:lnTo>
                <a:lnTo>
                  <a:pt x="165865" y="265635"/>
                </a:lnTo>
                <a:lnTo>
                  <a:pt x="160251" y="268494"/>
                </a:lnTo>
                <a:lnTo>
                  <a:pt x="154129" y="270400"/>
                </a:lnTo>
                <a:lnTo>
                  <a:pt x="147665" y="271671"/>
                </a:lnTo>
                <a:lnTo>
                  <a:pt x="140974" y="272518"/>
                </a:lnTo>
                <a:lnTo>
                  <a:pt x="134133" y="274035"/>
                </a:lnTo>
                <a:lnTo>
                  <a:pt x="127191" y="275999"/>
                </a:lnTo>
                <a:lnTo>
                  <a:pt x="120182" y="278261"/>
                </a:lnTo>
                <a:lnTo>
                  <a:pt x="113921" y="279769"/>
                </a:lnTo>
                <a:lnTo>
                  <a:pt x="108160" y="280774"/>
                </a:lnTo>
                <a:lnTo>
                  <a:pt x="102732" y="281444"/>
                </a:lnTo>
                <a:lnTo>
                  <a:pt x="97525" y="281891"/>
                </a:lnTo>
                <a:lnTo>
                  <a:pt x="92467" y="282189"/>
                </a:lnTo>
                <a:lnTo>
                  <a:pt x="79880" y="282608"/>
                </a:lnTo>
                <a:lnTo>
                  <a:pt x="76735" y="282667"/>
                </a:lnTo>
                <a:lnTo>
                  <a:pt x="73844" y="281754"/>
                </a:lnTo>
                <a:lnTo>
                  <a:pt x="65984" y="276870"/>
                </a:lnTo>
                <a:lnTo>
                  <a:pt x="61053" y="275393"/>
                </a:lnTo>
                <a:lnTo>
                  <a:pt x="53815" y="274562"/>
                </a:lnTo>
                <a:lnTo>
                  <a:pt x="52214" y="273493"/>
                </a:lnTo>
                <a:lnTo>
                  <a:pt x="51147" y="271827"/>
                </a:lnTo>
                <a:lnTo>
                  <a:pt x="49013" y="2656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152"/>
          <p:cNvSpPr/>
          <p:nvPr/>
        </p:nvSpPr>
        <p:spPr>
          <a:xfrm>
            <a:off x="4793456" y="1611630"/>
            <a:ext cx="128472" cy="291351"/>
          </a:xfrm>
          <a:custGeom>
            <a:avLst/>
            <a:gdLst/>
            <a:ahLst/>
            <a:cxnLst/>
            <a:rect l="0" t="0" r="0" b="0"/>
            <a:pathLst>
              <a:path w="128472" h="291351">
                <a:moveTo>
                  <a:pt x="0" y="0"/>
                </a:moveTo>
                <a:lnTo>
                  <a:pt x="0" y="74797"/>
                </a:lnTo>
                <a:lnTo>
                  <a:pt x="794" y="79392"/>
                </a:lnTo>
                <a:lnTo>
                  <a:pt x="3793" y="87038"/>
                </a:lnTo>
                <a:lnTo>
                  <a:pt x="4909" y="95172"/>
                </a:lnTo>
                <a:lnTo>
                  <a:pt x="5654" y="106311"/>
                </a:lnTo>
                <a:lnTo>
                  <a:pt x="6482" y="130116"/>
                </a:lnTo>
                <a:lnTo>
                  <a:pt x="6948" y="154229"/>
                </a:lnTo>
                <a:lnTo>
                  <a:pt x="7142" y="219993"/>
                </a:lnTo>
                <a:lnTo>
                  <a:pt x="7936" y="224767"/>
                </a:lnTo>
                <a:lnTo>
                  <a:pt x="10936" y="232611"/>
                </a:lnTo>
                <a:lnTo>
                  <a:pt x="12053" y="236989"/>
                </a:lnTo>
                <a:lnTo>
                  <a:pt x="12798" y="241813"/>
                </a:lnTo>
                <a:lnTo>
                  <a:pt x="13993" y="254140"/>
                </a:lnTo>
                <a:lnTo>
                  <a:pt x="16273" y="258366"/>
                </a:lnTo>
                <a:lnTo>
                  <a:pt x="17993" y="260826"/>
                </a:lnTo>
                <a:lnTo>
                  <a:pt x="19139" y="263419"/>
                </a:lnTo>
                <a:lnTo>
                  <a:pt x="20979" y="271884"/>
                </a:lnTo>
                <a:lnTo>
                  <a:pt x="21423" y="274277"/>
                </a:lnTo>
                <a:lnTo>
                  <a:pt x="15280" y="274316"/>
                </a:lnTo>
                <a:lnTo>
                  <a:pt x="12612" y="271778"/>
                </a:lnTo>
                <a:lnTo>
                  <a:pt x="10789" y="269768"/>
                </a:lnTo>
                <a:lnTo>
                  <a:pt x="9574" y="267475"/>
                </a:lnTo>
                <a:lnTo>
                  <a:pt x="8224" y="262387"/>
                </a:lnTo>
                <a:lnTo>
                  <a:pt x="7464" y="254168"/>
                </a:lnTo>
                <a:lnTo>
                  <a:pt x="7239" y="245701"/>
                </a:lnTo>
                <a:lnTo>
                  <a:pt x="7152" y="228596"/>
                </a:lnTo>
                <a:lnTo>
                  <a:pt x="9264" y="220343"/>
                </a:lnTo>
                <a:lnTo>
                  <a:pt x="12848" y="211277"/>
                </a:lnTo>
                <a:lnTo>
                  <a:pt x="14916" y="207526"/>
                </a:lnTo>
                <a:lnTo>
                  <a:pt x="17087" y="204073"/>
                </a:lnTo>
                <a:lnTo>
                  <a:pt x="19329" y="201771"/>
                </a:lnTo>
                <a:lnTo>
                  <a:pt x="21617" y="200237"/>
                </a:lnTo>
                <a:lnTo>
                  <a:pt x="23937" y="199213"/>
                </a:lnTo>
                <a:lnTo>
                  <a:pt x="25483" y="197579"/>
                </a:lnTo>
                <a:lnTo>
                  <a:pt x="26513" y="195537"/>
                </a:lnTo>
                <a:lnTo>
                  <a:pt x="27201" y="193223"/>
                </a:lnTo>
                <a:lnTo>
                  <a:pt x="30081" y="188112"/>
                </a:lnTo>
                <a:lnTo>
                  <a:pt x="34007" y="182665"/>
                </a:lnTo>
                <a:lnTo>
                  <a:pt x="38397" y="177069"/>
                </a:lnTo>
                <a:lnTo>
                  <a:pt x="41473" y="175196"/>
                </a:lnTo>
                <a:lnTo>
                  <a:pt x="45111" y="173947"/>
                </a:lnTo>
                <a:lnTo>
                  <a:pt x="49124" y="173115"/>
                </a:lnTo>
                <a:lnTo>
                  <a:pt x="52593" y="172560"/>
                </a:lnTo>
                <a:lnTo>
                  <a:pt x="55699" y="172190"/>
                </a:lnTo>
                <a:lnTo>
                  <a:pt x="58564" y="171943"/>
                </a:lnTo>
                <a:lnTo>
                  <a:pt x="61268" y="171778"/>
                </a:lnTo>
                <a:lnTo>
                  <a:pt x="66389" y="171596"/>
                </a:lnTo>
                <a:lnTo>
                  <a:pt x="76937" y="171478"/>
                </a:lnTo>
                <a:lnTo>
                  <a:pt x="94250" y="171453"/>
                </a:lnTo>
                <a:lnTo>
                  <a:pt x="96964" y="172405"/>
                </a:lnTo>
                <a:lnTo>
                  <a:pt x="99568" y="173991"/>
                </a:lnTo>
                <a:lnTo>
                  <a:pt x="102097" y="176002"/>
                </a:lnTo>
                <a:lnTo>
                  <a:pt x="104577" y="178294"/>
                </a:lnTo>
                <a:lnTo>
                  <a:pt x="107025" y="180775"/>
                </a:lnTo>
                <a:lnTo>
                  <a:pt x="109450" y="183382"/>
                </a:lnTo>
                <a:lnTo>
                  <a:pt x="111066" y="186072"/>
                </a:lnTo>
                <a:lnTo>
                  <a:pt x="114136" y="194409"/>
                </a:lnTo>
                <a:lnTo>
                  <a:pt x="117667" y="200069"/>
                </a:lnTo>
                <a:lnTo>
                  <a:pt x="119720" y="202912"/>
                </a:lnTo>
                <a:lnTo>
                  <a:pt x="121881" y="205759"/>
                </a:lnTo>
                <a:lnTo>
                  <a:pt x="124117" y="208610"/>
                </a:lnTo>
                <a:lnTo>
                  <a:pt x="125608" y="211463"/>
                </a:lnTo>
                <a:lnTo>
                  <a:pt x="127263" y="217173"/>
                </a:lnTo>
                <a:lnTo>
                  <a:pt x="128195" y="225743"/>
                </a:lnTo>
                <a:lnTo>
                  <a:pt x="128471" y="234315"/>
                </a:lnTo>
                <a:lnTo>
                  <a:pt x="126420" y="242570"/>
                </a:lnTo>
                <a:lnTo>
                  <a:pt x="123655" y="251636"/>
                </a:lnTo>
                <a:lnTo>
                  <a:pt x="122426" y="258840"/>
                </a:lnTo>
                <a:lnTo>
                  <a:pt x="120511" y="262095"/>
                </a:lnTo>
                <a:lnTo>
                  <a:pt x="117647" y="265218"/>
                </a:lnTo>
                <a:lnTo>
                  <a:pt x="114151" y="268251"/>
                </a:lnTo>
                <a:lnTo>
                  <a:pt x="111026" y="270274"/>
                </a:lnTo>
                <a:lnTo>
                  <a:pt x="108148" y="271623"/>
                </a:lnTo>
                <a:lnTo>
                  <a:pt x="105436" y="272522"/>
                </a:lnTo>
                <a:lnTo>
                  <a:pt x="102834" y="274073"/>
                </a:lnTo>
                <a:lnTo>
                  <a:pt x="100306" y="276060"/>
                </a:lnTo>
                <a:lnTo>
                  <a:pt x="97827" y="278338"/>
                </a:lnTo>
                <a:lnTo>
                  <a:pt x="94587" y="279856"/>
                </a:lnTo>
                <a:lnTo>
                  <a:pt x="90839" y="280868"/>
                </a:lnTo>
                <a:lnTo>
                  <a:pt x="86753" y="281543"/>
                </a:lnTo>
                <a:lnTo>
                  <a:pt x="82442" y="282945"/>
                </a:lnTo>
                <a:lnTo>
                  <a:pt x="77980" y="284832"/>
                </a:lnTo>
                <a:lnTo>
                  <a:pt x="73418" y="287043"/>
                </a:lnTo>
                <a:lnTo>
                  <a:pt x="69582" y="288517"/>
                </a:lnTo>
                <a:lnTo>
                  <a:pt x="66233" y="289500"/>
                </a:lnTo>
                <a:lnTo>
                  <a:pt x="63205" y="290154"/>
                </a:lnTo>
                <a:lnTo>
                  <a:pt x="59599" y="290591"/>
                </a:lnTo>
                <a:lnTo>
                  <a:pt x="55608" y="290882"/>
                </a:lnTo>
                <a:lnTo>
                  <a:pt x="47733" y="291206"/>
                </a:lnTo>
                <a:lnTo>
                  <a:pt x="41588" y="291350"/>
                </a:lnTo>
                <a:lnTo>
                  <a:pt x="38837" y="290435"/>
                </a:lnTo>
                <a:lnTo>
                  <a:pt x="36210" y="288873"/>
                </a:lnTo>
                <a:lnTo>
                  <a:pt x="33666" y="286880"/>
                </a:lnTo>
                <a:lnTo>
                  <a:pt x="31175" y="284598"/>
                </a:lnTo>
                <a:lnTo>
                  <a:pt x="28720" y="282124"/>
                </a:lnTo>
                <a:lnTo>
                  <a:pt x="26291" y="279523"/>
                </a:lnTo>
                <a:lnTo>
                  <a:pt x="23877" y="277788"/>
                </a:lnTo>
                <a:lnTo>
                  <a:pt x="21474" y="276632"/>
                </a:lnTo>
                <a:lnTo>
                  <a:pt x="19079" y="275861"/>
                </a:lnTo>
                <a:lnTo>
                  <a:pt x="16688" y="274395"/>
                </a:lnTo>
                <a:lnTo>
                  <a:pt x="14300" y="272465"/>
                </a:lnTo>
                <a:lnTo>
                  <a:pt x="11915" y="270226"/>
                </a:lnTo>
                <a:lnTo>
                  <a:pt x="9530" y="267780"/>
                </a:lnTo>
                <a:lnTo>
                  <a:pt x="7148" y="265198"/>
                </a:lnTo>
                <a:lnTo>
                  <a:pt x="1412" y="258759"/>
                </a:lnTo>
                <a:lnTo>
                  <a:pt x="942" y="257278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153"/>
          <p:cNvSpPr/>
          <p:nvPr/>
        </p:nvSpPr>
        <p:spPr>
          <a:xfrm>
            <a:off x="4957762" y="1568767"/>
            <a:ext cx="164307" cy="102871"/>
          </a:xfrm>
          <a:custGeom>
            <a:avLst/>
            <a:gdLst/>
            <a:ahLst/>
            <a:cxnLst/>
            <a:rect l="0" t="0" r="0" b="0"/>
            <a:pathLst>
              <a:path w="164307" h="102871">
                <a:moveTo>
                  <a:pt x="0" y="17145"/>
                </a:moveTo>
                <a:lnTo>
                  <a:pt x="0" y="12594"/>
                </a:lnTo>
                <a:lnTo>
                  <a:pt x="794" y="11254"/>
                </a:lnTo>
                <a:lnTo>
                  <a:pt x="2117" y="10360"/>
                </a:lnTo>
                <a:lnTo>
                  <a:pt x="6497" y="8415"/>
                </a:lnTo>
                <a:lnTo>
                  <a:pt x="9888" y="6562"/>
                </a:lnTo>
                <a:lnTo>
                  <a:pt x="13736" y="4375"/>
                </a:lnTo>
                <a:lnTo>
                  <a:pt x="17095" y="2917"/>
                </a:lnTo>
                <a:lnTo>
                  <a:pt x="20128" y="1945"/>
                </a:lnTo>
                <a:lnTo>
                  <a:pt x="22944" y="1296"/>
                </a:lnTo>
                <a:lnTo>
                  <a:pt x="25615" y="864"/>
                </a:lnTo>
                <a:lnTo>
                  <a:pt x="30699" y="384"/>
                </a:lnTo>
                <a:lnTo>
                  <a:pt x="35605" y="171"/>
                </a:lnTo>
                <a:lnTo>
                  <a:pt x="45221" y="34"/>
                </a:lnTo>
                <a:lnTo>
                  <a:pt x="73819" y="0"/>
                </a:lnTo>
                <a:lnTo>
                  <a:pt x="75406" y="953"/>
                </a:lnTo>
                <a:lnTo>
                  <a:pt x="76465" y="2540"/>
                </a:lnTo>
                <a:lnTo>
                  <a:pt x="77170" y="4551"/>
                </a:lnTo>
                <a:lnTo>
                  <a:pt x="77641" y="7797"/>
                </a:lnTo>
                <a:lnTo>
                  <a:pt x="77954" y="11865"/>
                </a:lnTo>
                <a:lnTo>
                  <a:pt x="78163" y="16483"/>
                </a:lnTo>
                <a:lnTo>
                  <a:pt x="77509" y="21466"/>
                </a:lnTo>
                <a:lnTo>
                  <a:pt x="76279" y="26693"/>
                </a:lnTo>
                <a:lnTo>
                  <a:pt x="74665" y="32083"/>
                </a:lnTo>
                <a:lnTo>
                  <a:pt x="72796" y="36629"/>
                </a:lnTo>
                <a:lnTo>
                  <a:pt x="70755" y="40612"/>
                </a:lnTo>
                <a:lnTo>
                  <a:pt x="68602" y="44220"/>
                </a:lnTo>
                <a:lnTo>
                  <a:pt x="66372" y="47577"/>
                </a:lnTo>
                <a:lnTo>
                  <a:pt x="64092" y="50768"/>
                </a:lnTo>
                <a:lnTo>
                  <a:pt x="61778" y="53848"/>
                </a:lnTo>
                <a:lnTo>
                  <a:pt x="57090" y="59810"/>
                </a:lnTo>
                <a:lnTo>
                  <a:pt x="47613" y="71398"/>
                </a:lnTo>
                <a:lnTo>
                  <a:pt x="46030" y="74269"/>
                </a:lnTo>
                <a:lnTo>
                  <a:pt x="44974" y="77135"/>
                </a:lnTo>
                <a:lnTo>
                  <a:pt x="44271" y="79999"/>
                </a:lnTo>
                <a:lnTo>
                  <a:pt x="43007" y="82860"/>
                </a:lnTo>
                <a:lnTo>
                  <a:pt x="41372" y="85720"/>
                </a:lnTo>
                <a:lnTo>
                  <a:pt x="36836" y="92603"/>
                </a:lnTo>
                <a:lnTo>
                  <a:pt x="36464" y="94121"/>
                </a:lnTo>
                <a:lnTo>
                  <a:pt x="36215" y="96084"/>
                </a:lnTo>
                <a:lnTo>
                  <a:pt x="35748" y="102473"/>
                </a:lnTo>
                <a:lnTo>
                  <a:pt x="40634" y="102792"/>
                </a:lnTo>
                <a:lnTo>
                  <a:pt x="44539" y="102855"/>
                </a:lnTo>
                <a:lnTo>
                  <a:pt x="84469" y="102870"/>
                </a:lnTo>
                <a:lnTo>
                  <a:pt x="88857" y="101918"/>
                </a:lnTo>
                <a:lnTo>
                  <a:pt x="93369" y="100330"/>
                </a:lnTo>
                <a:lnTo>
                  <a:pt x="97965" y="98319"/>
                </a:lnTo>
                <a:lnTo>
                  <a:pt x="102616" y="96979"/>
                </a:lnTo>
                <a:lnTo>
                  <a:pt x="107305" y="96085"/>
                </a:lnTo>
                <a:lnTo>
                  <a:pt x="112018" y="95489"/>
                </a:lnTo>
                <a:lnTo>
                  <a:pt x="116748" y="95092"/>
                </a:lnTo>
                <a:lnTo>
                  <a:pt x="121488" y="94827"/>
                </a:lnTo>
                <a:lnTo>
                  <a:pt x="133628" y="94454"/>
                </a:lnTo>
                <a:lnTo>
                  <a:pt x="158428" y="94307"/>
                </a:lnTo>
                <a:lnTo>
                  <a:pt x="160388" y="95256"/>
                </a:lnTo>
                <a:lnTo>
                  <a:pt x="161694" y="96842"/>
                </a:lnTo>
                <a:lnTo>
                  <a:pt x="164306" y="1028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154"/>
          <p:cNvSpPr/>
          <p:nvPr/>
        </p:nvSpPr>
        <p:spPr>
          <a:xfrm>
            <a:off x="5136356" y="1791652"/>
            <a:ext cx="114301" cy="8574"/>
          </a:xfrm>
          <a:custGeom>
            <a:avLst/>
            <a:gdLst/>
            <a:ahLst/>
            <a:cxnLst/>
            <a:rect l="0" t="0" r="0" b="0"/>
            <a:pathLst>
              <a:path w="114301" h="8574">
                <a:moveTo>
                  <a:pt x="0" y="8573"/>
                </a:moveTo>
                <a:lnTo>
                  <a:pt x="0" y="4022"/>
                </a:lnTo>
                <a:lnTo>
                  <a:pt x="794" y="2681"/>
                </a:lnTo>
                <a:lnTo>
                  <a:pt x="2117" y="1788"/>
                </a:lnTo>
                <a:lnTo>
                  <a:pt x="3793" y="1192"/>
                </a:lnTo>
                <a:lnTo>
                  <a:pt x="5703" y="794"/>
                </a:lnTo>
                <a:lnTo>
                  <a:pt x="7771" y="530"/>
                </a:lnTo>
                <a:lnTo>
                  <a:pt x="9943" y="353"/>
                </a:lnTo>
                <a:lnTo>
                  <a:pt x="12185" y="236"/>
                </a:lnTo>
                <a:lnTo>
                  <a:pt x="16793" y="105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155"/>
          <p:cNvSpPr/>
          <p:nvPr/>
        </p:nvSpPr>
        <p:spPr>
          <a:xfrm>
            <a:off x="5193506" y="1851660"/>
            <a:ext cx="64295" cy="8573"/>
          </a:xfrm>
          <a:custGeom>
            <a:avLst/>
            <a:gdLst/>
            <a:ahLst/>
            <a:cxnLst/>
            <a:rect l="0" t="0" r="0" b="0"/>
            <a:pathLst>
              <a:path w="64295" h="8573">
                <a:moveTo>
                  <a:pt x="0" y="0"/>
                </a:moveTo>
                <a:lnTo>
                  <a:pt x="58454" y="0"/>
                </a:lnTo>
                <a:lnTo>
                  <a:pt x="60400" y="952"/>
                </a:lnTo>
                <a:lnTo>
                  <a:pt x="61698" y="2540"/>
                </a:lnTo>
                <a:lnTo>
                  <a:pt x="64294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156"/>
          <p:cNvSpPr/>
          <p:nvPr/>
        </p:nvSpPr>
        <p:spPr>
          <a:xfrm>
            <a:off x="5414962" y="1611630"/>
            <a:ext cx="28576" cy="265748"/>
          </a:xfrm>
          <a:custGeom>
            <a:avLst/>
            <a:gdLst/>
            <a:ahLst/>
            <a:cxnLst/>
            <a:rect l="0" t="0" r="0" b="0"/>
            <a:pathLst>
              <a:path w="28576" h="265748">
                <a:moveTo>
                  <a:pt x="0" y="0"/>
                </a:moveTo>
                <a:lnTo>
                  <a:pt x="0" y="117545"/>
                </a:lnTo>
                <a:lnTo>
                  <a:pt x="794" y="122178"/>
                </a:lnTo>
                <a:lnTo>
                  <a:pt x="2117" y="126220"/>
                </a:lnTo>
                <a:lnTo>
                  <a:pt x="3793" y="129866"/>
                </a:lnTo>
                <a:lnTo>
                  <a:pt x="4909" y="134202"/>
                </a:lnTo>
                <a:lnTo>
                  <a:pt x="5654" y="138998"/>
                </a:lnTo>
                <a:lnTo>
                  <a:pt x="6151" y="144100"/>
                </a:lnTo>
                <a:lnTo>
                  <a:pt x="6482" y="149407"/>
                </a:lnTo>
                <a:lnTo>
                  <a:pt x="6703" y="154849"/>
                </a:lnTo>
                <a:lnTo>
                  <a:pt x="6948" y="166929"/>
                </a:lnTo>
                <a:lnTo>
                  <a:pt x="7057" y="181823"/>
                </a:lnTo>
                <a:lnTo>
                  <a:pt x="7879" y="187890"/>
                </a:lnTo>
                <a:lnTo>
                  <a:pt x="9222" y="192887"/>
                </a:lnTo>
                <a:lnTo>
                  <a:pt x="10911" y="197172"/>
                </a:lnTo>
                <a:lnTo>
                  <a:pt x="12036" y="201933"/>
                </a:lnTo>
                <a:lnTo>
                  <a:pt x="12787" y="207012"/>
                </a:lnTo>
                <a:lnTo>
                  <a:pt x="13288" y="212303"/>
                </a:lnTo>
                <a:lnTo>
                  <a:pt x="13620" y="216783"/>
                </a:lnTo>
                <a:lnTo>
                  <a:pt x="13991" y="224300"/>
                </a:lnTo>
                <a:lnTo>
                  <a:pt x="14156" y="230816"/>
                </a:lnTo>
                <a:lnTo>
                  <a:pt x="14262" y="238210"/>
                </a:lnTo>
                <a:lnTo>
                  <a:pt x="15064" y="239769"/>
                </a:lnTo>
                <a:lnTo>
                  <a:pt x="16392" y="241761"/>
                </a:lnTo>
                <a:lnTo>
                  <a:pt x="18072" y="244041"/>
                </a:lnTo>
                <a:lnTo>
                  <a:pt x="19192" y="246514"/>
                </a:lnTo>
                <a:lnTo>
                  <a:pt x="19938" y="249115"/>
                </a:lnTo>
                <a:lnTo>
                  <a:pt x="21136" y="255583"/>
                </a:lnTo>
                <a:lnTo>
                  <a:pt x="21393" y="263750"/>
                </a:lnTo>
                <a:lnTo>
                  <a:pt x="21423" y="265353"/>
                </a:lnTo>
                <a:lnTo>
                  <a:pt x="22220" y="265484"/>
                </a:lnTo>
                <a:lnTo>
                  <a:pt x="23545" y="265572"/>
                </a:lnTo>
                <a:lnTo>
                  <a:pt x="25222" y="265630"/>
                </a:lnTo>
                <a:lnTo>
                  <a:pt x="25545" y="265669"/>
                </a:lnTo>
                <a:lnTo>
                  <a:pt x="24968" y="265695"/>
                </a:lnTo>
                <a:lnTo>
                  <a:pt x="23789" y="265712"/>
                </a:lnTo>
                <a:lnTo>
                  <a:pt x="23797" y="265724"/>
                </a:lnTo>
                <a:lnTo>
                  <a:pt x="28575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157"/>
          <p:cNvSpPr/>
          <p:nvPr/>
        </p:nvSpPr>
        <p:spPr>
          <a:xfrm>
            <a:off x="5536407" y="1594485"/>
            <a:ext cx="228182" cy="291466"/>
          </a:xfrm>
          <a:custGeom>
            <a:avLst/>
            <a:gdLst/>
            <a:ahLst/>
            <a:cxnLst/>
            <a:rect l="0" t="0" r="0" b="0"/>
            <a:pathLst>
              <a:path w="228182" h="291466">
                <a:moveTo>
                  <a:pt x="35718" y="0"/>
                </a:moveTo>
                <a:lnTo>
                  <a:pt x="35718" y="20399"/>
                </a:lnTo>
                <a:lnTo>
                  <a:pt x="34925" y="25982"/>
                </a:lnTo>
                <a:lnTo>
                  <a:pt x="33601" y="33514"/>
                </a:lnTo>
                <a:lnTo>
                  <a:pt x="31926" y="42345"/>
                </a:lnTo>
                <a:lnTo>
                  <a:pt x="30015" y="50137"/>
                </a:lnTo>
                <a:lnTo>
                  <a:pt x="27947" y="57237"/>
                </a:lnTo>
                <a:lnTo>
                  <a:pt x="25775" y="63875"/>
                </a:lnTo>
                <a:lnTo>
                  <a:pt x="23533" y="69253"/>
                </a:lnTo>
                <a:lnTo>
                  <a:pt x="18926" y="77769"/>
                </a:lnTo>
                <a:lnTo>
                  <a:pt x="16349" y="84729"/>
                </a:lnTo>
                <a:lnTo>
                  <a:pt x="14409" y="91950"/>
                </a:lnTo>
                <a:lnTo>
                  <a:pt x="12781" y="96542"/>
                </a:lnTo>
                <a:lnTo>
                  <a:pt x="10902" y="101509"/>
                </a:lnTo>
                <a:lnTo>
                  <a:pt x="6697" y="109567"/>
                </a:lnTo>
                <a:lnTo>
                  <a:pt x="4464" y="113050"/>
                </a:lnTo>
                <a:lnTo>
                  <a:pt x="1984" y="119459"/>
                </a:lnTo>
                <a:lnTo>
                  <a:pt x="881" y="126435"/>
                </a:lnTo>
                <a:lnTo>
                  <a:pt x="587" y="130962"/>
                </a:lnTo>
                <a:lnTo>
                  <a:pt x="260" y="140120"/>
                </a:lnTo>
                <a:lnTo>
                  <a:pt x="77" y="150631"/>
                </a:lnTo>
                <a:lnTo>
                  <a:pt x="0" y="199917"/>
                </a:lnTo>
                <a:lnTo>
                  <a:pt x="2116" y="208232"/>
                </a:lnTo>
                <a:lnTo>
                  <a:pt x="4909" y="217325"/>
                </a:lnTo>
                <a:lnTo>
                  <a:pt x="6150" y="224541"/>
                </a:lnTo>
                <a:lnTo>
                  <a:pt x="8818" y="230923"/>
                </a:lnTo>
                <a:lnTo>
                  <a:pt x="14784" y="239871"/>
                </a:lnTo>
                <a:lnTo>
                  <a:pt x="21578" y="248555"/>
                </a:lnTo>
                <a:lnTo>
                  <a:pt x="30984" y="260023"/>
                </a:lnTo>
                <a:lnTo>
                  <a:pt x="33356" y="261931"/>
                </a:lnTo>
                <a:lnTo>
                  <a:pt x="40486" y="265569"/>
                </a:lnTo>
                <a:lnTo>
                  <a:pt x="45245" y="269795"/>
                </a:lnTo>
                <a:lnTo>
                  <a:pt x="50007" y="274849"/>
                </a:lnTo>
                <a:lnTo>
                  <a:pt x="52387" y="277530"/>
                </a:lnTo>
                <a:lnTo>
                  <a:pt x="54768" y="279317"/>
                </a:lnTo>
                <a:lnTo>
                  <a:pt x="59531" y="281303"/>
                </a:lnTo>
                <a:lnTo>
                  <a:pt x="64293" y="282186"/>
                </a:lnTo>
                <a:lnTo>
                  <a:pt x="66674" y="282421"/>
                </a:lnTo>
                <a:lnTo>
                  <a:pt x="73553" y="285223"/>
                </a:lnTo>
                <a:lnTo>
                  <a:pt x="77610" y="287304"/>
                </a:lnTo>
                <a:lnTo>
                  <a:pt x="81902" y="288690"/>
                </a:lnTo>
                <a:lnTo>
                  <a:pt x="86351" y="289615"/>
                </a:lnTo>
                <a:lnTo>
                  <a:pt x="90905" y="290232"/>
                </a:lnTo>
                <a:lnTo>
                  <a:pt x="95528" y="290642"/>
                </a:lnTo>
                <a:lnTo>
                  <a:pt x="100197" y="290917"/>
                </a:lnTo>
                <a:lnTo>
                  <a:pt x="104898" y="291099"/>
                </a:lnTo>
                <a:lnTo>
                  <a:pt x="109620" y="290268"/>
                </a:lnTo>
                <a:lnTo>
                  <a:pt x="114355" y="288762"/>
                </a:lnTo>
                <a:lnTo>
                  <a:pt x="119098" y="286805"/>
                </a:lnTo>
                <a:lnTo>
                  <a:pt x="123849" y="285501"/>
                </a:lnTo>
                <a:lnTo>
                  <a:pt x="128603" y="284631"/>
                </a:lnTo>
                <a:lnTo>
                  <a:pt x="133360" y="284052"/>
                </a:lnTo>
                <a:lnTo>
                  <a:pt x="137325" y="283665"/>
                </a:lnTo>
                <a:lnTo>
                  <a:pt x="143847" y="283236"/>
                </a:lnTo>
                <a:lnTo>
                  <a:pt x="147492" y="282169"/>
                </a:lnTo>
                <a:lnTo>
                  <a:pt x="151509" y="280505"/>
                </a:lnTo>
                <a:lnTo>
                  <a:pt x="155774" y="278443"/>
                </a:lnTo>
                <a:lnTo>
                  <a:pt x="160206" y="277069"/>
                </a:lnTo>
                <a:lnTo>
                  <a:pt x="164747" y="276152"/>
                </a:lnTo>
                <a:lnTo>
                  <a:pt x="169363" y="275541"/>
                </a:lnTo>
                <a:lnTo>
                  <a:pt x="173233" y="274182"/>
                </a:lnTo>
                <a:lnTo>
                  <a:pt x="179651" y="270131"/>
                </a:lnTo>
                <a:lnTo>
                  <a:pt x="185148" y="265155"/>
                </a:lnTo>
                <a:lnTo>
                  <a:pt x="190238" y="259769"/>
                </a:lnTo>
                <a:lnTo>
                  <a:pt x="195146" y="254200"/>
                </a:lnTo>
                <a:lnTo>
                  <a:pt x="202371" y="245710"/>
                </a:lnTo>
                <a:lnTo>
                  <a:pt x="204764" y="243816"/>
                </a:lnTo>
                <a:lnTo>
                  <a:pt x="209539" y="241713"/>
                </a:lnTo>
                <a:lnTo>
                  <a:pt x="211923" y="239247"/>
                </a:lnTo>
                <a:lnTo>
                  <a:pt x="216690" y="231426"/>
                </a:lnTo>
                <a:lnTo>
                  <a:pt x="219072" y="228579"/>
                </a:lnTo>
                <a:lnTo>
                  <a:pt x="221454" y="226681"/>
                </a:lnTo>
                <a:lnTo>
                  <a:pt x="223836" y="225416"/>
                </a:lnTo>
                <a:lnTo>
                  <a:pt x="225424" y="223619"/>
                </a:lnTo>
                <a:lnTo>
                  <a:pt x="226482" y="221470"/>
                </a:lnTo>
                <a:lnTo>
                  <a:pt x="227188" y="219084"/>
                </a:lnTo>
                <a:lnTo>
                  <a:pt x="227972" y="211353"/>
                </a:lnTo>
                <a:lnTo>
                  <a:pt x="228181" y="206624"/>
                </a:lnTo>
                <a:lnTo>
                  <a:pt x="227527" y="203472"/>
                </a:lnTo>
                <a:lnTo>
                  <a:pt x="226297" y="201370"/>
                </a:lnTo>
                <a:lnTo>
                  <a:pt x="224683" y="199969"/>
                </a:lnTo>
                <a:lnTo>
                  <a:pt x="223607" y="198083"/>
                </a:lnTo>
                <a:lnTo>
                  <a:pt x="221299" y="190877"/>
                </a:lnTo>
                <a:lnTo>
                  <a:pt x="217946" y="185481"/>
                </a:lnTo>
                <a:lnTo>
                  <a:pt x="215941" y="183662"/>
                </a:lnTo>
                <a:lnTo>
                  <a:pt x="213811" y="182448"/>
                </a:lnTo>
                <a:lnTo>
                  <a:pt x="209326" y="181101"/>
                </a:lnTo>
                <a:lnTo>
                  <a:pt x="204688" y="180501"/>
                </a:lnTo>
                <a:lnTo>
                  <a:pt x="202340" y="179389"/>
                </a:lnTo>
                <a:lnTo>
                  <a:pt x="195242" y="174225"/>
                </a:lnTo>
                <a:lnTo>
                  <a:pt x="190490" y="172683"/>
                </a:lnTo>
                <a:lnTo>
                  <a:pt x="188112" y="173225"/>
                </a:lnTo>
                <a:lnTo>
                  <a:pt x="183353" y="176366"/>
                </a:lnTo>
                <a:lnTo>
                  <a:pt x="178592" y="178397"/>
                </a:lnTo>
                <a:lnTo>
                  <a:pt x="176211" y="178939"/>
                </a:lnTo>
                <a:lnTo>
                  <a:pt x="171449" y="182081"/>
                </a:lnTo>
                <a:lnTo>
                  <a:pt x="169068" y="184252"/>
                </a:lnTo>
                <a:lnTo>
                  <a:pt x="164305" y="186665"/>
                </a:lnTo>
                <a:lnTo>
                  <a:pt x="161925" y="187308"/>
                </a:lnTo>
                <a:lnTo>
                  <a:pt x="157162" y="190563"/>
                </a:lnTo>
                <a:lnTo>
                  <a:pt x="154781" y="192764"/>
                </a:lnTo>
                <a:lnTo>
                  <a:pt x="153193" y="195184"/>
                </a:lnTo>
                <a:lnTo>
                  <a:pt x="152134" y="197750"/>
                </a:lnTo>
                <a:lnTo>
                  <a:pt x="151429" y="200413"/>
                </a:lnTo>
                <a:lnTo>
                  <a:pt x="148529" y="205912"/>
                </a:lnTo>
                <a:lnTo>
                  <a:pt x="146644" y="208712"/>
                </a:lnTo>
                <a:lnTo>
                  <a:pt x="145388" y="211531"/>
                </a:lnTo>
                <a:lnTo>
                  <a:pt x="142825" y="221002"/>
                </a:lnTo>
                <a:lnTo>
                  <a:pt x="141254" y="225440"/>
                </a:lnTo>
                <a:lnTo>
                  <a:pt x="138186" y="234498"/>
                </a:lnTo>
                <a:lnTo>
                  <a:pt x="136822" y="241699"/>
                </a:lnTo>
                <a:lnTo>
                  <a:pt x="136215" y="248074"/>
                </a:lnTo>
                <a:lnTo>
                  <a:pt x="136054" y="251107"/>
                </a:lnTo>
                <a:lnTo>
                  <a:pt x="135152" y="254082"/>
                </a:lnTo>
                <a:lnTo>
                  <a:pt x="130885" y="262820"/>
                </a:lnTo>
                <a:lnTo>
                  <a:pt x="129041" y="271766"/>
                </a:lnTo>
                <a:lnTo>
                  <a:pt x="128789" y="274137"/>
                </a:lnTo>
                <a:lnTo>
                  <a:pt x="128677" y="278366"/>
                </a:lnTo>
                <a:lnTo>
                  <a:pt x="129440" y="279875"/>
                </a:lnTo>
                <a:lnTo>
                  <a:pt x="130743" y="280880"/>
                </a:lnTo>
                <a:lnTo>
                  <a:pt x="134746" y="282495"/>
                </a:lnTo>
                <a:lnTo>
                  <a:pt x="135074" y="283580"/>
                </a:lnTo>
                <a:lnTo>
                  <a:pt x="135644" y="290238"/>
                </a:lnTo>
                <a:lnTo>
                  <a:pt x="136466" y="290647"/>
                </a:lnTo>
                <a:lnTo>
                  <a:pt x="142874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" name="SMARTInkAnnotation158"/>
          <p:cNvSpPr/>
          <p:nvPr/>
        </p:nvSpPr>
        <p:spPr>
          <a:xfrm>
            <a:off x="5922169" y="1611630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6150" y="7380"/>
                </a:lnTo>
                <a:lnTo>
                  <a:pt x="6702" y="10582"/>
                </a:lnTo>
                <a:lnTo>
                  <a:pt x="6947" y="15180"/>
                </a:lnTo>
                <a:lnTo>
                  <a:pt x="7056" y="20399"/>
                </a:lnTo>
                <a:lnTo>
                  <a:pt x="7879" y="23124"/>
                </a:lnTo>
                <a:lnTo>
                  <a:pt x="9222" y="25894"/>
                </a:lnTo>
                <a:lnTo>
                  <a:pt x="10910" y="28692"/>
                </a:lnTo>
                <a:lnTo>
                  <a:pt x="12036" y="31510"/>
                </a:lnTo>
                <a:lnTo>
                  <a:pt x="12786" y="34342"/>
                </a:lnTo>
                <a:lnTo>
                  <a:pt x="13287" y="37182"/>
                </a:lnTo>
                <a:lnTo>
                  <a:pt x="13620" y="40028"/>
                </a:lnTo>
                <a:lnTo>
                  <a:pt x="13843" y="42878"/>
                </a:lnTo>
                <a:lnTo>
                  <a:pt x="13991" y="45730"/>
                </a:lnTo>
                <a:lnTo>
                  <a:pt x="14883" y="48584"/>
                </a:lnTo>
                <a:lnTo>
                  <a:pt x="16272" y="51439"/>
                </a:lnTo>
                <a:lnTo>
                  <a:pt x="17992" y="54295"/>
                </a:lnTo>
                <a:lnTo>
                  <a:pt x="19932" y="58104"/>
                </a:lnTo>
                <a:lnTo>
                  <a:pt x="22019" y="62549"/>
                </a:lnTo>
                <a:lnTo>
                  <a:pt x="24204" y="67416"/>
                </a:lnTo>
                <a:lnTo>
                  <a:pt x="25661" y="71614"/>
                </a:lnTo>
                <a:lnTo>
                  <a:pt x="26632" y="75365"/>
                </a:lnTo>
                <a:lnTo>
                  <a:pt x="27280" y="78818"/>
                </a:lnTo>
                <a:lnTo>
                  <a:pt x="28505" y="83025"/>
                </a:lnTo>
                <a:lnTo>
                  <a:pt x="30116" y="87735"/>
                </a:lnTo>
                <a:lnTo>
                  <a:pt x="31984" y="92780"/>
                </a:lnTo>
                <a:lnTo>
                  <a:pt x="33228" y="97096"/>
                </a:lnTo>
                <a:lnTo>
                  <a:pt x="34058" y="100925"/>
                </a:lnTo>
                <a:lnTo>
                  <a:pt x="34611" y="104431"/>
                </a:lnTo>
                <a:lnTo>
                  <a:pt x="34981" y="107721"/>
                </a:lnTo>
                <a:lnTo>
                  <a:pt x="35227" y="110866"/>
                </a:lnTo>
                <a:lnTo>
                  <a:pt x="35390" y="113916"/>
                </a:lnTo>
                <a:lnTo>
                  <a:pt x="35500" y="116901"/>
                </a:lnTo>
                <a:lnTo>
                  <a:pt x="35621" y="122758"/>
                </a:lnTo>
                <a:lnTo>
                  <a:pt x="36447" y="125654"/>
                </a:lnTo>
                <a:lnTo>
                  <a:pt x="37792" y="128537"/>
                </a:lnTo>
                <a:lnTo>
                  <a:pt x="39482" y="131411"/>
                </a:lnTo>
                <a:lnTo>
                  <a:pt x="40608" y="134280"/>
                </a:lnTo>
                <a:lnTo>
                  <a:pt x="41360" y="137145"/>
                </a:lnTo>
                <a:lnTo>
                  <a:pt x="41861" y="140007"/>
                </a:lnTo>
                <a:lnTo>
                  <a:pt x="42194" y="142868"/>
                </a:lnTo>
                <a:lnTo>
                  <a:pt x="42417" y="145728"/>
                </a:lnTo>
                <a:lnTo>
                  <a:pt x="42566" y="148587"/>
                </a:lnTo>
                <a:lnTo>
                  <a:pt x="42730" y="154303"/>
                </a:lnTo>
                <a:lnTo>
                  <a:pt x="42854" y="169756"/>
                </a:lnTo>
                <a:lnTo>
                  <a:pt x="42862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9" name="SMARTInkAnnotation159"/>
          <p:cNvSpPr/>
          <p:nvPr/>
        </p:nvSpPr>
        <p:spPr>
          <a:xfrm>
            <a:off x="5872162" y="1680210"/>
            <a:ext cx="142876" cy="17146"/>
          </a:xfrm>
          <a:custGeom>
            <a:avLst/>
            <a:gdLst/>
            <a:ahLst/>
            <a:cxnLst/>
            <a:rect l="0" t="0" r="0" b="0"/>
            <a:pathLst>
              <a:path w="142876" h="17146">
                <a:moveTo>
                  <a:pt x="0" y="17145"/>
                </a:moveTo>
                <a:lnTo>
                  <a:pt x="47839" y="17145"/>
                </a:lnTo>
                <a:lnTo>
                  <a:pt x="51737" y="16192"/>
                </a:lnTo>
                <a:lnTo>
                  <a:pt x="55129" y="14605"/>
                </a:lnTo>
                <a:lnTo>
                  <a:pt x="58183" y="12594"/>
                </a:lnTo>
                <a:lnTo>
                  <a:pt x="62602" y="11253"/>
                </a:lnTo>
                <a:lnTo>
                  <a:pt x="67928" y="10360"/>
                </a:lnTo>
                <a:lnTo>
                  <a:pt x="78610" y="9366"/>
                </a:lnTo>
                <a:lnTo>
                  <a:pt x="86002" y="8925"/>
                </a:lnTo>
                <a:lnTo>
                  <a:pt x="94050" y="8729"/>
                </a:lnTo>
                <a:lnTo>
                  <a:pt x="112152" y="8603"/>
                </a:lnTo>
                <a:lnTo>
                  <a:pt x="116044" y="7640"/>
                </a:lnTo>
                <a:lnTo>
                  <a:pt x="119431" y="6046"/>
                </a:lnTo>
                <a:lnTo>
                  <a:pt x="122483" y="4031"/>
                </a:lnTo>
                <a:lnTo>
                  <a:pt x="125312" y="2687"/>
                </a:lnTo>
                <a:lnTo>
                  <a:pt x="127991" y="1791"/>
                </a:lnTo>
                <a:lnTo>
                  <a:pt x="134203" y="353"/>
                </a:lnTo>
                <a:lnTo>
                  <a:pt x="137169" y="157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" name="SMARTInkAnnotation160"/>
          <p:cNvSpPr/>
          <p:nvPr/>
        </p:nvSpPr>
        <p:spPr>
          <a:xfrm>
            <a:off x="6122194" y="1611630"/>
            <a:ext cx="35719" cy="214313"/>
          </a:xfrm>
          <a:custGeom>
            <a:avLst/>
            <a:gdLst/>
            <a:ahLst/>
            <a:cxnLst/>
            <a:rect l="0" t="0" r="0" b="0"/>
            <a:pathLst>
              <a:path w="35719" h="214313">
                <a:moveTo>
                  <a:pt x="0" y="0"/>
                </a:moveTo>
                <a:lnTo>
                  <a:pt x="0" y="44563"/>
                </a:lnTo>
                <a:lnTo>
                  <a:pt x="793" y="48758"/>
                </a:lnTo>
                <a:lnTo>
                  <a:pt x="2116" y="53461"/>
                </a:lnTo>
                <a:lnTo>
                  <a:pt x="3792" y="58500"/>
                </a:lnTo>
                <a:lnTo>
                  <a:pt x="4909" y="62812"/>
                </a:lnTo>
                <a:lnTo>
                  <a:pt x="5654" y="66640"/>
                </a:lnTo>
                <a:lnTo>
                  <a:pt x="6150" y="70144"/>
                </a:lnTo>
                <a:lnTo>
                  <a:pt x="7275" y="74385"/>
                </a:lnTo>
                <a:lnTo>
                  <a:pt x="8819" y="79117"/>
                </a:lnTo>
                <a:lnTo>
                  <a:pt x="10641" y="84177"/>
                </a:lnTo>
                <a:lnTo>
                  <a:pt x="11857" y="88503"/>
                </a:lnTo>
                <a:lnTo>
                  <a:pt x="12666" y="92340"/>
                </a:lnTo>
                <a:lnTo>
                  <a:pt x="13207" y="95850"/>
                </a:lnTo>
                <a:lnTo>
                  <a:pt x="13567" y="100094"/>
                </a:lnTo>
                <a:lnTo>
                  <a:pt x="13807" y="104830"/>
                </a:lnTo>
                <a:lnTo>
                  <a:pt x="14074" y="114218"/>
                </a:lnTo>
                <a:lnTo>
                  <a:pt x="14224" y="125811"/>
                </a:lnTo>
                <a:lnTo>
                  <a:pt x="14259" y="135608"/>
                </a:lnTo>
                <a:lnTo>
                  <a:pt x="15062" y="139936"/>
                </a:lnTo>
                <a:lnTo>
                  <a:pt x="16391" y="143773"/>
                </a:lnTo>
                <a:lnTo>
                  <a:pt x="18071" y="147283"/>
                </a:lnTo>
                <a:lnTo>
                  <a:pt x="19191" y="150576"/>
                </a:lnTo>
                <a:lnTo>
                  <a:pt x="19938" y="153724"/>
                </a:lnTo>
                <a:lnTo>
                  <a:pt x="20767" y="159762"/>
                </a:lnTo>
                <a:lnTo>
                  <a:pt x="21136" y="165620"/>
                </a:lnTo>
                <a:lnTo>
                  <a:pt x="21299" y="171399"/>
                </a:lnTo>
                <a:lnTo>
                  <a:pt x="21405" y="182869"/>
                </a:lnTo>
                <a:lnTo>
                  <a:pt x="21423" y="191449"/>
                </a:lnTo>
                <a:lnTo>
                  <a:pt x="22219" y="193355"/>
                </a:lnTo>
                <a:lnTo>
                  <a:pt x="23544" y="194626"/>
                </a:lnTo>
                <a:lnTo>
                  <a:pt x="25221" y="195473"/>
                </a:lnTo>
                <a:lnTo>
                  <a:pt x="26339" y="196990"/>
                </a:lnTo>
                <a:lnTo>
                  <a:pt x="27084" y="198954"/>
                </a:lnTo>
                <a:lnTo>
                  <a:pt x="28280" y="204399"/>
                </a:lnTo>
                <a:lnTo>
                  <a:pt x="29172" y="205799"/>
                </a:lnTo>
                <a:lnTo>
                  <a:pt x="30561" y="207684"/>
                </a:lnTo>
                <a:lnTo>
                  <a:pt x="35718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2" name="SMARTInkAnnotation161"/>
          <p:cNvSpPr/>
          <p:nvPr/>
        </p:nvSpPr>
        <p:spPr>
          <a:xfrm>
            <a:off x="6222304" y="1629130"/>
            <a:ext cx="163762" cy="213955"/>
          </a:xfrm>
          <a:custGeom>
            <a:avLst/>
            <a:gdLst/>
            <a:ahLst/>
            <a:cxnLst/>
            <a:rect l="0" t="0" r="0" b="0"/>
            <a:pathLst>
              <a:path w="163762" h="213955">
                <a:moveTo>
                  <a:pt x="99915" y="16790"/>
                </a:moveTo>
                <a:lnTo>
                  <a:pt x="99915" y="9409"/>
                </a:lnTo>
                <a:lnTo>
                  <a:pt x="99121" y="9011"/>
                </a:lnTo>
                <a:lnTo>
                  <a:pt x="94212" y="8452"/>
                </a:lnTo>
                <a:lnTo>
                  <a:pt x="89971" y="8322"/>
                </a:lnTo>
                <a:lnTo>
                  <a:pt x="87730" y="7335"/>
                </a:lnTo>
                <a:lnTo>
                  <a:pt x="83122" y="3697"/>
                </a:lnTo>
                <a:lnTo>
                  <a:pt x="79989" y="2346"/>
                </a:lnTo>
                <a:lnTo>
                  <a:pt x="76312" y="1446"/>
                </a:lnTo>
                <a:lnTo>
                  <a:pt x="72273" y="845"/>
                </a:lnTo>
                <a:lnTo>
                  <a:pt x="68787" y="445"/>
                </a:lnTo>
                <a:lnTo>
                  <a:pt x="65669" y="178"/>
                </a:lnTo>
                <a:lnTo>
                  <a:pt x="62796" y="0"/>
                </a:lnTo>
                <a:lnTo>
                  <a:pt x="60088" y="834"/>
                </a:lnTo>
                <a:lnTo>
                  <a:pt x="57489" y="2343"/>
                </a:lnTo>
                <a:lnTo>
                  <a:pt x="54962" y="4301"/>
                </a:lnTo>
                <a:lnTo>
                  <a:pt x="51690" y="5606"/>
                </a:lnTo>
                <a:lnTo>
                  <a:pt x="47921" y="6476"/>
                </a:lnTo>
                <a:lnTo>
                  <a:pt x="43821" y="7057"/>
                </a:lnTo>
                <a:lnTo>
                  <a:pt x="40293" y="7443"/>
                </a:lnTo>
                <a:lnTo>
                  <a:pt x="37149" y="7701"/>
                </a:lnTo>
                <a:lnTo>
                  <a:pt x="34259" y="7873"/>
                </a:lnTo>
                <a:lnTo>
                  <a:pt x="31538" y="8940"/>
                </a:lnTo>
                <a:lnTo>
                  <a:pt x="28930" y="10604"/>
                </a:lnTo>
                <a:lnTo>
                  <a:pt x="23916" y="14993"/>
                </a:lnTo>
                <a:lnTo>
                  <a:pt x="19042" y="20119"/>
                </a:lnTo>
                <a:lnTo>
                  <a:pt x="14229" y="25572"/>
                </a:lnTo>
                <a:lnTo>
                  <a:pt x="3674" y="37996"/>
                </a:lnTo>
                <a:lnTo>
                  <a:pt x="2417" y="40452"/>
                </a:lnTo>
                <a:lnTo>
                  <a:pt x="1020" y="45721"/>
                </a:lnTo>
                <a:lnTo>
                  <a:pt x="234" y="49492"/>
                </a:lnTo>
                <a:lnTo>
                  <a:pt x="0" y="55160"/>
                </a:lnTo>
                <a:lnTo>
                  <a:pt x="762" y="57610"/>
                </a:lnTo>
                <a:lnTo>
                  <a:pt x="3724" y="62872"/>
                </a:lnTo>
                <a:lnTo>
                  <a:pt x="5625" y="64656"/>
                </a:lnTo>
                <a:lnTo>
                  <a:pt x="7686" y="65846"/>
                </a:lnTo>
                <a:lnTo>
                  <a:pt x="9854" y="66639"/>
                </a:lnTo>
                <a:lnTo>
                  <a:pt x="11299" y="68120"/>
                </a:lnTo>
                <a:lnTo>
                  <a:pt x="12263" y="70060"/>
                </a:lnTo>
                <a:lnTo>
                  <a:pt x="12905" y="72305"/>
                </a:lnTo>
                <a:lnTo>
                  <a:pt x="14921" y="73803"/>
                </a:lnTo>
                <a:lnTo>
                  <a:pt x="17852" y="74801"/>
                </a:lnTo>
                <a:lnTo>
                  <a:pt x="21394" y="75466"/>
                </a:lnTo>
                <a:lnTo>
                  <a:pt x="24549" y="76862"/>
                </a:lnTo>
                <a:lnTo>
                  <a:pt x="27446" y="78745"/>
                </a:lnTo>
                <a:lnTo>
                  <a:pt x="30171" y="80953"/>
                </a:lnTo>
                <a:lnTo>
                  <a:pt x="33575" y="82425"/>
                </a:lnTo>
                <a:lnTo>
                  <a:pt x="37432" y="83407"/>
                </a:lnTo>
                <a:lnTo>
                  <a:pt x="41591" y="84061"/>
                </a:lnTo>
                <a:lnTo>
                  <a:pt x="45951" y="85450"/>
                </a:lnTo>
                <a:lnTo>
                  <a:pt x="50445" y="87328"/>
                </a:lnTo>
                <a:lnTo>
                  <a:pt x="55029" y="89533"/>
                </a:lnTo>
                <a:lnTo>
                  <a:pt x="59673" y="91955"/>
                </a:lnTo>
                <a:lnTo>
                  <a:pt x="69065" y="97186"/>
                </a:lnTo>
                <a:lnTo>
                  <a:pt x="74585" y="99915"/>
                </a:lnTo>
                <a:lnTo>
                  <a:pt x="80647" y="102687"/>
                </a:lnTo>
                <a:lnTo>
                  <a:pt x="87070" y="105487"/>
                </a:lnTo>
                <a:lnTo>
                  <a:pt x="92939" y="108306"/>
                </a:lnTo>
                <a:lnTo>
                  <a:pt x="98440" y="111138"/>
                </a:lnTo>
                <a:lnTo>
                  <a:pt x="108784" y="116825"/>
                </a:lnTo>
                <a:lnTo>
                  <a:pt x="118674" y="122527"/>
                </a:lnTo>
                <a:lnTo>
                  <a:pt x="122739" y="125381"/>
                </a:lnTo>
                <a:lnTo>
                  <a:pt x="126244" y="128236"/>
                </a:lnTo>
                <a:lnTo>
                  <a:pt x="129374" y="131093"/>
                </a:lnTo>
                <a:lnTo>
                  <a:pt x="133048" y="134902"/>
                </a:lnTo>
                <a:lnTo>
                  <a:pt x="137084" y="139346"/>
                </a:lnTo>
                <a:lnTo>
                  <a:pt x="148235" y="152163"/>
                </a:lnTo>
                <a:lnTo>
                  <a:pt x="159113" y="165027"/>
                </a:lnTo>
                <a:lnTo>
                  <a:pt x="160811" y="168002"/>
                </a:lnTo>
                <a:lnTo>
                  <a:pt x="162699" y="173848"/>
                </a:lnTo>
                <a:lnTo>
                  <a:pt x="163537" y="179621"/>
                </a:lnTo>
                <a:lnTo>
                  <a:pt x="163761" y="182494"/>
                </a:lnTo>
                <a:lnTo>
                  <a:pt x="163117" y="185361"/>
                </a:lnTo>
                <a:lnTo>
                  <a:pt x="160283" y="191088"/>
                </a:lnTo>
                <a:lnTo>
                  <a:pt x="158495" y="196808"/>
                </a:lnTo>
                <a:lnTo>
                  <a:pt x="158018" y="199667"/>
                </a:lnTo>
                <a:lnTo>
                  <a:pt x="156907" y="201573"/>
                </a:lnTo>
                <a:lnTo>
                  <a:pt x="155372" y="202844"/>
                </a:lnTo>
                <a:lnTo>
                  <a:pt x="153555" y="203690"/>
                </a:lnTo>
                <a:lnTo>
                  <a:pt x="149420" y="207172"/>
                </a:lnTo>
                <a:lnTo>
                  <a:pt x="147205" y="209434"/>
                </a:lnTo>
                <a:lnTo>
                  <a:pt x="144936" y="210941"/>
                </a:lnTo>
                <a:lnTo>
                  <a:pt x="140297" y="212617"/>
                </a:lnTo>
                <a:lnTo>
                  <a:pt x="135589" y="213361"/>
                </a:lnTo>
                <a:lnTo>
                  <a:pt x="133223" y="213560"/>
                </a:lnTo>
                <a:lnTo>
                  <a:pt x="130057" y="213692"/>
                </a:lnTo>
                <a:lnTo>
                  <a:pt x="115688" y="213905"/>
                </a:lnTo>
                <a:lnTo>
                  <a:pt x="97620" y="213954"/>
                </a:lnTo>
                <a:lnTo>
                  <a:pt x="95210" y="213003"/>
                </a:lnTo>
                <a:lnTo>
                  <a:pt x="90415" y="209405"/>
                </a:lnTo>
                <a:lnTo>
                  <a:pt x="87232" y="207113"/>
                </a:lnTo>
                <a:lnTo>
                  <a:pt x="83522" y="204632"/>
                </a:lnTo>
                <a:lnTo>
                  <a:pt x="79461" y="202025"/>
                </a:lnTo>
                <a:lnTo>
                  <a:pt x="75960" y="200287"/>
                </a:lnTo>
                <a:lnTo>
                  <a:pt x="72833" y="199129"/>
                </a:lnTo>
                <a:lnTo>
                  <a:pt x="69954" y="198357"/>
                </a:lnTo>
                <a:lnTo>
                  <a:pt x="68035" y="196889"/>
                </a:lnTo>
                <a:lnTo>
                  <a:pt x="66755" y="194959"/>
                </a:lnTo>
                <a:lnTo>
                  <a:pt x="65902" y="192719"/>
                </a:lnTo>
                <a:lnTo>
                  <a:pt x="62838" y="187690"/>
                </a:lnTo>
                <a:lnTo>
                  <a:pt x="60910" y="185016"/>
                </a:lnTo>
                <a:lnTo>
                  <a:pt x="59623" y="182281"/>
                </a:lnTo>
                <a:lnTo>
                  <a:pt x="58195" y="176701"/>
                </a:lnTo>
                <a:lnTo>
                  <a:pt x="57814" y="172927"/>
                </a:lnTo>
                <a:lnTo>
                  <a:pt x="57560" y="168506"/>
                </a:lnTo>
                <a:lnTo>
                  <a:pt x="57278" y="159467"/>
                </a:lnTo>
                <a:lnTo>
                  <a:pt x="57153" y="152274"/>
                </a:lnTo>
                <a:lnTo>
                  <a:pt x="57082" y="138319"/>
                </a:lnTo>
                <a:lnTo>
                  <a:pt x="57866" y="134004"/>
                </a:lnTo>
                <a:lnTo>
                  <a:pt x="59182" y="130175"/>
                </a:lnTo>
                <a:lnTo>
                  <a:pt x="60854" y="126670"/>
                </a:lnTo>
                <a:lnTo>
                  <a:pt x="61968" y="122428"/>
                </a:lnTo>
                <a:lnTo>
                  <a:pt x="62710" y="117695"/>
                </a:lnTo>
                <a:lnTo>
                  <a:pt x="63206" y="112635"/>
                </a:lnTo>
                <a:lnTo>
                  <a:pt x="65123" y="107357"/>
                </a:lnTo>
                <a:lnTo>
                  <a:pt x="67989" y="101933"/>
                </a:lnTo>
                <a:lnTo>
                  <a:pt x="71487" y="96412"/>
                </a:lnTo>
                <a:lnTo>
                  <a:pt x="74613" y="91778"/>
                </a:lnTo>
                <a:lnTo>
                  <a:pt x="77490" y="87737"/>
                </a:lnTo>
                <a:lnTo>
                  <a:pt x="80203" y="84090"/>
                </a:lnTo>
                <a:lnTo>
                  <a:pt x="82804" y="79754"/>
                </a:lnTo>
                <a:lnTo>
                  <a:pt x="85333" y="74959"/>
                </a:lnTo>
                <a:lnTo>
                  <a:pt x="87812" y="69856"/>
                </a:lnTo>
                <a:lnTo>
                  <a:pt x="90259" y="64550"/>
                </a:lnTo>
                <a:lnTo>
                  <a:pt x="95094" y="53574"/>
                </a:lnTo>
                <a:lnTo>
                  <a:pt x="97495" y="48933"/>
                </a:lnTo>
                <a:lnTo>
                  <a:pt x="99889" y="44886"/>
                </a:lnTo>
                <a:lnTo>
                  <a:pt x="102279" y="41235"/>
                </a:lnTo>
                <a:lnTo>
                  <a:pt x="104934" y="34639"/>
                </a:lnTo>
                <a:lnTo>
                  <a:pt x="106639" y="27195"/>
                </a:lnTo>
                <a:lnTo>
                  <a:pt x="106934" y="21354"/>
                </a:lnTo>
                <a:lnTo>
                  <a:pt x="107048" y="17190"/>
                </a:lnTo>
                <a:lnTo>
                  <a:pt x="102147" y="10977"/>
                </a:lnTo>
                <a:lnTo>
                  <a:pt x="99915" y="82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3" name="SMARTInkAnnotation162"/>
          <p:cNvSpPr/>
          <p:nvPr/>
        </p:nvSpPr>
        <p:spPr>
          <a:xfrm>
            <a:off x="6479381" y="1808797"/>
            <a:ext cx="21432" cy="8574"/>
          </a:xfrm>
          <a:custGeom>
            <a:avLst/>
            <a:gdLst/>
            <a:ahLst/>
            <a:cxnLst/>
            <a:rect l="0" t="0" r="0" b="0"/>
            <a:pathLst>
              <a:path w="21432" h="8574">
                <a:moveTo>
                  <a:pt x="21431" y="8573"/>
                </a:moveTo>
                <a:lnTo>
                  <a:pt x="21431" y="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4" name="SMARTInkAnnotation163"/>
          <p:cNvSpPr/>
          <p:nvPr/>
        </p:nvSpPr>
        <p:spPr>
          <a:xfrm>
            <a:off x="6529388" y="1637347"/>
            <a:ext cx="114300" cy="94299"/>
          </a:xfrm>
          <a:custGeom>
            <a:avLst/>
            <a:gdLst/>
            <a:ahLst/>
            <a:cxnLst/>
            <a:rect l="0" t="0" r="0" b="0"/>
            <a:pathLst>
              <a:path w="114300" h="94299">
                <a:moveTo>
                  <a:pt x="7143" y="0"/>
                </a:moveTo>
                <a:lnTo>
                  <a:pt x="10936" y="4551"/>
                </a:lnTo>
                <a:lnTo>
                  <a:pt x="11259" y="5892"/>
                </a:lnTo>
                <a:lnTo>
                  <a:pt x="10681" y="6785"/>
                </a:lnTo>
                <a:lnTo>
                  <a:pt x="9502" y="7381"/>
                </a:lnTo>
                <a:lnTo>
                  <a:pt x="8716" y="8731"/>
                </a:lnTo>
                <a:lnTo>
                  <a:pt x="8192" y="10583"/>
                </a:lnTo>
                <a:lnTo>
                  <a:pt x="7842" y="12770"/>
                </a:lnTo>
                <a:lnTo>
                  <a:pt x="7609" y="15181"/>
                </a:lnTo>
                <a:lnTo>
                  <a:pt x="7454" y="17741"/>
                </a:lnTo>
                <a:lnTo>
                  <a:pt x="7205" y="24142"/>
                </a:lnTo>
                <a:lnTo>
                  <a:pt x="6391" y="25620"/>
                </a:lnTo>
                <a:lnTo>
                  <a:pt x="5054" y="27557"/>
                </a:lnTo>
                <a:lnTo>
                  <a:pt x="3369" y="29802"/>
                </a:lnTo>
                <a:lnTo>
                  <a:pt x="2246" y="32250"/>
                </a:lnTo>
                <a:lnTo>
                  <a:pt x="1497" y="34835"/>
                </a:lnTo>
                <a:lnTo>
                  <a:pt x="998" y="37511"/>
                </a:lnTo>
                <a:lnTo>
                  <a:pt x="665" y="40248"/>
                </a:lnTo>
                <a:lnTo>
                  <a:pt x="443" y="43024"/>
                </a:lnTo>
                <a:lnTo>
                  <a:pt x="87" y="49774"/>
                </a:lnTo>
                <a:lnTo>
                  <a:pt x="39" y="53237"/>
                </a:lnTo>
                <a:lnTo>
                  <a:pt x="0" y="67354"/>
                </a:lnTo>
                <a:lnTo>
                  <a:pt x="794" y="67763"/>
                </a:lnTo>
                <a:lnTo>
                  <a:pt x="3792" y="68217"/>
                </a:lnTo>
                <a:lnTo>
                  <a:pt x="5703" y="68338"/>
                </a:lnTo>
                <a:lnTo>
                  <a:pt x="9942" y="68473"/>
                </a:lnTo>
                <a:lnTo>
                  <a:pt x="23849" y="68571"/>
                </a:lnTo>
                <a:lnTo>
                  <a:pt x="27011" y="69526"/>
                </a:lnTo>
                <a:lnTo>
                  <a:pt x="30708" y="71116"/>
                </a:lnTo>
                <a:lnTo>
                  <a:pt x="34759" y="73128"/>
                </a:lnTo>
                <a:lnTo>
                  <a:pt x="38253" y="74470"/>
                </a:lnTo>
                <a:lnTo>
                  <a:pt x="41377" y="75364"/>
                </a:lnTo>
                <a:lnTo>
                  <a:pt x="44254" y="75960"/>
                </a:lnTo>
                <a:lnTo>
                  <a:pt x="46965" y="76358"/>
                </a:lnTo>
                <a:lnTo>
                  <a:pt x="49567" y="76623"/>
                </a:lnTo>
                <a:lnTo>
                  <a:pt x="52093" y="76799"/>
                </a:lnTo>
                <a:lnTo>
                  <a:pt x="57020" y="76996"/>
                </a:lnTo>
                <a:lnTo>
                  <a:pt x="66371" y="77106"/>
                </a:lnTo>
                <a:lnTo>
                  <a:pt x="70440" y="77122"/>
                </a:lnTo>
                <a:lnTo>
                  <a:pt x="73154" y="78085"/>
                </a:lnTo>
                <a:lnTo>
                  <a:pt x="74963" y="79679"/>
                </a:lnTo>
                <a:lnTo>
                  <a:pt x="76169" y="81694"/>
                </a:lnTo>
                <a:lnTo>
                  <a:pt x="78560" y="83038"/>
                </a:lnTo>
                <a:lnTo>
                  <a:pt x="81742" y="83934"/>
                </a:lnTo>
                <a:lnTo>
                  <a:pt x="85451" y="84531"/>
                </a:lnTo>
                <a:lnTo>
                  <a:pt x="88718" y="84929"/>
                </a:lnTo>
                <a:lnTo>
                  <a:pt x="91688" y="85194"/>
                </a:lnTo>
                <a:lnTo>
                  <a:pt x="98367" y="85620"/>
                </a:lnTo>
                <a:lnTo>
                  <a:pt x="101397" y="88219"/>
                </a:lnTo>
                <a:lnTo>
                  <a:pt x="103317" y="90245"/>
                </a:lnTo>
                <a:lnTo>
                  <a:pt x="105391" y="91596"/>
                </a:lnTo>
                <a:lnTo>
                  <a:pt x="107566" y="92497"/>
                </a:lnTo>
                <a:lnTo>
                  <a:pt x="114299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5" name="SMARTInkAnnotation164"/>
          <p:cNvSpPr/>
          <p:nvPr/>
        </p:nvSpPr>
        <p:spPr>
          <a:xfrm>
            <a:off x="6622256" y="1628775"/>
            <a:ext cx="50007" cy="222886"/>
          </a:xfrm>
          <a:custGeom>
            <a:avLst/>
            <a:gdLst/>
            <a:ahLst/>
            <a:cxnLst/>
            <a:rect l="0" t="0" r="0" b="0"/>
            <a:pathLst>
              <a:path w="50007" h="222886">
                <a:moveTo>
                  <a:pt x="0" y="0"/>
                </a:moveTo>
                <a:lnTo>
                  <a:pt x="3793" y="0"/>
                </a:lnTo>
                <a:lnTo>
                  <a:pt x="4910" y="952"/>
                </a:lnTo>
                <a:lnTo>
                  <a:pt x="5654" y="2540"/>
                </a:lnTo>
                <a:lnTo>
                  <a:pt x="6151" y="4550"/>
                </a:lnTo>
                <a:lnTo>
                  <a:pt x="7276" y="5891"/>
                </a:lnTo>
                <a:lnTo>
                  <a:pt x="8819" y="6785"/>
                </a:lnTo>
                <a:lnTo>
                  <a:pt x="10643" y="7380"/>
                </a:lnTo>
                <a:lnTo>
                  <a:pt x="11858" y="8730"/>
                </a:lnTo>
                <a:lnTo>
                  <a:pt x="12668" y="10582"/>
                </a:lnTo>
                <a:lnTo>
                  <a:pt x="13207" y="12770"/>
                </a:lnTo>
                <a:lnTo>
                  <a:pt x="13568" y="16133"/>
                </a:lnTo>
                <a:lnTo>
                  <a:pt x="13807" y="20280"/>
                </a:lnTo>
                <a:lnTo>
                  <a:pt x="13967" y="24950"/>
                </a:lnTo>
                <a:lnTo>
                  <a:pt x="14868" y="29016"/>
                </a:lnTo>
                <a:lnTo>
                  <a:pt x="16262" y="32679"/>
                </a:lnTo>
                <a:lnTo>
                  <a:pt x="17985" y="36073"/>
                </a:lnTo>
                <a:lnTo>
                  <a:pt x="19133" y="40241"/>
                </a:lnTo>
                <a:lnTo>
                  <a:pt x="19900" y="44925"/>
                </a:lnTo>
                <a:lnTo>
                  <a:pt x="20410" y="49952"/>
                </a:lnTo>
                <a:lnTo>
                  <a:pt x="20751" y="55209"/>
                </a:lnTo>
                <a:lnTo>
                  <a:pt x="20978" y="60618"/>
                </a:lnTo>
                <a:lnTo>
                  <a:pt x="21129" y="66129"/>
                </a:lnTo>
                <a:lnTo>
                  <a:pt x="22023" y="71709"/>
                </a:lnTo>
                <a:lnTo>
                  <a:pt x="23414" y="77333"/>
                </a:lnTo>
                <a:lnTo>
                  <a:pt x="25134" y="82988"/>
                </a:lnTo>
                <a:lnTo>
                  <a:pt x="27075" y="93425"/>
                </a:lnTo>
                <a:lnTo>
                  <a:pt x="29162" y="107051"/>
                </a:lnTo>
                <a:lnTo>
                  <a:pt x="31348" y="122802"/>
                </a:lnTo>
                <a:lnTo>
                  <a:pt x="32805" y="135208"/>
                </a:lnTo>
                <a:lnTo>
                  <a:pt x="33776" y="145383"/>
                </a:lnTo>
                <a:lnTo>
                  <a:pt x="34856" y="160817"/>
                </a:lnTo>
                <a:lnTo>
                  <a:pt x="35336" y="170852"/>
                </a:lnTo>
                <a:lnTo>
                  <a:pt x="35548" y="178486"/>
                </a:lnTo>
                <a:lnTo>
                  <a:pt x="35685" y="191149"/>
                </a:lnTo>
                <a:lnTo>
                  <a:pt x="35718" y="212611"/>
                </a:lnTo>
                <a:lnTo>
                  <a:pt x="36512" y="213178"/>
                </a:lnTo>
                <a:lnTo>
                  <a:pt x="37835" y="213556"/>
                </a:lnTo>
                <a:lnTo>
                  <a:pt x="39511" y="213808"/>
                </a:lnTo>
                <a:lnTo>
                  <a:pt x="40628" y="214929"/>
                </a:lnTo>
                <a:lnTo>
                  <a:pt x="41373" y="216628"/>
                </a:lnTo>
                <a:lnTo>
                  <a:pt x="41869" y="218714"/>
                </a:lnTo>
                <a:lnTo>
                  <a:pt x="42994" y="220104"/>
                </a:lnTo>
                <a:lnTo>
                  <a:pt x="44537" y="221031"/>
                </a:lnTo>
                <a:lnTo>
                  <a:pt x="50006" y="2228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SMARTInkAnnotation165"/>
          <p:cNvSpPr/>
          <p:nvPr/>
        </p:nvSpPr>
        <p:spPr>
          <a:xfrm>
            <a:off x="6750870" y="1611630"/>
            <a:ext cx="107131" cy="240031"/>
          </a:xfrm>
          <a:custGeom>
            <a:avLst/>
            <a:gdLst/>
            <a:ahLst/>
            <a:cxnLst/>
            <a:rect l="0" t="0" r="0" b="0"/>
            <a:pathLst>
              <a:path w="107131" h="240031">
                <a:moveTo>
                  <a:pt x="71411" y="8572"/>
                </a:moveTo>
                <a:lnTo>
                  <a:pt x="65261" y="1191"/>
                </a:lnTo>
                <a:lnTo>
                  <a:pt x="62592" y="529"/>
                </a:lnTo>
                <a:lnTo>
                  <a:pt x="60770" y="353"/>
                </a:lnTo>
                <a:lnTo>
                  <a:pt x="58760" y="235"/>
                </a:lnTo>
                <a:lnTo>
                  <a:pt x="54411" y="104"/>
                </a:lnTo>
                <a:lnTo>
                  <a:pt x="26165" y="0"/>
                </a:lnTo>
                <a:lnTo>
                  <a:pt x="23784" y="953"/>
                </a:lnTo>
                <a:lnTo>
                  <a:pt x="21404" y="2540"/>
                </a:lnTo>
                <a:lnTo>
                  <a:pt x="19023" y="4551"/>
                </a:lnTo>
                <a:lnTo>
                  <a:pt x="17436" y="6844"/>
                </a:lnTo>
                <a:lnTo>
                  <a:pt x="16378" y="9325"/>
                </a:lnTo>
                <a:lnTo>
                  <a:pt x="15672" y="11931"/>
                </a:lnTo>
                <a:lnTo>
                  <a:pt x="12772" y="17368"/>
                </a:lnTo>
                <a:lnTo>
                  <a:pt x="8234" y="24068"/>
                </a:lnTo>
                <a:lnTo>
                  <a:pt x="7614" y="27524"/>
                </a:lnTo>
                <a:lnTo>
                  <a:pt x="7448" y="29779"/>
                </a:lnTo>
                <a:lnTo>
                  <a:pt x="6544" y="32235"/>
                </a:lnTo>
                <a:lnTo>
                  <a:pt x="3423" y="37504"/>
                </a:lnTo>
                <a:lnTo>
                  <a:pt x="2273" y="41195"/>
                </a:lnTo>
                <a:lnTo>
                  <a:pt x="1507" y="45561"/>
                </a:lnTo>
                <a:lnTo>
                  <a:pt x="996" y="50376"/>
                </a:lnTo>
                <a:lnTo>
                  <a:pt x="655" y="54539"/>
                </a:lnTo>
                <a:lnTo>
                  <a:pt x="276" y="61704"/>
                </a:lnTo>
                <a:lnTo>
                  <a:pt x="108" y="68064"/>
                </a:lnTo>
                <a:lnTo>
                  <a:pt x="0" y="79908"/>
                </a:lnTo>
                <a:lnTo>
                  <a:pt x="786" y="82799"/>
                </a:lnTo>
                <a:lnTo>
                  <a:pt x="3774" y="88552"/>
                </a:lnTo>
                <a:lnTo>
                  <a:pt x="6126" y="92595"/>
                </a:lnTo>
                <a:lnTo>
                  <a:pt x="8794" y="96081"/>
                </a:lnTo>
                <a:lnTo>
                  <a:pt x="10617" y="98344"/>
                </a:lnTo>
                <a:lnTo>
                  <a:pt x="12625" y="99852"/>
                </a:lnTo>
                <a:lnTo>
                  <a:pt x="14758" y="100858"/>
                </a:lnTo>
                <a:lnTo>
                  <a:pt x="16974" y="101529"/>
                </a:lnTo>
                <a:lnTo>
                  <a:pt x="19245" y="101976"/>
                </a:lnTo>
                <a:lnTo>
                  <a:pt x="21553" y="102274"/>
                </a:lnTo>
                <a:lnTo>
                  <a:pt x="23884" y="102472"/>
                </a:lnTo>
                <a:lnTo>
                  <a:pt x="27027" y="102605"/>
                </a:lnTo>
                <a:lnTo>
                  <a:pt x="41360" y="102817"/>
                </a:lnTo>
                <a:lnTo>
                  <a:pt x="44233" y="102835"/>
                </a:lnTo>
                <a:lnTo>
                  <a:pt x="46942" y="101894"/>
                </a:lnTo>
                <a:lnTo>
                  <a:pt x="49542" y="100314"/>
                </a:lnTo>
                <a:lnTo>
                  <a:pt x="52070" y="98308"/>
                </a:lnTo>
                <a:lnTo>
                  <a:pt x="54548" y="96019"/>
                </a:lnTo>
                <a:lnTo>
                  <a:pt x="56994" y="93540"/>
                </a:lnTo>
                <a:lnTo>
                  <a:pt x="59419" y="90935"/>
                </a:lnTo>
                <a:lnTo>
                  <a:pt x="61829" y="89198"/>
                </a:lnTo>
                <a:lnTo>
                  <a:pt x="64229" y="88040"/>
                </a:lnTo>
                <a:lnTo>
                  <a:pt x="66623" y="87268"/>
                </a:lnTo>
                <a:lnTo>
                  <a:pt x="69013" y="85801"/>
                </a:lnTo>
                <a:lnTo>
                  <a:pt x="71400" y="83871"/>
                </a:lnTo>
                <a:lnTo>
                  <a:pt x="73785" y="81631"/>
                </a:lnTo>
                <a:lnTo>
                  <a:pt x="76169" y="79186"/>
                </a:lnTo>
                <a:lnTo>
                  <a:pt x="78551" y="76603"/>
                </a:lnTo>
                <a:lnTo>
                  <a:pt x="83316" y="71193"/>
                </a:lnTo>
                <a:lnTo>
                  <a:pt x="88079" y="65613"/>
                </a:lnTo>
                <a:lnTo>
                  <a:pt x="89667" y="62792"/>
                </a:lnTo>
                <a:lnTo>
                  <a:pt x="91431" y="57117"/>
                </a:lnTo>
                <a:lnTo>
                  <a:pt x="92215" y="51420"/>
                </a:lnTo>
                <a:lnTo>
                  <a:pt x="92564" y="45713"/>
                </a:lnTo>
                <a:lnTo>
                  <a:pt x="92719" y="40002"/>
                </a:lnTo>
                <a:lnTo>
                  <a:pt x="93553" y="37145"/>
                </a:lnTo>
                <a:lnTo>
                  <a:pt x="96598" y="31431"/>
                </a:lnTo>
                <a:lnTo>
                  <a:pt x="98480" y="25717"/>
                </a:lnTo>
                <a:lnTo>
                  <a:pt x="99689" y="18838"/>
                </a:lnTo>
                <a:lnTo>
                  <a:pt x="99928" y="11588"/>
                </a:lnTo>
                <a:lnTo>
                  <a:pt x="99986" y="8582"/>
                </a:lnTo>
                <a:lnTo>
                  <a:pt x="99986" y="41742"/>
                </a:lnTo>
                <a:lnTo>
                  <a:pt x="100780" y="45925"/>
                </a:lnTo>
                <a:lnTo>
                  <a:pt x="103779" y="53114"/>
                </a:lnTo>
                <a:lnTo>
                  <a:pt x="104102" y="57316"/>
                </a:lnTo>
                <a:lnTo>
                  <a:pt x="103524" y="62023"/>
                </a:lnTo>
                <a:lnTo>
                  <a:pt x="102345" y="67066"/>
                </a:lnTo>
                <a:lnTo>
                  <a:pt x="101558" y="72333"/>
                </a:lnTo>
                <a:lnTo>
                  <a:pt x="101035" y="77750"/>
                </a:lnTo>
                <a:lnTo>
                  <a:pt x="100684" y="83265"/>
                </a:lnTo>
                <a:lnTo>
                  <a:pt x="100452" y="88848"/>
                </a:lnTo>
                <a:lnTo>
                  <a:pt x="100193" y="100130"/>
                </a:lnTo>
                <a:lnTo>
                  <a:pt x="100048" y="117192"/>
                </a:lnTo>
                <a:lnTo>
                  <a:pt x="100821" y="122896"/>
                </a:lnTo>
                <a:lnTo>
                  <a:pt x="102130" y="128603"/>
                </a:lnTo>
                <a:lnTo>
                  <a:pt x="103797" y="134313"/>
                </a:lnTo>
                <a:lnTo>
                  <a:pt x="104908" y="140024"/>
                </a:lnTo>
                <a:lnTo>
                  <a:pt x="105649" y="145737"/>
                </a:lnTo>
                <a:lnTo>
                  <a:pt x="106143" y="151450"/>
                </a:lnTo>
                <a:lnTo>
                  <a:pt x="106471" y="157164"/>
                </a:lnTo>
                <a:lnTo>
                  <a:pt x="106692" y="162878"/>
                </a:lnTo>
                <a:lnTo>
                  <a:pt x="106999" y="177483"/>
                </a:lnTo>
                <a:lnTo>
                  <a:pt x="10713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MARTInkAnnotation166"/>
          <p:cNvSpPr/>
          <p:nvPr/>
        </p:nvSpPr>
        <p:spPr>
          <a:xfrm>
            <a:off x="6946753" y="1740217"/>
            <a:ext cx="125560" cy="24527"/>
          </a:xfrm>
          <a:custGeom>
            <a:avLst/>
            <a:gdLst/>
            <a:ahLst/>
            <a:cxnLst/>
            <a:rect l="0" t="0" r="0" b="0"/>
            <a:pathLst>
              <a:path w="125560" h="24527">
                <a:moveTo>
                  <a:pt x="4115" y="17145"/>
                </a:moveTo>
                <a:lnTo>
                  <a:pt x="0" y="17145"/>
                </a:lnTo>
                <a:lnTo>
                  <a:pt x="17097" y="17145"/>
                </a:lnTo>
                <a:lnTo>
                  <a:pt x="19121" y="18098"/>
                </a:lnTo>
                <a:lnTo>
                  <a:pt x="22057" y="19685"/>
                </a:lnTo>
                <a:lnTo>
                  <a:pt x="25602" y="21696"/>
                </a:lnTo>
                <a:lnTo>
                  <a:pt x="28759" y="23037"/>
                </a:lnTo>
                <a:lnTo>
                  <a:pt x="31657" y="23930"/>
                </a:lnTo>
                <a:lnTo>
                  <a:pt x="34382" y="24526"/>
                </a:lnTo>
                <a:lnTo>
                  <a:pt x="37787" y="23971"/>
                </a:lnTo>
                <a:lnTo>
                  <a:pt x="41645" y="22648"/>
                </a:lnTo>
                <a:lnTo>
                  <a:pt x="45803" y="20814"/>
                </a:lnTo>
                <a:lnTo>
                  <a:pt x="49370" y="19591"/>
                </a:lnTo>
                <a:lnTo>
                  <a:pt x="52542" y="18776"/>
                </a:lnTo>
                <a:lnTo>
                  <a:pt x="55449" y="18232"/>
                </a:lnTo>
                <a:lnTo>
                  <a:pt x="58976" y="17870"/>
                </a:lnTo>
                <a:lnTo>
                  <a:pt x="62914" y="17628"/>
                </a:lnTo>
                <a:lnTo>
                  <a:pt x="73925" y="17288"/>
                </a:lnTo>
                <a:lnTo>
                  <a:pt x="76850" y="17241"/>
                </a:lnTo>
                <a:lnTo>
                  <a:pt x="79593" y="16256"/>
                </a:lnTo>
                <a:lnTo>
                  <a:pt x="82214" y="14647"/>
                </a:lnTo>
                <a:lnTo>
                  <a:pt x="84756" y="12623"/>
                </a:lnTo>
                <a:lnTo>
                  <a:pt x="87244" y="11272"/>
                </a:lnTo>
                <a:lnTo>
                  <a:pt x="89698" y="10373"/>
                </a:lnTo>
                <a:lnTo>
                  <a:pt x="92127" y="9773"/>
                </a:lnTo>
                <a:lnTo>
                  <a:pt x="94539" y="9373"/>
                </a:lnTo>
                <a:lnTo>
                  <a:pt x="96941" y="9106"/>
                </a:lnTo>
                <a:lnTo>
                  <a:pt x="99337" y="8928"/>
                </a:lnTo>
                <a:lnTo>
                  <a:pt x="102522" y="7857"/>
                </a:lnTo>
                <a:lnTo>
                  <a:pt x="106232" y="6191"/>
                </a:lnTo>
                <a:lnTo>
                  <a:pt x="110294" y="4127"/>
                </a:lnTo>
                <a:lnTo>
                  <a:pt x="113795" y="2751"/>
                </a:lnTo>
                <a:lnTo>
                  <a:pt x="116922" y="1834"/>
                </a:lnTo>
                <a:lnTo>
                  <a:pt x="12555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8" name="SMARTInkAnnotation167"/>
          <p:cNvSpPr/>
          <p:nvPr/>
        </p:nvSpPr>
        <p:spPr>
          <a:xfrm>
            <a:off x="7250906" y="1645920"/>
            <a:ext cx="21432" cy="274321"/>
          </a:xfrm>
          <a:custGeom>
            <a:avLst/>
            <a:gdLst/>
            <a:ahLst/>
            <a:cxnLst/>
            <a:rect l="0" t="0" r="0" b="0"/>
            <a:pathLst>
              <a:path w="21432" h="274321">
                <a:moveTo>
                  <a:pt x="0" y="0"/>
                </a:moveTo>
                <a:lnTo>
                  <a:pt x="3793" y="0"/>
                </a:lnTo>
                <a:lnTo>
                  <a:pt x="4910" y="952"/>
                </a:lnTo>
                <a:lnTo>
                  <a:pt x="5654" y="2540"/>
                </a:lnTo>
                <a:lnTo>
                  <a:pt x="6151" y="4551"/>
                </a:lnTo>
                <a:lnTo>
                  <a:pt x="6702" y="9325"/>
                </a:lnTo>
                <a:lnTo>
                  <a:pt x="7013" y="17368"/>
                </a:lnTo>
                <a:lnTo>
                  <a:pt x="7106" y="28323"/>
                </a:lnTo>
                <a:lnTo>
                  <a:pt x="7144" y="167296"/>
                </a:lnTo>
                <a:lnTo>
                  <a:pt x="7938" y="173443"/>
                </a:lnTo>
                <a:lnTo>
                  <a:pt x="9260" y="179446"/>
                </a:lnTo>
                <a:lnTo>
                  <a:pt x="10936" y="185353"/>
                </a:lnTo>
                <a:lnTo>
                  <a:pt x="12053" y="191196"/>
                </a:lnTo>
                <a:lnTo>
                  <a:pt x="12798" y="196997"/>
                </a:lnTo>
                <a:lnTo>
                  <a:pt x="13295" y="202768"/>
                </a:lnTo>
                <a:lnTo>
                  <a:pt x="13626" y="208521"/>
                </a:lnTo>
                <a:lnTo>
                  <a:pt x="13846" y="214262"/>
                </a:lnTo>
                <a:lnTo>
                  <a:pt x="13993" y="219993"/>
                </a:lnTo>
                <a:lnTo>
                  <a:pt x="14886" y="225720"/>
                </a:lnTo>
                <a:lnTo>
                  <a:pt x="16273" y="231442"/>
                </a:lnTo>
                <a:lnTo>
                  <a:pt x="17993" y="237162"/>
                </a:lnTo>
                <a:lnTo>
                  <a:pt x="19139" y="241928"/>
                </a:lnTo>
                <a:lnTo>
                  <a:pt x="19903" y="246058"/>
                </a:lnTo>
                <a:lnTo>
                  <a:pt x="20412" y="249764"/>
                </a:lnTo>
                <a:lnTo>
                  <a:pt x="20979" y="256421"/>
                </a:lnTo>
                <a:lnTo>
                  <a:pt x="21405" y="265201"/>
                </a:lnTo>
                <a:lnTo>
                  <a:pt x="21431" y="2743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9" name="SMARTInkAnnotation168"/>
          <p:cNvSpPr/>
          <p:nvPr/>
        </p:nvSpPr>
        <p:spPr>
          <a:xfrm>
            <a:off x="7372350" y="1594516"/>
            <a:ext cx="142865" cy="274255"/>
          </a:xfrm>
          <a:custGeom>
            <a:avLst/>
            <a:gdLst/>
            <a:ahLst/>
            <a:cxnLst/>
            <a:rect l="0" t="0" r="0" b="0"/>
            <a:pathLst>
              <a:path w="142865" h="274255">
                <a:moveTo>
                  <a:pt x="0" y="8541"/>
                </a:moveTo>
                <a:lnTo>
                  <a:pt x="3792" y="8541"/>
                </a:lnTo>
                <a:lnTo>
                  <a:pt x="5703" y="7589"/>
                </a:lnTo>
                <a:lnTo>
                  <a:pt x="9942" y="3990"/>
                </a:lnTo>
                <a:lnTo>
                  <a:pt x="12185" y="2650"/>
                </a:lnTo>
                <a:lnTo>
                  <a:pt x="14473" y="1756"/>
                </a:lnTo>
                <a:lnTo>
                  <a:pt x="16793" y="1160"/>
                </a:lnTo>
                <a:lnTo>
                  <a:pt x="19132" y="763"/>
                </a:lnTo>
                <a:lnTo>
                  <a:pt x="21486" y="498"/>
                </a:lnTo>
                <a:lnTo>
                  <a:pt x="23849" y="322"/>
                </a:lnTo>
                <a:lnTo>
                  <a:pt x="32825" y="126"/>
                </a:lnTo>
                <a:lnTo>
                  <a:pt x="54197" y="0"/>
                </a:lnTo>
                <a:lnTo>
                  <a:pt x="58356" y="942"/>
                </a:lnTo>
                <a:lnTo>
                  <a:pt x="61924" y="2523"/>
                </a:lnTo>
                <a:lnTo>
                  <a:pt x="65095" y="4529"/>
                </a:lnTo>
                <a:lnTo>
                  <a:pt x="68797" y="5866"/>
                </a:lnTo>
                <a:lnTo>
                  <a:pt x="72852" y="6758"/>
                </a:lnTo>
                <a:lnTo>
                  <a:pt x="77143" y="7352"/>
                </a:lnTo>
                <a:lnTo>
                  <a:pt x="80797" y="8701"/>
                </a:lnTo>
                <a:lnTo>
                  <a:pt x="84028" y="10553"/>
                </a:lnTo>
                <a:lnTo>
                  <a:pt x="86975" y="12740"/>
                </a:lnTo>
                <a:lnTo>
                  <a:pt x="88939" y="15150"/>
                </a:lnTo>
                <a:lnTo>
                  <a:pt x="90249" y="17710"/>
                </a:lnTo>
                <a:lnTo>
                  <a:pt x="91123" y="20369"/>
                </a:lnTo>
                <a:lnTo>
                  <a:pt x="92092" y="28403"/>
                </a:lnTo>
                <a:lnTo>
                  <a:pt x="92351" y="33212"/>
                </a:lnTo>
                <a:lnTo>
                  <a:pt x="91730" y="37371"/>
                </a:lnTo>
                <a:lnTo>
                  <a:pt x="88924" y="44532"/>
                </a:lnTo>
                <a:lnTo>
                  <a:pt x="85030" y="50890"/>
                </a:lnTo>
                <a:lnTo>
                  <a:pt x="82880" y="53919"/>
                </a:lnTo>
                <a:lnTo>
                  <a:pt x="79859" y="56890"/>
                </a:lnTo>
                <a:lnTo>
                  <a:pt x="76259" y="59824"/>
                </a:lnTo>
                <a:lnTo>
                  <a:pt x="72270" y="62732"/>
                </a:lnTo>
                <a:lnTo>
                  <a:pt x="68818" y="65623"/>
                </a:lnTo>
                <a:lnTo>
                  <a:pt x="65722" y="68504"/>
                </a:lnTo>
                <a:lnTo>
                  <a:pt x="62865" y="71376"/>
                </a:lnTo>
                <a:lnTo>
                  <a:pt x="60166" y="74243"/>
                </a:lnTo>
                <a:lnTo>
                  <a:pt x="55051" y="79970"/>
                </a:lnTo>
                <a:lnTo>
                  <a:pt x="51782" y="82830"/>
                </a:lnTo>
                <a:lnTo>
                  <a:pt x="48014" y="85690"/>
                </a:lnTo>
                <a:lnTo>
                  <a:pt x="43915" y="88548"/>
                </a:lnTo>
                <a:lnTo>
                  <a:pt x="40390" y="91407"/>
                </a:lnTo>
                <a:lnTo>
                  <a:pt x="37245" y="94265"/>
                </a:lnTo>
                <a:lnTo>
                  <a:pt x="34356" y="97123"/>
                </a:lnTo>
                <a:lnTo>
                  <a:pt x="32429" y="99981"/>
                </a:lnTo>
                <a:lnTo>
                  <a:pt x="31144" y="102838"/>
                </a:lnTo>
                <a:lnTo>
                  <a:pt x="30288" y="105696"/>
                </a:lnTo>
                <a:lnTo>
                  <a:pt x="28923" y="107601"/>
                </a:lnTo>
                <a:lnTo>
                  <a:pt x="27220" y="108871"/>
                </a:lnTo>
                <a:lnTo>
                  <a:pt x="22574" y="110909"/>
                </a:lnTo>
                <a:lnTo>
                  <a:pt x="22193" y="112029"/>
                </a:lnTo>
                <a:lnTo>
                  <a:pt x="21439" y="119875"/>
                </a:lnTo>
                <a:lnTo>
                  <a:pt x="25226" y="119952"/>
                </a:lnTo>
                <a:lnTo>
                  <a:pt x="27136" y="119010"/>
                </a:lnTo>
                <a:lnTo>
                  <a:pt x="31374" y="115423"/>
                </a:lnTo>
                <a:lnTo>
                  <a:pt x="33617" y="114086"/>
                </a:lnTo>
                <a:lnTo>
                  <a:pt x="35905" y="113194"/>
                </a:lnTo>
                <a:lnTo>
                  <a:pt x="38224" y="112600"/>
                </a:lnTo>
                <a:lnTo>
                  <a:pt x="41357" y="112204"/>
                </a:lnTo>
                <a:lnTo>
                  <a:pt x="45034" y="111940"/>
                </a:lnTo>
                <a:lnTo>
                  <a:pt x="53353" y="111646"/>
                </a:lnTo>
                <a:lnTo>
                  <a:pt x="76327" y="111442"/>
                </a:lnTo>
                <a:lnTo>
                  <a:pt x="80254" y="112384"/>
                </a:lnTo>
                <a:lnTo>
                  <a:pt x="83665" y="113965"/>
                </a:lnTo>
                <a:lnTo>
                  <a:pt x="86733" y="115971"/>
                </a:lnTo>
                <a:lnTo>
                  <a:pt x="90365" y="117309"/>
                </a:lnTo>
                <a:lnTo>
                  <a:pt x="94374" y="118200"/>
                </a:lnTo>
                <a:lnTo>
                  <a:pt x="98635" y="118795"/>
                </a:lnTo>
                <a:lnTo>
                  <a:pt x="102269" y="120144"/>
                </a:lnTo>
                <a:lnTo>
                  <a:pt x="105485" y="121995"/>
                </a:lnTo>
                <a:lnTo>
                  <a:pt x="108424" y="124182"/>
                </a:lnTo>
                <a:lnTo>
                  <a:pt x="111969" y="126593"/>
                </a:lnTo>
                <a:lnTo>
                  <a:pt x="120143" y="131811"/>
                </a:lnTo>
                <a:lnTo>
                  <a:pt x="122959" y="134536"/>
                </a:lnTo>
                <a:lnTo>
                  <a:pt x="124835" y="137305"/>
                </a:lnTo>
                <a:lnTo>
                  <a:pt x="127713" y="142922"/>
                </a:lnTo>
                <a:lnTo>
                  <a:pt x="131638" y="148593"/>
                </a:lnTo>
                <a:lnTo>
                  <a:pt x="136028" y="154289"/>
                </a:lnTo>
                <a:lnTo>
                  <a:pt x="138310" y="157142"/>
                </a:lnTo>
                <a:lnTo>
                  <a:pt x="139832" y="160948"/>
                </a:lnTo>
                <a:lnTo>
                  <a:pt x="140846" y="165391"/>
                </a:lnTo>
                <a:lnTo>
                  <a:pt x="141522" y="170258"/>
                </a:lnTo>
                <a:lnTo>
                  <a:pt x="142274" y="178205"/>
                </a:lnTo>
                <a:lnTo>
                  <a:pt x="142608" y="184912"/>
                </a:lnTo>
                <a:lnTo>
                  <a:pt x="142756" y="191069"/>
                </a:lnTo>
                <a:lnTo>
                  <a:pt x="142859" y="208202"/>
                </a:lnTo>
                <a:lnTo>
                  <a:pt x="142864" y="213086"/>
                </a:lnTo>
                <a:lnTo>
                  <a:pt x="142074" y="217294"/>
                </a:lnTo>
                <a:lnTo>
                  <a:pt x="139079" y="224510"/>
                </a:lnTo>
                <a:lnTo>
                  <a:pt x="136376" y="228721"/>
                </a:lnTo>
                <a:lnTo>
                  <a:pt x="132986" y="233432"/>
                </a:lnTo>
                <a:lnTo>
                  <a:pt x="125779" y="242795"/>
                </a:lnTo>
                <a:lnTo>
                  <a:pt x="119931" y="250132"/>
                </a:lnTo>
                <a:lnTo>
                  <a:pt x="116466" y="253422"/>
                </a:lnTo>
                <a:lnTo>
                  <a:pt x="112569" y="256567"/>
                </a:lnTo>
                <a:lnTo>
                  <a:pt x="108383" y="259617"/>
                </a:lnTo>
                <a:lnTo>
                  <a:pt x="104799" y="261650"/>
                </a:lnTo>
                <a:lnTo>
                  <a:pt x="101616" y="263005"/>
                </a:lnTo>
                <a:lnTo>
                  <a:pt x="98700" y="263909"/>
                </a:lnTo>
                <a:lnTo>
                  <a:pt x="95169" y="265464"/>
                </a:lnTo>
                <a:lnTo>
                  <a:pt x="91227" y="267453"/>
                </a:lnTo>
                <a:lnTo>
                  <a:pt x="87012" y="269732"/>
                </a:lnTo>
                <a:lnTo>
                  <a:pt x="82614" y="271251"/>
                </a:lnTo>
                <a:lnTo>
                  <a:pt x="78094" y="272263"/>
                </a:lnTo>
                <a:lnTo>
                  <a:pt x="73494" y="272938"/>
                </a:lnTo>
                <a:lnTo>
                  <a:pt x="69634" y="273388"/>
                </a:lnTo>
                <a:lnTo>
                  <a:pt x="66266" y="273688"/>
                </a:lnTo>
                <a:lnTo>
                  <a:pt x="63227" y="273889"/>
                </a:lnTo>
                <a:lnTo>
                  <a:pt x="57734" y="274111"/>
                </a:lnTo>
                <a:lnTo>
                  <a:pt x="48062" y="274236"/>
                </a:lnTo>
                <a:lnTo>
                  <a:pt x="43948" y="274254"/>
                </a:lnTo>
                <a:lnTo>
                  <a:pt x="38824" y="272360"/>
                </a:lnTo>
                <a:lnTo>
                  <a:pt x="33026" y="269193"/>
                </a:lnTo>
                <a:lnTo>
                  <a:pt x="26780" y="265177"/>
                </a:lnTo>
                <a:lnTo>
                  <a:pt x="22616" y="261546"/>
                </a:lnTo>
                <a:lnTo>
                  <a:pt x="19839" y="258174"/>
                </a:lnTo>
                <a:lnTo>
                  <a:pt x="15384" y="250468"/>
                </a:lnTo>
                <a:lnTo>
                  <a:pt x="12658" y="246874"/>
                </a:lnTo>
                <a:lnTo>
                  <a:pt x="10820" y="244582"/>
                </a:lnTo>
                <a:lnTo>
                  <a:pt x="10389" y="243054"/>
                </a:lnTo>
                <a:lnTo>
                  <a:pt x="10894" y="242036"/>
                </a:lnTo>
                <a:lnTo>
                  <a:pt x="12025" y="241357"/>
                </a:lnTo>
                <a:lnTo>
                  <a:pt x="12779" y="239952"/>
                </a:lnTo>
                <a:lnTo>
                  <a:pt x="14287" y="23142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0" name="SMARTInkAnnotation169"/>
          <p:cNvSpPr/>
          <p:nvPr/>
        </p:nvSpPr>
        <p:spPr>
          <a:xfrm>
            <a:off x="7608093" y="1817401"/>
            <a:ext cx="28574" cy="34260"/>
          </a:xfrm>
          <a:custGeom>
            <a:avLst/>
            <a:gdLst/>
            <a:ahLst/>
            <a:cxnLst/>
            <a:rect l="0" t="0" r="0" b="0"/>
            <a:pathLst>
              <a:path w="28574" h="34260">
                <a:moveTo>
                  <a:pt x="0" y="34259"/>
                </a:moveTo>
                <a:lnTo>
                  <a:pt x="0" y="29708"/>
                </a:lnTo>
                <a:lnTo>
                  <a:pt x="794" y="28367"/>
                </a:lnTo>
                <a:lnTo>
                  <a:pt x="2116" y="27474"/>
                </a:lnTo>
                <a:lnTo>
                  <a:pt x="3793" y="26878"/>
                </a:lnTo>
                <a:lnTo>
                  <a:pt x="4910" y="25528"/>
                </a:lnTo>
                <a:lnTo>
                  <a:pt x="5655" y="23676"/>
                </a:lnTo>
                <a:lnTo>
                  <a:pt x="6152" y="21488"/>
                </a:lnTo>
                <a:lnTo>
                  <a:pt x="7276" y="20030"/>
                </a:lnTo>
                <a:lnTo>
                  <a:pt x="8819" y="19058"/>
                </a:lnTo>
                <a:lnTo>
                  <a:pt x="10643" y="18410"/>
                </a:lnTo>
                <a:lnTo>
                  <a:pt x="12652" y="17025"/>
                </a:lnTo>
                <a:lnTo>
                  <a:pt x="14785" y="15150"/>
                </a:lnTo>
                <a:lnTo>
                  <a:pt x="17001" y="12947"/>
                </a:lnTo>
                <a:lnTo>
                  <a:pt x="19272" y="11478"/>
                </a:lnTo>
                <a:lnTo>
                  <a:pt x="21580" y="10499"/>
                </a:lnTo>
                <a:lnTo>
                  <a:pt x="28454" y="8575"/>
                </a:lnTo>
                <a:lnTo>
                  <a:pt x="28495" y="7611"/>
                </a:lnTo>
                <a:lnTo>
                  <a:pt x="28573" y="323"/>
                </a:lnTo>
                <a:lnTo>
                  <a:pt x="27779" y="205"/>
                </a:lnTo>
                <a:lnTo>
                  <a:pt x="26458" y="126"/>
                </a:lnTo>
                <a:lnTo>
                  <a:pt x="22424" y="0"/>
                </a:lnTo>
                <a:lnTo>
                  <a:pt x="22093" y="942"/>
                </a:lnTo>
                <a:lnTo>
                  <a:pt x="21873" y="2522"/>
                </a:lnTo>
                <a:lnTo>
                  <a:pt x="21432" y="854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1" name="SMARTInkAnnotation170"/>
          <p:cNvSpPr/>
          <p:nvPr/>
        </p:nvSpPr>
        <p:spPr>
          <a:xfrm>
            <a:off x="7679542" y="1628778"/>
            <a:ext cx="163277" cy="222883"/>
          </a:xfrm>
          <a:custGeom>
            <a:avLst/>
            <a:gdLst/>
            <a:ahLst/>
            <a:cxnLst/>
            <a:rect l="0" t="0" r="0" b="0"/>
            <a:pathLst>
              <a:path w="163277" h="222883">
                <a:moveTo>
                  <a:pt x="142864" y="34286"/>
                </a:moveTo>
                <a:lnTo>
                  <a:pt x="142864" y="26906"/>
                </a:lnTo>
                <a:lnTo>
                  <a:pt x="142071" y="26508"/>
                </a:lnTo>
                <a:lnTo>
                  <a:pt x="139072" y="26067"/>
                </a:lnTo>
                <a:lnTo>
                  <a:pt x="137955" y="24997"/>
                </a:lnTo>
                <a:lnTo>
                  <a:pt x="137210" y="23331"/>
                </a:lnTo>
                <a:lnTo>
                  <a:pt x="136714" y="21268"/>
                </a:lnTo>
                <a:lnTo>
                  <a:pt x="135589" y="19892"/>
                </a:lnTo>
                <a:lnTo>
                  <a:pt x="134045" y="18975"/>
                </a:lnTo>
                <a:lnTo>
                  <a:pt x="132223" y="18364"/>
                </a:lnTo>
                <a:lnTo>
                  <a:pt x="128080" y="15145"/>
                </a:lnTo>
                <a:lnTo>
                  <a:pt x="125864" y="12953"/>
                </a:lnTo>
                <a:lnTo>
                  <a:pt x="123594" y="11492"/>
                </a:lnTo>
                <a:lnTo>
                  <a:pt x="118954" y="9868"/>
                </a:lnTo>
                <a:lnTo>
                  <a:pt x="114246" y="6606"/>
                </a:lnTo>
                <a:lnTo>
                  <a:pt x="111879" y="4403"/>
                </a:lnTo>
                <a:lnTo>
                  <a:pt x="107132" y="1955"/>
                </a:lnTo>
                <a:lnTo>
                  <a:pt x="102377" y="867"/>
                </a:lnTo>
                <a:lnTo>
                  <a:pt x="97618" y="383"/>
                </a:lnTo>
                <a:lnTo>
                  <a:pt x="94444" y="254"/>
                </a:lnTo>
                <a:lnTo>
                  <a:pt x="80060" y="47"/>
                </a:lnTo>
                <a:lnTo>
                  <a:pt x="61989" y="0"/>
                </a:lnTo>
                <a:lnTo>
                  <a:pt x="58784" y="951"/>
                </a:lnTo>
                <a:lnTo>
                  <a:pt x="55061" y="2538"/>
                </a:lnTo>
                <a:lnTo>
                  <a:pt x="50991" y="4548"/>
                </a:lnTo>
                <a:lnTo>
                  <a:pt x="47484" y="5889"/>
                </a:lnTo>
                <a:lnTo>
                  <a:pt x="44353" y="6782"/>
                </a:lnTo>
                <a:lnTo>
                  <a:pt x="41471" y="7378"/>
                </a:lnTo>
                <a:lnTo>
                  <a:pt x="38757" y="8727"/>
                </a:lnTo>
                <a:lnTo>
                  <a:pt x="36152" y="10579"/>
                </a:lnTo>
                <a:lnTo>
                  <a:pt x="31143" y="15178"/>
                </a:lnTo>
                <a:lnTo>
                  <a:pt x="26270" y="20396"/>
                </a:lnTo>
                <a:lnTo>
                  <a:pt x="21460" y="25891"/>
                </a:lnTo>
                <a:lnTo>
                  <a:pt x="4754" y="45727"/>
                </a:lnTo>
                <a:lnTo>
                  <a:pt x="3165" y="48581"/>
                </a:lnTo>
                <a:lnTo>
                  <a:pt x="1401" y="54292"/>
                </a:lnTo>
                <a:lnTo>
                  <a:pt x="617" y="60005"/>
                </a:lnTo>
                <a:lnTo>
                  <a:pt x="268" y="65720"/>
                </a:lnTo>
                <a:lnTo>
                  <a:pt x="113" y="71434"/>
                </a:lnTo>
                <a:lnTo>
                  <a:pt x="0" y="84028"/>
                </a:lnTo>
                <a:lnTo>
                  <a:pt x="4227" y="87509"/>
                </a:lnTo>
                <a:lnTo>
                  <a:pt x="7577" y="89771"/>
                </a:lnTo>
                <a:lnTo>
                  <a:pt x="10604" y="91279"/>
                </a:lnTo>
                <a:lnTo>
                  <a:pt x="13416" y="92284"/>
                </a:lnTo>
                <a:lnTo>
                  <a:pt x="16085" y="92954"/>
                </a:lnTo>
                <a:lnTo>
                  <a:pt x="21166" y="93698"/>
                </a:lnTo>
                <a:lnTo>
                  <a:pt x="26069" y="94029"/>
                </a:lnTo>
                <a:lnTo>
                  <a:pt x="30895" y="94177"/>
                </a:lnTo>
                <a:lnTo>
                  <a:pt x="38074" y="94259"/>
                </a:lnTo>
                <a:lnTo>
                  <a:pt x="41254" y="93319"/>
                </a:lnTo>
                <a:lnTo>
                  <a:pt x="44962" y="91739"/>
                </a:lnTo>
                <a:lnTo>
                  <a:pt x="49021" y="89733"/>
                </a:lnTo>
                <a:lnTo>
                  <a:pt x="52520" y="88396"/>
                </a:lnTo>
                <a:lnTo>
                  <a:pt x="55648" y="87505"/>
                </a:lnTo>
                <a:lnTo>
                  <a:pt x="58526" y="86910"/>
                </a:lnTo>
                <a:lnTo>
                  <a:pt x="61238" y="85561"/>
                </a:lnTo>
                <a:lnTo>
                  <a:pt x="63841" y="83710"/>
                </a:lnTo>
                <a:lnTo>
                  <a:pt x="66370" y="81523"/>
                </a:lnTo>
                <a:lnTo>
                  <a:pt x="69643" y="79112"/>
                </a:lnTo>
                <a:lnTo>
                  <a:pt x="73412" y="76553"/>
                </a:lnTo>
                <a:lnTo>
                  <a:pt x="77513" y="73894"/>
                </a:lnTo>
                <a:lnTo>
                  <a:pt x="81040" y="71169"/>
                </a:lnTo>
                <a:lnTo>
                  <a:pt x="84187" y="68400"/>
                </a:lnTo>
                <a:lnTo>
                  <a:pt x="87077" y="65601"/>
                </a:lnTo>
                <a:lnTo>
                  <a:pt x="89798" y="62783"/>
                </a:lnTo>
                <a:lnTo>
                  <a:pt x="92406" y="59952"/>
                </a:lnTo>
                <a:lnTo>
                  <a:pt x="97419" y="54266"/>
                </a:lnTo>
                <a:lnTo>
                  <a:pt x="102293" y="48564"/>
                </a:lnTo>
                <a:lnTo>
                  <a:pt x="104704" y="46662"/>
                </a:lnTo>
                <a:lnTo>
                  <a:pt x="109501" y="44549"/>
                </a:lnTo>
                <a:lnTo>
                  <a:pt x="114278" y="41070"/>
                </a:lnTo>
                <a:lnTo>
                  <a:pt x="116663" y="38809"/>
                </a:lnTo>
                <a:lnTo>
                  <a:pt x="118253" y="36349"/>
                </a:lnTo>
                <a:lnTo>
                  <a:pt x="119313" y="33756"/>
                </a:lnTo>
                <a:lnTo>
                  <a:pt x="121014" y="27303"/>
                </a:lnTo>
                <a:lnTo>
                  <a:pt x="121309" y="21634"/>
                </a:lnTo>
                <a:lnTo>
                  <a:pt x="121430" y="17258"/>
                </a:lnTo>
                <a:lnTo>
                  <a:pt x="121432" y="21727"/>
                </a:lnTo>
                <a:lnTo>
                  <a:pt x="122225" y="23056"/>
                </a:lnTo>
                <a:lnTo>
                  <a:pt x="123549" y="23942"/>
                </a:lnTo>
                <a:lnTo>
                  <a:pt x="125225" y="24533"/>
                </a:lnTo>
                <a:lnTo>
                  <a:pt x="129203" y="27729"/>
                </a:lnTo>
                <a:lnTo>
                  <a:pt x="131375" y="29915"/>
                </a:lnTo>
                <a:lnTo>
                  <a:pt x="132824" y="33277"/>
                </a:lnTo>
                <a:lnTo>
                  <a:pt x="133789" y="37424"/>
                </a:lnTo>
                <a:lnTo>
                  <a:pt x="134433" y="42093"/>
                </a:lnTo>
                <a:lnTo>
                  <a:pt x="134863" y="46158"/>
                </a:lnTo>
                <a:lnTo>
                  <a:pt x="135148" y="49821"/>
                </a:lnTo>
                <a:lnTo>
                  <a:pt x="135339" y="53215"/>
                </a:lnTo>
                <a:lnTo>
                  <a:pt x="136260" y="56431"/>
                </a:lnTo>
                <a:lnTo>
                  <a:pt x="139400" y="62543"/>
                </a:lnTo>
                <a:lnTo>
                  <a:pt x="140555" y="66459"/>
                </a:lnTo>
                <a:lnTo>
                  <a:pt x="141324" y="70975"/>
                </a:lnTo>
                <a:lnTo>
                  <a:pt x="141837" y="75891"/>
                </a:lnTo>
                <a:lnTo>
                  <a:pt x="142179" y="81073"/>
                </a:lnTo>
                <a:lnTo>
                  <a:pt x="142408" y="86432"/>
                </a:lnTo>
                <a:lnTo>
                  <a:pt x="142662" y="97467"/>
                </a:lnTo>
                <a:lnTo>
                  <a:pt x="142775" y="108722"/>
                </a:lnTo>
                <a:lnTo>
                  <a:pt x="143598" y="114390"/>
                </a:lnTo>
                <a:lnTo>
                  <a:pt x="144942" y="120074"/>
                </a:lnTo>
                <a:lnTo>
                  <a:pt x="146630" y="125768"/>
                </a:lnTo>
                <a:lnTo>
                  <a:pt x="147756" y="130517"/>
                </a:lnTo>
                <a:lnTo>
                  <a:pt x="148506" y="134635"/>
                </a:lnTo>
                <a:lnTo>
                  <a:pt x="149007" y="138333"/>
                </a:lnTo>
                <a:lnTo>
                  <a:pt x="149341" y="142703"/>
                </a:lnTo>
                <a:lnTo>
                  <a:pt x="149563" y="147522"/>
                </a:lnTo>
                <a:lnTo>
                  <a:pt x="149711" y="152639"/>
                </a:lnTo>
                <a:lnTo>
                  <a:pt x="150604" y="157956"/>
                </a:lnTo>
                <a:lnTo>
                  <a:pt x="151993" y="163405"/>
                </a:lnTo>
                <a:lnTo>
                  <a:pt x="153713" y="168943"/>
                </a:lnTo>
                <a:lnTo>
                  <a:pt x="154859" y="173588"/>
                </a:lnTo>
                <a:lnTo>
                  <a:pt x="155623" y="177637"/>
                </a:lnTo>
                <a:lnTo>
                  <a:pt x="156132" y="181288"/>
                </a:lnTo>
                <a:lnTo>
                  <a:pt x="156472" y="185628"/>
                </a:lnTo>
                <a:lnTo>
                  <a:pt x="156699" y="190426"/>
                </a:lnTo>
                <a:lnTo>
                  <a:pt x="156850" y="195529"/>
                </a:lnTo>
                <a:lnTo>
                  <a:pt x="157745" y="199884"/>
                </a:lnTo>
                <a:lnTo>
                  <a:pt x="159135" y="203740"/>
                </a:lnTo>
                <a:lnTo>
                  <a:pt x="163276" y="212222"/>
                </a:lnTo>
                <a:lnTo>
                  <a:pt x="162821" y="213870"/>
                </a:lnTo>
                <a:lnTo>
                  <a:pt x="158507" y="220819"/>
                </a:lnTo>
                <a:lnTo>
                  <a:pt x="157151" y="22288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2" name="SMARTInkAnnotation171"/>
          <p:cNvSpPr/>
          <p:nvPr/>
        </p:nvSpPr>
        <p:spPr>
          <a:xfrm>
            <a:off x="7922509" y="1603067"/>
            <a:ext cx="135348" cy="257166"/>
          </a:xfrm>
          <a:custGeom>
            <a:avLst/>
            <a:gdLst/>
            <a:ahLst/>
            <a:cxnLst/>
            <a:rect l="0" t="0" r="0" b="0"/>
            <a:pathLst>
              <a:path w="135348" h="257166">
                <a:moveTo>
                  <a:pt x="92778" y="42853"/>
                </a:moveTo>
                <a:lnTo>
                  <a:pt x="92778" y="30083"/>
                </a:lnTo>
                <a:lnTo>
                  <a:pt x="91985" y="27672"/>
                </a:lnTo>
                <a:lnTo>
                  <a:pt x="87869" y="19728"/>
                </a:lnTo>
                <a:lnTo>
                  <a:pt x="86628" y="14160"/>
                </a:lnTo>
                <a:lnTo>
                  <a:pt x="85503" y="12294"/>
                </a:lnTo>
                <a:lnTo>
                  <a:pt x="83959" y="11050"/>
                </a:lnTo>
                <a:lnTo>
                  <a:pt x="82137" y="10221"/>
                </a:lnTo>
                <a:lnTo>
                  <a:pt x="77994" y="6760"/>
                </a:lnTo>
                <a:lnTo>
                  <a:pt x="75778" y="4503"/>
                </a:lnTo>
                <a:lnTo>
                  <a:pt x="73508" y="2999"/>
                </a:lnTo>
                <a:lnTo>
                  <a:pt x="71200" y="1996"/>
                </a:lnTo>
                <a:lnTo>
                  <a:pt x="68867" y="1327"/>
                </a:lnTo>
                <a:lnTo>
                  <a:pt x="66519" y="882"/>
                </a:lnTo>
                <a:lnTo>
                  <a:pt x="64160" y="585"/>
                </a:lnTo>
                <a:lnTo>
                  <a:pt x="61793" y="386"/>
                </a:lnTo>
                <a:lnTo>
                  <a:pt x="59421" y="254"/>
                </a:lnTo>
                <a:lnTo>
                  <a:pt x="54669" y="108"/>
                </a:lnTo>
                <a:lnTo>
                  <a:pt x="40390" y="0"/>
                </a:lnTo>
                <a:lnTo>
                  <a:pt x="38008" y="949"/>
                </a:lnTo>
                <a:lnTo>
                  <a:pt x="35628" y="2535"/>
                </a:lnTo>
                <a:lnTo>
                  <a:pt x="33246" y="4544"/>
                </a:lnTo>
                <a:lnTo>
                  <a:pt x="30866" y="6836"/>
                </a:lnTo>
                <a:lnTo>
                  <a:pt x="28484" y="9317"/>
                </a:lnTo>
                <a:lnTo>
                  <a:pt x="26102" y="11923"/>
                </a:lnTo>
                <a:lnTo>
                  <a:pt x="21341" y="17359"/>
                </a:lnTo>
                <a:lnTo>
                  <a:pt x="18958" y="20142"/>
                </a:lnTo>
                <a:lnTo>
                  <a:pt x="16578" y="21997"/>
                </a:lnTo>
                <a:lnTo>
                  <a:pt x="14197" y="23234"/>
                </a:lnTo>
                <a:lnTo>
                  <a:pt x="11815" y="24059"/>
                </a:lnTo>
                <a:lnTo>
                  <a:pt x="10228" y="25561"/>
                </a:lnTo>
                <a:lnTo>
                  <a:pt x="9169" y="27515"/>
                </a:lnTo>
                <a:lnTo>
                  <a:pt x="8464" y="29770"/>
                </a:lnTo>
                <a:lnTo>
                  <a:pt x="7680" y="37355"/>
                </a:lnTo>
                <a:lnTo>
                  <a:pt x="7471" y="42045"/>
                </a:lnTo>
                <a:lnTo>
                  <a:pt x="6538" y="46125"/>
                </a:lnTo>
                <a:lnTo>
                  <a:pt x="3384" y="53197"/>
                </a:lnTo>
                <a:lnTo>
                  <a:pt x="1453" y="59515"/>
                </a:lnTo>
                <a:lnTo>
                  <a:pt x="595" y="66451"/>
                </a:lnTo>
                <a:lnTo>
                  <a:pt x="367" y="70967"/>
                </a:lnTo>
                <a:lnTo>
                  <a:pt x="113" y="80113"/>
                </a:lnTo>
                <a:lnTo>
                  <a:pt x="0" y="87353"/>
                </a:lnTo>
                <a:lnTo>
                  <a:pt x="763" y="90617"/>
                </a:lnTo>
                <a:lnTo>
                  <a:pt x="3728" y="96784"/>
                </a:lnTo>
                <a:lnTo>
                  <a:pt x="5576" y="102700"/>
                </a:lnTo>
                <a:lnTo>
                  <a:pt x="6069" y="105611"/>
                </a:lnTo>
                <a:lnTo>
                  <a:pt x="7190" y="107551"/>
                </a:lnTo>
                <a:lnTo>
                  <a:pt x="8731" y="108845"/>
                </a:lnTo>
                <a:lnTo>
                  <a:pt x="10554" y="109708"/>
                </a:lnTo>
                <a:lnTo>
                  <a:pt x="13355" y="110283"/>
                </a:lnTo>
                <a:lnTo>
                  <a:pt x="16811" y="110666"/>
                </a:lnTo>
                <a:lnTo>
                  <a:pt x="24090" y="111092"/>
                </a:lnTo>
                <a:lnTo>
                  <a:pt x="29971" y="111281"/>
                </a:lnTo>
                <a:lnTo>
                  <a:pt x="51225" y="111420"/>
                </a:lnTo>
                <a:lnTo>
                  <a:pt x="54758" y="110471"/>
                </a:lnTo>
                <a:lnTo>
                  <a:pt x="58700" y="108887"/>
                </a:lnTo>
                <a:lnTo>
                  <a:pt x="62916" y="106878"/>
                </a:lnTo>
                <a:lnTo>
                  <a:pt x="66520" y="104586"/>
                </a:lnTo>
                <a:lnTo>
                  <a:pt x="69717" y="102106"/>
                </a:lnTo>
                <a:lnTo>
                  <a:pt x="72642" y="99500"/>
                </a:lnTo>
                <a:lnTo>
                  <a:pt x="76179" y="96810"/>
                </a:lnTo>
                <a:lnTo>
                  <a:pt x="80125" y="94064"/>
                </a:lnTo>
                <a:lnTo>
                  <a:pt x="84343" y="91281"/>
                </a:lnTo>
                <a:lnTo>
                  <a:pt x="87948" y="88473"/>
                </a:lnTo>
                <a:lnTo>
                  <a:pt x="91146" y="85649"/>
                </a:lnTo>
                <a:lnTo>
                  <a:pt x="94072" y="82814"/>
                </a:lnTo>
                <a:lnTo>
                  <a:pt x="96815" y="79971"/>
                </a:lnTo>
                <a:lnTo>
                  <a:pt x="99438" y="77123"/>
                </a:lnTo>
                <a:lnTo>
                  <a:pt x="104470" y="71419"/>
                </a:lnTo>
                <a:lnTo>
                  <a:pt x="116562" y="57139"/>
                </a:lnTo>
                <a:lnTo>
                  <a:pt x="118159" y="54282"/>
                </a:lnTo>
                <a:lnTo>
                  <a:pt x="119934" y="48567"/>
                </a:lnTo>
                <a:lnTo>
                  <a:pt x="120723" y="42853"/>
                </a:lnTo>
                <a:lnTo>
                  <a:pt x="120934" y="39995"/>
                </a:lnTo>
                <a:lnTo>
                  <a:pt x="121867" y="37138"/>
                </a:lnTo>
                <a:lnTo>
                  <a:pt x="125022" y="31423"/>
                </a:lnTo>
                <a:lnTo>
                  <a:pt x="127467" y="27401"/>
                </a:lnTo>
                <a:lnTo>
                  <a:pt x="128039" y="23920"/>
                </a:lnTo>
                <a:lnTo>
                  <a:pt x="128470" y="17532"/>
                </a:lnTo>
                <a:lnTo>
                  <a:pt x="128497" y="74469"/>
                </a:lnTo>
                <a:lnTo>
                  <a:pt x="129291" y="80123"/>
                </a:lnTo>
                <a:lnTo>
                  <a:pt x="130614" y="85797"/>
                </a:lnTo>
                <a:lnTo>
                  <a:pt x="132290" y="91485"/>
                </a:lnTo>
                <a:lnTo>
                  <a:pt x="133407" y="98134"/>
                </a:lnTo>
                <a:lnTo>
                  <a:pt x="134151" y="105424"/>
                </a:lnTo>
                <a:lnTo>
                  <a:pt x="134649" y="113142"/>
                </a:lnTo>
                <a:lnTo>
                  <a:pt x="134979" y="120192"/>
                </a:lnTo>
                <a:lnTo>
                  <a:pt x="135347" y="133106"/>
                </a:lnTo>
                <a:lnTo>
                  <a:pt x="134651" y="139217"/>
                </a:lnTo>
                <a:lnTo>
                  <a:pt x="133393" y="145195"/>
                </a:lnTo>
                <a:lnTo>
                  <a:pt x="131761" y="151086"/>
                </a:lnTo>
                <a:lnTo>
                  <a:pt x="130673" y="156918"/>
                </a:lnTo>
                <a:lnTo>
                  <a:pt x="129948" y="162712"/>
                </a:lnTo>
                <a:lnTo>
                  <a:pt x="129464" y="168478"/>
                </a:lnTo>
                <a:lnTo>
                  <a:pt x="128348" y="174228"/>
                </a:lnTo>
                <a:lnTo>
                  <a:pt x="126811" y="179966"/>
                </a:lnTo>
                <a:lnTo>
                  <a:pt x="124992" y="185697"/>
                </a:lnTo>
                <a:lnTo>
                  <a:pt x="123778" y="191422"/>
                </a:lnTo>
                <a:lnTo>
                  <a:pt x="122971" y="197144"/>
                </a:lnTo>
                <a:lnTo>
                  <a:pt x="122431" y="202864"/>
                </a:lnTo>
                <a:lnTo>
                  <a:pt x="122072" y="207629"/>
                </a:lnTo>
                <a:lnTo>
                  <a:pt x="121673" y="215464"/>
                </a:lnTo>
                <a:lnTo>
                  <a:pt x="121496" y="222121"/>
                </a:lnTo>
                <a:lnTo>
                  <a:pt x="121381" y="234156"/>
                </a:lnTo>
                <a:lnTo>
                  <a:pt x="120578" y="237063"/>
                </a:lnTo>
                <a:lnTo>
                  <a:pt x="116449" y="244753"/>
                </a:lnTo>
                <a:lnTo>
                  <a:pt x="114297" y="248443"/>
                </a:lnTo>
                <a:lnTo>
                  <a:pt x="114221" y="255358"/>
                </a:lnTo>
                <a:lnTo>
                  <a:pt x="114209" y="2571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3" name="SMARTInkAnnotation172"/>
          <p:cNvSpPr/>
          <p:nvPr/>
        </p:nvSpPr>
        <p:spPr>
          <a:xfrm>
            <a:off x="4879181" y="2151697"/>
            <a:ext cx="156833" cy="325607"/>
          </a:xfrm>
          <a:custGeom>
            <a:avLst/>
            <a:gdLst/>
            <a:ahLst/>
            <a:cxnLst/>
            <a:rect l="0" t="0" r="0" b="0"/>
            <a:pathLst>
              <a:path w="156833" h="325607">
                <a:moveTo>
                  <a:pt x="0" y="0"/>
                </a:moveTo>
                <a:lnTo>
                  <a:pt x="0" y="4551"/>
                </a:lnTo>
                <a:lnTo>
                  <a:pt x="794" y="6844"/>
                </a:lnTo>
                <a:lnTo>
                  <a:pt x="4909" y="14622"/>
                </a:lnTo>
                <a:lnTo>
                  <a:pt x="6151" y="20151"/>
                </a:lnTo>
                <a:lnTo>
                  <a:pt x="6849" y="28619"/>
                </a:lnTo>
                <a:lnTo>
                  <a:pt x="7013" y="36850"/>
                </a:lnTo>
                <a:lnTo>
                  <a:pt x="7057" y="41712"/>
                </a:lnTo>
                <a:lnTo>
                  <a:pt x="7879" y="45905"/>
                </a:lnTo>
                <a:lnTo>
                  <a:pt x="10910" y="53105"/>
                </a:lnTo>
                <a:lnTo>
                  <a:pt x="12787" y="62020"/>
                </a:lnTo>
                <a:lnTo>
                  <a:pt x="13287" y="67064"/>
                </a:lnTo>
                <a:lnTo>
                  <a:pt x="13620" y="72332"/>
                </a:lnTo>
                <a:lnTo>
                  <a:pt x="13843" y="77749"/>
                </a:lnTo>
                <a:lnTo>
                  <a:pt x="13991" y="83265"/>
                </a:lnTo>
                <a:lnTo>
                  <a:pt x="14883" y="88848"/>
                </a:lnTo>
                <a:lnTo>
                  <a:pt x="16273" y="94474"/>
                </a:lnTo>
                <a:lnTo>
                  <a:pt x="19932" y="106759"/>
                </a:lnTo>
                <a:lnTo>
                  <a:pt x="24204" y="121743"/>
                </a:lnTo>
                <a:lnTo>
                  <a:pt x="25661" y="129740"/>
                </a:lnTo>
                <a:lnTo>
                  <a:pt x="26632" y="137928"/>
                </a:lnTo>
                <a:lnTo>
                  <a:pt x="27281" y="146245"/>
                </a:lnTo>
                <a:lnTo>
                  <a:pt x="27712" y="153694"/>
                </a:lnTo>
                <a:lnTo>
                  <a:pt x="28000" y="160565"/>
                </a:lnTo>
                <a:lnTo>
                  <a:pt x="28191" y="167051"/>
                </a:lnTo>
                <a:lnTo>
                  <a:pt x="29113" y="174232"/>
                </a:lnTo>
                <a:lnTo>
                  <a:pt x="30522" y="181878"/>
                </a:lnTo>
                <a:lnTo>
                  <a:pt x="32254" y="189832"/>
                </a:lnTo>
                <a:lnTo>
                  <a:pt x="34202" y="197039"/>
                </a:lnTo>
                <a:lnTo>
                  <a:pt x="36295" y="203750"/>
                </a:lnTo>
                <a:lnTo>
                  <a:pt x="38485" y="210128"/>
                </a:lnTo>
                <a:lnTo>
                  <a:pt x="39944" y="216285"/>
                </a:lnTo>
                <a:lnTo>
                  <a:pt x="40917" y="222296"/>
                </a:lnTo>
                <a:lnTo>
                  <a:pt x="41565" y="228207"/>
                </a:lnTo>
                <a:lnTo>
                  <a:pt x="42791" y="234053"/>
                </a:lnTo>
                <a:lnTo>
                  <a:pt x="44403" y="239855"/>
                </a:lnTo>
                <a:lnTo>
                  <a:pt x="46270" y="245629"/>
                </a:lnTo>
                <a:lnTo>
                  <a:pt x="47516" y="251383"/>
                </a:lnTo>
                <a:lnTo>
                  <a:pt x="48346" y="257123"/>
                </a:lnTo>
                <a:lnTo>
                  <a:pt x="48899" y="262856"/>
                </a:lnTo>
                <a:lnTo>
                  <a:pt x="49269" y="268582"/>
                </a:lnTo>
                <a:lnTo>
                  <a:pt x="49515" y="274305"/>
                </a:lnTo>
                <a:lnTo>
                  <a:pt x="49861" y="288921"/>
                </a:lnTo>
                <a:lnTo>
                  <a:pt x="49909" y="292627"/>
                </a:lnTo>
                <a:lnTo>
                  <a:pt x="50735" y="296049"/>
                </a:lnTo>
                <a:lnTo>
                  <a:pt x="54897" y="305418"/>
                </a:lnTo>
                <a:lnTo>
                  <a:pt x="56149" y="311319"/>
                </a:lnTo>
                <a:lnTo>
                  <a:pt x="56854" y="319996"/>
                </a:lnTo>
                <a:lnTo>
                  <a:pt x="56159" y="321916"/>
                </a:lnTo>
                <a:lnTo>
                  <a:pt x="54901" y="323196"/>
                </a:lnTo>
                <a:lnTo>
                  <a:pt x="50292" y="325606"/>
                </a:lnTo>
                <a:lnTo>
                  <a:pt x="50032" y="318361"/>
                </a:lnTo>
                <a:lnTo>
                  <a:pt x="46222" y="312981"/>
                </a:lnTo>
                <a:lnTo>
                  <a:pt x="45102" y="309619"/>
                </a:lnTo>
                <a:lnTo>
                  <a:pt x="43858" y="300804"/>
                </a:lnTo>
                <a:lnTo>
                  <a:pt x="42732" y="296739"/>
                </a:lnTo>
                <a:lnTo>
                  <a:pt x="39365" y="289681"/>
                </a:lnTo>
                <a:lnTo>
                  <a:pt x="37339" y="283370"/>
                </a:lnTo>
                <a:lnTo>
                  <a:pt x="36439" y="276437"/>
                </a:lnTo>
                <a:lnTo>
                  <a:pt x="36039" y="267006"/>
                </a:lnTo>
                <a:lnTo>
                  <a:pt x="36726" y="262776"/>
                </a:lnTo>
                <a:lnTo>
                  <a:pt x="39606" y="255537"/>
                </a:lnTo>
                <a:lnTo>
                  <a:pt x="41415" y="246605"/>
                </a:lnTo>
                <a:lnTo>
                  <a:pt x="41898" y="241556"/>
                </a:lnTo>
                <a:lnTo>
                  <a:pt x="43013" y="237237"/>
                </a:lnTo>
                <a:lnTo>
                  <a:pt x="46369" y="229899"/>
                </a:lnTo>
                <a:lnTo>
                  <a:pt x="50506" y="220922"/>
                </a:lnTo>
                <a:lnTo>
                  <a:pt x="52721" y="215862"/>
                </a:lnTo>
                <a:lnTo>
                  <a:pt x="55785" y="211535"/>
                </a:lnTo>
                <a:lnTo>
                  <a:pt x="59415" y="207699"/>
                </a:lnTo>
                <a:lnTo>
                  <a:pt x="63423" y="204188"/>
                </a:lnTo>
                <a:lnTo>
                  <a:pt x="67682" y="200896"/>
                </a:lnTo>
                <a:lnTo>
                  <a:pt x="72109" y="197748"/>
                </a:lnTo>
                <a:lnTo>
                  <a:pt x="76648" y="194697"/>
                </a:lnTo>
                <a:lnTo>
                  <a:pt x="80467" y="192663"/>
                </a:lnTo>
                <a:lnTo>
                  <a:pt x="83807" y="191307"/>
                </a:lnTo>
                <a:lnTo>
                  <a:pt x="86828" y="190403"/>
                </a:lnTo>
                <a:lnTo>
                  <a:pt x="90429" y="188848"/>
                </a:lnTo>
                <a:lnTo>
                  <a:pt x="94417" y="186859"/>
                </a:lnTo>
                <a:lnTo>
                  <a:pt x="98663" y="184580"/>
                </a:lnTo>
                <a:lnTo>
                  <a:pt x="102288" y="183061"/>
                </a:lnTo>
                <a:lnTo>
                  <a:pt x="105498" y="182048"/>
                </a:lnTo>
                <a:lnTo>
                  <a:pt x="108432" y="181373"/>
                </a:lnTo>
                <a:lnTo>
                  <a:pt x="111182" y="180923"/>
                </a:lnTo>
                <a:lnTo>
                  <a:pt x="113808" y="180623"/>
                </a:lnTo>
                <a:lnTo>
                  <a:pt x="116354" y="180423"/>
                </a:lnTo>
                <a:lnTo>
                  <a:pt x="118844" y="181242"/>
                </a:lnTo>
                <a:lnTo>
                  <a:pt x="123728" y="184692"/>
                </a:lnTo>
                <a:lnTo>
                  <a:pt x="128544" y="189400"/>
                </a:lnTo>
                <a:lnTo>
                  <a:pt x="133331" y="194668"/>
                </a:lnTo>
                <a:lnTo>
                  <a:pt x="140488" y="202989"/>
                </a:lnTo>
                <a:lnTo>
                  <a:pt x="145254" y="208645"/>
                </a:lnTo>
                <a:lnTo>
                  <a:pt x="146842" y="211486"/>
                </a:lnTo>
                <a:lnTo>
                  <a:pt x="149871" y="220037"/>
                </a:lnTo>
                <a:lnTo>
                  <a:pt x="154649" y="228603"/>
                </a:lnTo>
                <a:lnTo>
                  <a:pt x="156046" y="234316"/>
                </a:lnTo>
                <a:lnTo>
                  <a:pt x="156832" y="242888"/>
                </a:lnTo>
                <a:lnTo>
                  <a:pt x="155355" y="247650"/>
                </a:lnTo>
                <a:lnTo>
                  <a:pt x="152782" y="253683"/>
                </a:lnTo>
                <a:lnTo>
                  <a:pt x="149480" y="260562"/>
                </a:lnTo>
                <a:lnTo>
                  <a:pt x="146485" y="265148"/>
                </a:lnTo>
                <a:lnTo>
                  <a:pt x="143694" y="268206"/>
                </a:lnTo>
                <a:lnTo>
                  <a:pt x="141040" y="270244"/>
                </a:lnTo>
                <a:lnTo>
                  <a:pt x="138477" y="272555"/>
                </a:lnTo>
                <a:lnTo>
                  <a:pt x="135974" y="275049"/>
                </a:lnTo>
                <a:lnTo>
                  <a:pt x="133512" y="277663"/>
                </a:lnTo>
                <a:lnTo>
                  <a:pt x="131077" y="279406"/>
                </a:lnTo>
                <a:lnTo>
                  <a:pt x="126254" y="281343"/>
                </a:lnTo>
                <a:lnTo>
                  <a:pt x="121465" y="284744"/>
                </a:lnTo>
                <a:lnTo>
                  <a:pt x="116690" y="289430"/>
                </a:lnTo>
                <a:lnTo>
                  <a:pt x="111923" y="294688"/>
                </a:lnTo>
                <a:lnTo>
                  <a:pt x="109540" y="296471"/>
                </a:lnTo>
                <a:lnTo>
                  <a:pt x="104776" y="298453"/>
                </a:lnTo>
                <a:lnTo>
                  <a:pt x="101601" y="298981"/>
                </a:lnTo>
                <a:lnTo>
                  <a:pt x="97896" y="299333"/>
                </a:lnTo>
                <a:lnTo>
                  <a:pt x="90341" y="299725"/>
                </a:lnTo>
                <a:lnTo>
                  <a:pt x="81625" y="299945"/>
                </a:lnTo>
                <a:lnTo>
                  <a:pt x="61938" y="300034"/>
                </a:lnTo>
                <a:lnTo>
                  <a:pt x="59548" y="299083"/>
                </a:lnTo>
                <a:lnTo>
                  <a:pt x="54777" y="295486"/>
                </a:lnTo>
                <a:lnTo>
                  <a:pt x="51420" y="292657"/>
                </a:lnTo>
                <a:lnTo>
                  <a:pt x="50948" y="291307"/>
                </a:lnTo>
                <a:lnTo>
                  <a:pt x="50425" y="287267"/>
                </a:lnTo>
                <a:lnTo>
                  <a:pt x="49492" y="285809"/>
                </a:lnTo>
                <a:lnTo>
                  <a:pt x="48076" y="284837"/>
                </a:lnTo>
                <a:lnTo>
                  <a:pt x="42862" y="2828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4" name="SMARTInkAnnotation173"/>
          <p:cNvSpPr/>
          <p:nvPr/>
        </p:nvSpPr>
        <p:spPr>
          <a:xfrm>
            <a:off x="5050631" y="2100650"/>
            <a:ext cx="221457" cy="126999"/>
          </a:xfrm>
          <a:custGeom>
            <a:avLst/>
            <a:gdLst/>
            <a:ahLst/>
            <a:cxnLst/>
            <a:rect l="0" t="0" r="0" b="0"/>
            <a:pathLst>
              <a:path w="221457" h="126999">
                <a:moveTo>
                  <a:pt x="0" y="42475"/>
                </a:moveTo>
                <a:lnTo>
                  <a:pt x="4115" y="42475"/>
                </a:lnTo>
                <a:lnTo>
                  <a:pt x="2359" y="42475"/>
                </a:lnTo>
                <a:lnTo>
                  <a:pt x="4491" y="42475"/>
                </a:lnTo>
                <a:lnTo>
                  <a:pt x="6169" y="41522"/>
                </a:lnTo>
                <a:lnTo>
                  <a:pt x="10150" y="37924"/>
                </a:lnTo>
                <a:lnTo>
                  <a:pt x="13062" y="35094"/>
                </a:lnTo>
                <a:lnTo>
                  <a:pt x="15859" y="31892"/>
                </a:lnTo>
                <a:lnTo>
                  <a:pt x="17716" y="29705"/>
                </a:lnTo>
                <a:lnTo>
                  <a:pt x="20543" y="27294"/>
                </a:lnTo>
                <a:lnTo>
                  <a:pt x="24014" y="24734"/>
                </a:lnTo>
                <a:lnTo>
                  <a:pt x="27915" y="22075"/>
                </a:lnTo>
                <a:lnTo>
                  <a:pt x="32104" y="20303"/>
                </a:lnTo>
                <a:lnTo>
                  <a:pt x="36484" y="19121"/>
                </a:lnTo>
                <a:lnTo>
                  <a:pt x="40991" y="18333"/>
                </a:lnTo>
                <a:lnTo>
                  <a:pt x="45584" y="16855"/>
                </a:lnTo>
                <a:lnTo>
                  <a:pt x="50233" y="14918"/>
                </a:lnTo>
                <a:lnTo>
                  <a:pt x="54920" y="12673"/>
                </a:lnTo>
                <a:lnTo>
                  <a:pt x="60426" y="11177"/>
                </a:lnTo>
                <a:lnTo>
                  <a:pt x="66477" y="10180"/>
                </a:lnTo>
                <a:lnTo>
                  <a:pt x="72893" y="9515"/>
                </a:lnTo>
                <a:lnTo>
                  <a:pt x="78758" y="8119"/>
                </a:lnTo>
                <a:lnTo>
                  <a:pt x="84255" y="6236"/>
                </a:lnTo>
                <a:lnTo>
                  <a:pt x="89508" y="4028"/>
                </a:lnTo>
                <a:lnTo>
                  <a:pt x="95391" y="2556"/>
                </a:lnTo>
                <a:lnTo>
                  <a:pt x="101694" y="1575"/>
                </a:lnTo>
                <a:lnTo>
                  <a:pt x="108277" y="920"/>
                </a:lnTo>
                <a:lnTo>
                  <a:pt x="114253" y="484"/>
                </a:lnTo>
                <a:lnTo>
                  <a:pt x="125127" y="0"/>
                </a:lnTo>
                <a:lnTo>
                  <a:pt x="129456" y="823"/>
                </a:lnTo>
                <a:lnTo>
                  <a:pt x="133135" y="2325"/>
                </a:lnTo>
                <a:lnTo>
                  <a:pt x="136382" y="4278"/>
                </a:lnTo>
                <a:lnTo>
                  <a:pt x="140133" y="5580"/>
                </a:lnTo>
                <a:lnTo>
                  <a:pt x="144222" y="6448"/>
                </a:lnTo>
                <a:lnTo>
                  <a:pt x="148536" y="7027"/>
                </a:lnTo>
                <a:lnTo>
                  <a:pt x="151411" y="8366"/>
                </a:lnTo>
                <a:lnTo>
                  <a:pt x="153329" y="10210"/>
                </a:lnTo>
                <a:lnTo>
                  <a:pt x="154607" y="12393"/>
                </a:lnTo>
                <a:lnTo>
                  <a:pt x="156252" y="14800"/>
                </a:lnTo>
                <a:lnTo>
                  <a:pt x="158143" y="17357"/>
                </a:lnTo>
                <a:lnTo>
                  <a:pt x="160197" y="20015"/>
                </a:lnTo>
                <a:lnTo>
                  <a:pt x="160773" y="22739"/>
                </a:lnTo>
                <a:lnTo>
                  <a:pt x="160364" y="25508"/>
                </a:lnTo>
                <a:lnTo>
                  <a:pt x="159297" y="28306"/>
                </a:lnTo>
                <a:lnTo>
                  <a:pt x="157791" y="31124"/>
                </a:lnTo>
                <a:lnTo>
                  <a:pt x="155994" y="33955"/>
                </a:lnTo>
                <a:lnTo>
                  <a:pt x="154002" y="36795"/>
                </a:lnTo>
                <a:lnTo>
                  <a:pt x="151881" y="40593"/>
                </a:lnTo>
                <a:lnTo>
                  <a:pt x="149672" y="45030"/>
                </a:lnTo>
                <a:lnTo>
                  <a:pt x="147407" y="49894"/>
                </a:lnTo>
                <a:lnTo>
                  <a:pt x="145103" y="54088"/>
                </a:lnTo>
                <a:lnTo>
                  <a:pt x="142772" y="57837"/>
                </a:lnTo>
                <a:lnTo>
                  <a:pt x="140425" y="61289"/>
                </a:lnTo>
                <a:lnTo>
                  <a:pt x="138067" y="64543"/>
                </a:lnTo>
                <a:lnTo>
                  <a:pt x="135701" y="67664"/>
                </a:lnTo>
                <a:lnTo>
                  <a:pt x="130955" y="73673"/>
                </a:lnTo>
                <a:lnTo>
                  <a:pt x="119061" y="88164"/>
                </a:lnTo>
                <a:lnTo>
                  <a:pt x="117474" y="91032"/>
                </a:lnTo>
                <a:lnTo>
                  <a:pt x="116416" y="93896"/>
                </a:lnTo>
                <a:lnTo>
                  <a:pt x="115711" y="96758"/>
                </a:lnTo>
                <a:lnTo>
                  <a:pt x="114446" y="99619"/>
                </a:lnTo>
                <a:lnTo>
                  <a:pt x="112810" y="102478"/>
                </a:lnTo>
                <a:lnTo>
                  <a:pt x="108273" y="109361"/>
                </a:lnTo>
                <a:lnTo>
                  <a:pt x="108694" y="110878"/>
                </a:lnTo>
                <a:lnTo>
                  <a:pt x="109769" y="112842"/>
                </a:lnTo>
                <a:lnTo>
                  <a:pt x="113405" y="118287"/>
                </a:lnTo>
                <a:lnTo>
                  <a:pt x="114497" y="118734"/>
                </a:lnTo>
                <a:lnTo>
                  <a:pt x="119827" y="119362"/>
                </a:lnTo>
                <a:lnTo>
                  <a:pt x="124164" y="119509"/>
                </a:lnTo>
                <a:lnTo>
                  <a:pt x="125639" y="120501"/>
                </a:lnTo>
                <a:lnTo>
                  <a:pt x="126622" y="122115"/>
                </a:lnTo>
                <a:lnTo>
                  <a:pt x="127276" y="124143"/>
                </a:lnTo>
                <a:lnTo>
                  <a:pt x="129301" y="125495"/>
                </a:lnTo>
                <a:lnTo>
                  <a:pt x="135784" y="126998"/>
                </a:lnTo>
                <a:lnTo>
                  <a:pt x="139735" y="126446"/>
                </a:lnTo>
                <a:lnTo>
                  <a:pt x="143956" y="125125"/>
                </a:lnTo>
                <a:lnTo>
                  <a:pt x="148359" y="123293"/>
                </a:lnTo>
                <a:lnTo>
                  <a:pt x="152881" y="122071"/>
                </a:lnTo>
                <a:lnTo>
                  <a:pt x="157483" y="121256"/>
                </a:lnTo>
                <a:lnTo>
                  <a:pt x="162139" y="120713"/>
                </a:lnTo>
                <a:lnTo>
                  <a:pt x="166829" y="120351"/>
                </a:lnTo>
                <a:lnTo>
                  <a:pt x="171545" y="120110"/>
                </a:lnTo>
                <a:lnTo>
                  <a:pt x="176275" y="119949"/>
                </a:lnTo>
                <a:lnTo>
                  <a:pt x="181017" y="118889"/>
                </a:lnTo>
                <a:lnTo>
                  <a:pt x="185766" y="117230"/>
                </a:lnTo>
                <a:lnTo>
                  <a:pt x="190518" y="115172"/>
                </a:lnTo>
                <a:lnTo>
                  <a:pt x="195275" y="113799"/>
                </a:lnTo>
                <a:lnTo>
                  <a:pt x="200033" y="112885"/>
                </a:lnTo>
                <a:lnTo>
                  <a:pt x="204793" y="112275"/>
                </a:lnTo>
                <a:lnTo>
                  <a:pt x="208760" y="111868"/>
                </a:lnTo>
                <a:lnTo>
                  <a:pt x="212198" y="111597"/>
                </a:lnTo>
                <a:lnTo>
                  <a:pt x="221456" y="11105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5" name="SMARTInkAnnotation174"/>
          <p:cNvSpPr/>
          <p:nvPr/>
        </p:nvSpPr>
        <p:spPr>
          <a:xfrm>
            <a:off x="5364956" y="2323147"/>
            <a:ext cx="107157" cy="17146"/>
          </a:xfrm>
          <a:custGeom>
            <a:avLst/>
            <a:gdLst/>
            <a:ahLst/>
            <a:cxnLst/>
            <a:rect l="0" t="0" r="0" b="0"/>
            <a:pathLst>
              <a:path w="107157" h="17146">
                <a:moveTo>
                  <a:pt x="0" y="17145"/>
                </a:moveTo>
                <a:lnTo>
                  <a:pt x="3793" y="17145"/>
                </a:lnTo>
                <a:lnTo>
                  <a:pt x="5703" y="16193"/>
                </a:lnTo>
                <a:lnTo>
                  <a:pt x="7771" y="14605"/>
                </a:lnTo>
                <a:lnTo>
                  <a:pt x="13001" y="9764"/>
                </a:lnTo>
                <a:lnTo>
                  <a:pt x="15017" y="9367"/>
                </a:lnTo>
                <a:lnTo>
                  <a:pt x="17949" y="9102"/>
                </a:lnTo>
                <a:lnTo>
                  <a:pt x="24646" y="8808"/>
                </a:lnTo>
                <a:lnTo>
                  <a:pt x="33673" y="8643"/>
                </a:lnTo>
                <a:lnTo>
                  <a:pt x="41688" y="8604"/>
                </a:lnTo>
                <a:lnTo>
                  <a:pt x="46049" y="7641"/>
                </a:lnTo>
                <a:lnTo>
                  <a:pt x="50543" y="6046"/>
                </a:lnTo>
                <a:lnTo>
                  <a:pt x="55127" y="4031"/>
                </a:lnTo>
                <a:lnTo>
                  <a:pt x="59770" y="2687"/>
                </a:lnTo>
                <a:lnTo>
                  <a:pt x="64453" y="1792"/>
                </a:lnTo>
                <a:lnTo>
                  <a:pt x="69163" y="1194"/>
                </a:lnTo>
                <a:lnTo>
                  <a:pt x="73889" y="797"/>
                </a:lnTo>
                <a:lnTo>
                  <a:pt x="78628" y="531"/>
                </a:lnTo>
                <a:lnTo>
                  <a:pt x="90766" y="157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6" name="SMARTInkAnnotation175"/>
          <p:cNvSpPr/>
          <p:nvPr/>
        </p:nvSpPr>
        <p:spPr>
          <a:xfrm>
            <a:off x="5407818" y="2417445"/>
            <a:ext cx="78583" cy="8573"/>
          </a:xfrm>
          <a:custGeom>
            <a:avLst/>
            <a:gdLst/>
            <a:ahLst/>
            <a:cxnLst/>
            <a:rect l="0" t="0" r="0" b="0"/>
            <a:pathLst>
              <a:path w="78583" h="8573">
                <a:moveTo>
                  <a:pt x="0" y="8572"/>
                </a:moveTo>
                <a:lnTo>
                  <a:pt x="24549" y="8572"/>
                </a:lnTo>
                <a:lnTo>
                  <a:pt x="27478" y="7620"/>
                </a:lnTo>
                <a:lnTo>
                  <a:pt x="31019" y="6032"/>
                </a:lnTo>
                <a:lnTo>
                  <a:pt x="34967" y="4021"/>
                </a:lnTo>
                <a:lnTo>
                  <a:pt x="39186" y="2681"/>
                </a:lnTo>
                <a:lnTo>
                  <a:pt x="43587" y="1787"/>
                </a:lnTo>
                <a:lnTo>
                  <a:pt x="48109" y="1191"/>
                </a:lnTo>
                <a:lnTo>
                  <a:pt x="51916" y="794"/>
                </a:lnTo>
                <a:lnTo>
                  <a:pt x="55248" y="529"/>
                </a:lnTo>
                <a:lnTo>
                  <a:pt x="58263" y="353"/>
                </a:lnTo>
                <a:lnTo>
                  <a:pt x="65847" y="157"/>
                </a:lnTo>
                <a:lnTo>
                  <a:pt x="7858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7" name="SMARTInkAnnotation176"/>
          <p:cNvSpPr/>
          <p:nvPr/>
        </p:nvSpPr>
        <p:spPr>
          <a:xfrm>
            <a:off x="5657850" y="2237883"/>
            <a:ext cx="128588" cy="213842"/>
          </a:xfrm>
          <a:custGeom>
            <a:avLst/>
            <a:gdLst/>
            <a:ahLst/>
            <a:cxnLst/>
            <a:rect l="0" t="0" r="0" b="0"/>
            <a:pathLst>
              <a:path w="128588" h="213842">
                <a:moveTo>
                  <a:pt x="0" y="25257"/>
                </a:moveTo>
                <a:lnTo>
                  <a:pt x="3792" y="20706"/>
                </a:lnTo>
                <a:lnTo>
                  <a:pt x="5703" y="19365"/>
                </a:lnTo>
                <a:lnTo>
                  <a:pt x="7771" y="18472"/>
                </a:lnTo>
                <a:lnTo>
                  <a:pt x="13000" y="17037"/>
                </a:lnTo>
                <a:lnTo>
                  <a:pt x="15832" y="14301"/>
                </a:lnTo>
                <a:lnTo>
                  <a:pt x="17698" y="12238"/>
                </a:lnTo>
                <a:lnTo>
                  <a:pt x="20530" y="9910"/>
                </a:lnTo>
                <a:lnTo>
                  <a:pt x="24005" y="7406"/>
                </a:lnTo>
                <a:lnTo>
                  <a:pt x="27909" y="4783"/>
                </a:lnTo>
                <a:lnTo>
                  <a:pt x="32100" y="3035"/>
                </a:lnTo>
                <a:lnTo>
                  <a:pt x="36481" y="1870"/>
                </a:lnTo>
                <a:lnTo>
                  <a:pt x="40989" y="1093"/>
                </a:lnTo>
                <a:lnTo>
                  <a:pt x="45582" y="575"/>
                </a:lnTo>
                <a:lnTo>
                  <a:pt x="50232" y="230"/>
                </a:lnTo>
                <a:lnTo>
                  <a:pt x="54919" y="0"/>
                </a:lnTo>
                <a:lnTo>
                  <a:pt x="59631" y="798"/>
                </a:lnTo>
                <a:lnTo>
                  <a:pt x="64361" y="2284"/>
                </a:lnTo>
                <a:lnTo>
                  <a:pt x="69100" y="4226"/>
                </a:lnTo>
                <a:lnTo>
                  <a:pt x="73054" y="5521"/>
                </a:lnTo>
                <a:lnTo>
                  <a:pt x="76484" y="6385"/>
                </a:lnTo>
                <a:lnTo>
                  <a:pt x="79564" y="6961"/>
                </a:lnTo>
                <a:lnTo>
                  <a:pt x="82411" y="8297"/>
                </a:lnTo>
                <a:lnTo>
                  <a:pt x="85104" y="10140"/>
                </a:lnTo>
                <a:lnTo>
                  <a:pt x="87692" y="12322"/>
                </a:lnTo>
                <a:lnTo>
                  <a:pt x="89418" y="14728"/>
                </a:lnTo>
                <a:lnTo>
                  <a:pt x="90568" y="17285"/>
                </a:lnTo>
                <a:lnTo>
                  <a:pt x="91334" y="19943"/>
                </a:lnTo>
                <a:lnTo>
                  <a:pt x="94303" y="25435"/>
                </a:lnTo>
                <a:lnTo>
                  <a:pt x="96206" y="28233"/>
                </a:lnTo>
                <a:lnTo>
                  <a:pt x="97475" y="31051"/>
                </a:lnTo>
                <a:lnTo>
                  <a:pt x="98885" y="36722"/>
                </a:lnTo>
                <a:lnTo>
                  <a:pt x="99511" y="42417"/>
                </a:lnTo>
                <a:lnTo>
                  <a:pt x="99678" y="45269"/>
                </a:lnTo>
                <a:lnTo>
                  <a:pt x="98996" y="49076"/>
                </a:lnTo>
                <a:lnTo>
                  <a:pt x="97747" y="53519"/>
                </a:lnTo>
                <a:lnTo>
                  <a:pt x="96122" y="58386"/>
                </a:lnTo>
                <a:lnTo>
                  <a:pt x="94243" y="62583"/>
                </a:lnTo>
                <a:lnTo>
                  <a:pt x="92197" y="66333"/>
                </a:lnTo>
                <a:lnTo>
                  <a:pt x="90040" y="69786"/>
                </a:lnTo>
                <a:lnTo>
                  <a:pt x="87808" y="73993"/>
                </a:lnTo>
                <a:lnTo>
                  <a:pt x="85526" y="78702"/>
                </a:lnTo>
                <a:lnTo>
                  <a:pt x="83211" y="83747"/>
                </a:lnTo>
                <a:lnTo>
                  <a:pt x="80080" y="89015"/>
                </a:lnTo>
                <a:lnTo>
                  <a:pt x="76406" y="94433"/>
                </a:lnTo>
                <a:lnTo>
                  <a:pt x="68883" y="104579"/>
                </a:lnTo>
                <a:lnTo>
                  <a:pt x="62894" y="112264"/>
                </a:lnTo>
                <a:lnTo>
                  <a:pt x="60185" y="116599"/>
                </a:lnTo>
                <a:lnTo>
                  <a:pt x="57586" y="121394"/>
                </a:lnTo>
                <a:lnTo>
                  <a:pt x="55059" y="126495"/>
                </a:lnTo>
                <a:lnTo>
                  <a:pt x="52581" y="130849"/>
                </a:lnTo>
                <a:lnTo>
                  <a:pt x="50135" y="134704"/>
                </a:lnTo>
                <a:lnTo>
                  <a:pt x="47711" y="138227"/>
                </a:lnTo>
                <a:lnTo>
                  <a:pt x="45301" y="142480"/>
                </a:lnTo>
                <a:lnTo>
                  <a:pt x="42901" y="147221"/>
                </a:lnTo>
                <a:lnTo>
                  <a:pt x="40506" y="152286"/>
                </a:lnTo>
                <a:lnTo>
                  <a:pt x="38910" y="156615"/>
                </a:lnTo>
                <a:lnTo>
                  <a:pt x="37846" y="160454"/>
                </a:lnTo>
                <a:lnTo>
                  <a:pt x="37137" y="163966"/>
                </a:lnTo>
                <a:lnTo>
                  <a:pt x="34233" y="170408"/>
                </a:lnTo>
                <a:lnTo>
                  <a:pt x="32347" y="173459"/>
                </a:lnTo>
                <a:lnTo>
                  <a:pt x="30251" y="179390"/>
                </a:lnTo>
                <a:lnTo>
                  <a:pt x="29692" y="182304"/>
                </a:lnTo>
                <a:lnTo>
                  <a:pt x="30114" y="184248"/>
                </a:lnTo>
                <a:lnTo>
                  <a:pt x="31188" y="185543"/>
                </a:lnTo>
                <a:lnTo>
                  <a:pt x="32698" y="186407"/>
                </a:lnTo>
                <a:lnTo>
                  <a:pt x="33705" y="187935"/>
                </a:lnTo>
                <a:lnTo>
                  <a:pt x="34376" y="189907"/>
                </a:lnTo>
                <a:lnTo>
                  <a:pt x="34823" y="192173"/>
                </a:lnTo>
                <a:lnTo>
                  <a:pt x="37438" y="197232"/>
                </a:lnTo>
                <a:lnTo>
                  <a:pt x="39246" y="199914"/>
                </a:lnTo>
                <a:lnTo>
                  <a:pt x="41245" y="201703"/>
                </a:lnTo>
                <a:lnTo>
                  <a:pt x="43371" y="202895"/>
                </a:lnTo>
                <a:lnTo>
                  <a:pt x="45583" y="203690"/>
                </a:lnTo>
                <a:lnTo>
                  <a:pt x="47057" y="205172"/>
                </a:lnTo>
                <a:lnTo>
                  <a:pt x="48041" y="207113"/>
                </a:lnTo>
                <a:lnTo>
                  <a:pt x="48695" y="209359"/>
                </a:lnTo>
                <a:lnTo>
                  <a:pt x="49926" y="210857"/>
                </a:lnTo>
                <a:lnTo>
                  <a:pt x="51540" y="211855"/>
                </a:lnTo>
                <a:lnTo>
                  <a:pt x="55451" y="212964"/>
                </a:lnTo>
                <a:lnTo>
                  <a:pt x="57604" y="213260"/>
                </a:lnTo>
                <a:lnTo>
                  <a:pt x="59835" y="213458"/>
                </a:lnTo>
                <a:lnTo>
                  <a:pt x="62908" y="213589"/>
                </a:lnTo>
                <a:lnTo>
                  <a:pt x="74819" y="213774"/>
                </a:lnTo>
                <a:lnTo>
                  <a:pt x="93971" y="213841"/>
                </a:lnTo>
                <a:lnTo>
                  <a:pt x="97572" y="212892"/>
                </a:lnTo>
                <a:lnTo>
                  <a:pt x="101560" y="211307"/>
                </a:lnTo>
                <a:lnTo>
                  <a:pt x="105807" y="209298"/>
                </a:lnTo>
                <a:lnTo>
                  <a:pt x="110225" y="207958"/>
                </a:lnTo>
                <a:lnTo>
                  <a:pt x="114758" y="207065"/>
                </a:lnTo>
                <a:lnTo>
                  <a:pt x="128587" y="2052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8" name="SMARTInkAnnotation177"/>
          <p:cNvSpPr/>
          <p:nvPr/>
        </p:nvSpPr>
        <p:spPr>
          <a:xfrm>
            <a:off x="5872173" y="2237422"/>
            <a:ext cx="135684" cy="222380"/>
          </a:xfrm>
          <a:custGeom>
            <a:avLst/>
            <a:gdLst/>
            <a:ahLst/>
            <a:cxnLst/>
            <a:rect l="0" t="0" r="0" b="0"/>
            <a:pathLst>
              <a:path w="135684" h="222380">
                <a:moveTo>
                  <a:pt x="35708" y="0"/>
                </a:moveTo>
                <a:lnTo>
                  <a:pt x="25066" y="12770"/>
                </a:lnTo>
                <a:lnTo>
                  <a:pt x="23851" y="15181"/>
                </a:lnTo>
                <a:lnTo>
                  <a:pt x="22501" y="20400"/>
                </a:lnTo>
                <a:lnTo>
                  <a:pt x="19784" y="25894"/>
                </a:lnTo>
                <a:lnTo>
                  <a:pt x="15930" y="31511"/>
                </a:lnTo>
                <a:lnTo>
                  <a:pt x="13792" y="34342"/>
                </a:lnTo>
                <a:lnTo>
                  <a:pt x="11572" y="37183"/>
                </a:lnTo>
                <a:lnTo>
                  <a:pt x="9299" y="40981"/>
                </a:lnTo>
                <a:lnTo>
                  <a:pt x="6989" y="45418"/>
                </a:lnTo>
                <a:lnTo>
                  <a:pt x="4656" y="50281"/>
                </a:lnTo>
                <a:lnTo>
                  <a:pt x="3101" y="55428"/>
                </a:lnTo>
                <a:lnTo>
                  <a:pt x="2064" y="60765"/>
                </a:lnTo>
                <a:lnTo>
                  <a:pt x="1373" y="66228"/>
                </a:lnTo>
                <a:lnTo>
                  <a:pt x="911" y="71774"/>
                </a:lnTo>
                <a:lnTo>
                  <a:pt x="604" y="77377"/>
                </a:lnTo>
                <a:lnTo>
                  <a:pt x="399" y="83017"/>
                </a:lnTo>
                <a:lnTo>
                  <a:pt x="172" y="96904"/>
                </a:lnTo>
                <a:lnTo>
                  <a:pt x="0" y="153348"/>
                </a:lnTo>
                <a:lnTo>
                  <a:pt x="791" y="163192"/>
                </a:lnTo>
                <a:lnTo>
                  <a:pt x="2111" y="170707"/>
                </a:lnTo>
                <a:lnTo>
                  <a:pt x="3785" y="176670"/>
                </a:lnTo>
                <a:lnTo>
                  <a:pt x="5694" y="181597"/>
                </a:lnTo>
                <a:lnTo>
                  <a:pt x="7762" y="185835"/>
                </a:lnTo>
                <a:lnTo>
                  <a:pt x="9933" y="189613"/>
                </a:lnTo>
                <a:lnTo>
                  <a:pt x="12175" y="193083"/>
                </a:lnTo>
                <a:lnTo>
                  <a:pt x="14463" y="196350"/>
                </a:lnTo>
                <a:lnTo>
                  <a:pt x="16782" y="199480"/>
                </a:lnTo>
                <a:lnTo>
                  <a:pt x="19916" y="202519"/>
                </a:lnTo>
                <a:lnTo>
                  <a:pt x="23593" y="205498"/>
                </a:lnTo>
                <a:lnTo>
                  <a:pt x="27631" y="208436"/>
                </a:lnTo>
                <a:lnTo>
                  <a:pt x="31117" y="211348"/>
                </a:lnTo>
                <a:lnTo>
                  <a:pt x="34235" y="214241"/>
                </a:lnTo>
                <a:lnTo>
                  <a:pt x="37107" y="217122"/>
                </a:lnTo>
                <a:lnTo>
                  <a:pt x="40610" y="219043"/>
                </a:lnTo>
                <a:lnTo>
                  <a:pt x="44532" y="220324"/>
                </a:lnTo>
                <a:lnTo>
                  <a:pt x="48734" y="221178"/>
                </a:lnTo>
                <a:lnTo>
                  <a:pt x="52330" y="221747"/>
                </a:lnTo>
                <a:lnTo>
                  <a:pt x="55520" y="222126"/>
                </a:lnTo>
                <a:lnTo>
                  <a:pt x="58442" y="222379"/>
                </a:lnTo>
                <a:lnTo>
                  <a:pt x="61182" y="221595"/>
                </a:lnTo>
                <a:lnTo>
                  <a:pt x="63803" y="220121"/>
                </a:lnTo>
                <a:lnTo>
                  <a:pt x="66345" y="218185"/>
                </a:lnTo>
                <a:lnTo>
                  <a:pt x="69626" y="216894"/>
                </a:lnTo>
                <a:lnTo>
                  <a:pt x="73401" y="216034"/>
                </a:lnTo>
                <a:lnTo>
                  <a:pt x="77506" y="215460"/>
                </a:lnTo>
                <a:lnTo>
                  <a:pt x="81036" y="213173"/>
                </a:lnTo>
                <a:lnTo>
                  <a:pt x="84183" y="209743"/>
                </a:lnTo>
                <a:lnTo>
                  <a:pt x="87074" y="205551"/>
                </a:lnTo>
                <a:lnTo>
                  <a:pt x="90590" y="201804"/>
                </a:lnTo>
                <a:lnTo>
                  <a:pt x="94521" y="198354"/>
                </a:lnTo>
                <a:lnTo>
                  <a:pt x="98729" y="195101"/>
                </a:lnTo>
                <a:lnTo>
                  <a:pt x="102328" y="191980"/>
                </a:lnTo>
                <a:lnTo>
                  <a:pt x="105522" y="188947"/>
                </a:lnTo>
                <a:lnTo>
                  <a:pt x="108444" y="185972"/>
                </a:lnTo>
                <a:lnTo>
                  <a:pt x="111186" y="183037"/>
                </a:lnTo>
                <a:lnTo>
                  <a:pt x="116350" y="177235"/>
                </a:lnTo>
                <a:lnTo>
                  <a:pt x="118838" y="173401"/>
                </a:lnTo>
                <a:lnTo>
                  <a:pt x="121290" y="168941"/>
                </a:lnTo>
                <a:lnTo>
                  <a:pt x="123719" y="164063"/>
                </a:lnTo>
                <a:lnTo>
                  <a:pt x="126132" y="158905"/>
                </a:lnTo>
                <a:lnTo>
                  <a:pt x="130930" y="148095"/>
                </a:lnTo>
                <a:lnTo>
                  <a:pt x="132527" y="142545"/>
                </a:lnTo>
                <a:lnTo>
                  <a:pt x="133591" y="136940"/>
                </a:lnTo>
                <a:lnTo>
                  <a:pt x="134301" y="131298"/>
                </a:lnTo>
                <a:lnTo>
                  <a:pt x="134774" y="125632"/>
                </a:lnTo>
                <a:lnTo>
                  <a:pt x="135089" y="119950"/>
                </a:lnTo>
                <a:lnTo>
                  <a:pt x="135440" y="109509"/>
                </a:lnTo>
                <a:lnTo>
                  <a:pt x="135595" y="101693"/>
                </a:lnTo>
                <a:lnTo>
                  <a:pt x="135683" y="87387"/>
                </a:lnTo>
                <a:lnTo>
                  <a:pt x="134902" y="82071"/>
                </a:lnTo>
                <a:lnTo>
                  <a:pt x="133587" y="76621"/>
                </a:lnTo>
                <a:lnTo>
                  <a:pt x="131917" y="71083"/>
                </a:lnTo>
                <a:lnTo>
                  <a:pt x="130010" y="66439"/>
                </a:lnTo>
                <a:lnTo>
                  <a:pt x="127945" y="62390"/>
                </a:lnTo>
                <a:lnTo>
                  <a:pt x="125774" y="58739"/>
                </a:lnTo>
                <a:lnTo>
                  <a:pt x="123533" y="55352"/>
                </a:lnTo>
                <a:lnTo>
                  <a:pt x="121246" y="52141"/>
                </a:lnTo>
                <a:lnTo>
                  <a:pt x="118927" y="49048"/>
                </a:lnTo>
                <a:lnTo>
                  <a:pt x="115794" y="46034"/>
                </a:lnTo>
                <a:lnTo>
                  <a:pt x="112117" y="43072"/>
                </a:lnTo>
                <a:lnTo>
                  <a:pt x="108079" y="40145"/>
                </a:lnTo>
                <a:lnTo>
                  <a:pt x="104593" y="38193"/>
                </a:lnTo>
                <a:lnTo>
                  <a:pt x="101475" y="36892"/>
                </a:lnTo>
                <a:lnTo>
                  <a:pt x="98602" y="36025"/>
                </a:lnTo>
                <a:lnTo>
                  <a:pt x="95894" y="34494"/>
                </a:lnTo>
                <a:lnTo>
                  <a:pt x="93295" y="32521"/>
                </a:lnTo>
                <a:lnTo>
                  <a:pt x="90768" y="30253"/>
                </a:lnTo>
                <a:lnTo>
                  <a:pt x="87496" y="28742"/>
                </a:lnTo>
                <a:lnTo>
                  <a:pt x="83727" y="27734"/>
                </a:lnTo>
                <a:lnTo>
                  <a:pt x="79627" y="27062"/>
                </a:lnTo>
                <a:lnTo>
                  <a:pt x="75306" y="26614"/>
                </a:lnTo>
                <a:lnTo>
                  <a:pt x="70838" y="26315"/>
                </a:lnTo>
                <a:lnTo>
                  <a:pt x="61641" y="25983"/>
                </a:lnTo>
                <a:lnTo>
                  <a:pt x="38213" y="25741"/>
                </a:lnTo>
                <a:lnTo>
                  <a:pt x="29942" y="25728"/>
                </a:lnTo>
                <a:lnTo>
                  <a:pt x="27102" y="26677"/>
                </a:lnTo>
                <a:lnTo>
                  <a:pt x="25208" y="28262"/>
                </a:lnTo>
                <a:lnTo>
                  <a:pt x="21421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9" name="SMARTInkAnnotation178"/>
          <p:cNvSpPr/>
          <p:nvPr/>
        </p:nvSpPr>
        <p:spPr>
          <a:xfrm>
            <a:off x="6172200" y="2383155"/>
            <a:ext cx="21432" cy="17143"/>
          </a:xfrm>
          <a:custGeom>
            <a:avLst/>
            <a:gdLst/>
            <a:ahLst/>
            <a:cxnLst/>
            <a:rect l="0" t="0" r="0" b="0"/>
            <a:pathLst>
              <a:path w="21432" h="17143">
                <a:moveTo>
                  <a:pt x="0" y="8572"/>
                </a:moveTo>
                <a:lnTo>
                  <a:pt x="0" y="17142"/>
                </a:lnTo>
                <a:lnTo>
                  <a:pt x="13967" y="384"/>
                </a:lnTo>
                <a:lnTo>
                  <a:pt x="14867" y="256"/>
                </a:lnTo>
                <a:lnTo>
                  <a:pt x="16262" y="170"/>
                </a:lnTo>
                <a:lnTo>
                  <a:pt x="21404" y="1"/>
                </a:lnTo>
                <a:lnTo>
                  <a:pt x="2143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0" name="SMARTInkAnnotation179"/>
          <p:cNvSpPr/>
          <p:nvPr/>
        </p:nvSpPr>
        <p:spPr>
          <a:xfrm>
            <a:off x="6300788" y="2134555"/>
            <a:ext cx="212838" cy="299991"/>
          </a:xfrm>
          <a:custGeom>
            <a:avLst/>
            <a:gdLst/>
            <a:ahLst/>
            <a:cxnLst/>
            <a:rect l="0" t="0" r="0" b="0"/>
            <a:pathLst>
              <a:path w="212838" h="299991">
                <a:moveTo>
                  <a:pt x="207168" y="8570"/>
                </a:moveTo>
                <a:lnTo>
                  <a:pt x="207168" y="28"/>
                </a:lnTo>
                <a:lnTo>
                  <a:pt x="193433" y="0"/>
                </a:lnTo>
                <a:lnTo>
                  <a:pt x="189280" y="951"/>
                </a:lnTo>
                <a:lnTo>
                  <a:pt x="184924" y="2538"/>
                </a:lnTo>
                <a:lnTo>
                  <a:pt x="180432" y="4549"/>
                </a:lnTo>
                <a:lnTo>
                  <a:pt x="175850" y="5889"/>
                </a:lnTo>
                <a:lnTo>
                  <a:pt x="171209" y="6782"/>
                </a:lnTo>
                <a:lnTo>
                  <a:pt x="166526" y="7378"/>
                </a:lnTo>
                <a:lnTo>
                  <a:pt x="161817" y="7775"/>
                </a:lnTo>
                <a:lnTo>
                  <a:pt x="157090" y="8040"/>
                </a:lnTo>
                <a:lnTo>
                  <a:pt x="152351" y="8217"/>
                </a:lnTo>
                <a:lnTo>
                  <a:pt x="146811" y="9287"/>
                </a:lnTo>
                <a:lnTo>
                  <a:pt x="140736" y="10953"/>
                </a:lnTo>
                <a:lnTo>
                  <a:pt x="134305" y="13016"/>
                </a:lnTo>
                <a:lnTo>
                  <a:pt x="127637" y="14391"/>
                </a:lnTo>
                <a:lnTo>
                  <a:pt x="120809" y="15308"/>
                </a:lnTo>
                <a:lnTo>
                  <a:pt x="113877" y="15920"/>
                </a:lnTo>
                <a:lnTo>
                  <a:pt x="106874" y="16327"/>
                </a:lnTo>
                <a:lnTo>
                  <a:pt x="92743" y="16780"/>
                </a:lnTo>
                <a:lnTo>
                  <a:pt x="57579" y="17110"/>
                </a:lnTo>
                <a:lnTo>
                  <a:pt x="53467" y="16168"/>
                </a:lnTo>
                <a:lnTo>
                  <a:pt x="49138" y="14588"/>
                </a:lnTo>
                <a:lnTo>
                  <a:pt x="44664" y="12582"/>
                </a:lnTo>
                <a:lnTo>
                  <a:pt x="40888" y="11245"/>
                </a:lnTo>
                <a:lnTo>
                  <a:pt x="34576" y="9759"/>
                </a:lnTo>
                <a:lnTo>
                  <a:pt x="29125" y="9098"/>
                </a:lnTo>
                <a:lnTo>
                  <a:pt x="22950" y="8674"/>
                </a:lnTo>
                <a:lnTo>
                  <a:pt x="22444" y="7687"/>
                </a:lnTo>
                <a:lnTo>
                  <a:pt x="21881" y="4050"/>
                </a:lnTo>
                <a:lnTo>
                  <a:pt x="20937" y="2699"/>
                </a:lnTo>
                <a:lnTo>
                  <a:pt x="19514" y="1798"/>
                </a:lnTo>
                <a:lnTo>
                  <a:pt x="15319" y="353"/>
                </a:lnTo>
                <a:lnTo>
                  <a:pt x="8768" y="44"/>
                </a:lnTo>
                <a:lnTo>
                  <a:pt x="7464" y="6"/>
                </a:lnTo>
                <a:lnTo>
                  <a:pt x="7162" y="8728"/>
                </a:lnTo>
                <a:lnTo>
                  <a:pt x="7143" y="37179"/>
                </a:lnTo>
                <a:lnTo>
                  <a:pt x="7937" y="40026"/>
                </a:lnTo>
                <a:lnTo>
                  <a:pt x="10936" y="45728"/>
                </a:lnTo>
                <a:lnTo>
                  <a:pt x="11259" y="48582"/>
                </a:lnTo>
                <a:lnTo>
                  <a:pt x="10681" y="51437"/>
                </a:lnTo>
                <a:lnTo>
                  <a:pt x="9501" y="54293"/>
                </a:lnTo>
                <a:lnTo>
                  <a:pt x="8191" y="62546"/>
                </a:lnTo>
                <a:lnTo>
                  <a:pt x="7842" y="67414"/>
                </a:lnTo>
                <a:lnTo>
                  <a:pt x="6815" y="71612"/>
                </a:lnTo>
                <a:lnTo>
                  <a:pt x="3557" y="78816"/>
                </a:lnTo>
                <a:lnTo>
                  <a:pt x="1581" y="85193"/>
                </a:lnTo>
                <a:lnTo>
                  <a:pt x="468" y="94138"/>
                </a:lnTo>
                <a:lnTo>
                  <a:pt x="138" y="102821"/>
                </a:lnTo>
                <a:lnTo>
                  <a:pt x="7" y="118316"/>
                </a:lnTo>
                <a:lnTo>
                  <a:pt x="0" y="127244"/>
                </a:lnTo>
                <a:lnTo>
                  <a:pt x="793" y="127691"/>
                </a:lnTo>
                <a:lnTo>
                  <a:pt x="5703" y="128320"/>
                </a:lnTo>
                <a:lnTo>
                  <a:pt x="12999" y="128550"/>
                </a:lnTo>
                <a:lnTo>
                  <a:pt x="15831" y="126029"/>
                </a:lnTo>
                <a:lnTo>
                  <a:pt x="17698" y="124023"/>
                </a:lnTo>
                <a:lnTo>
                  <a:pt x="20530" y="122686"/>
                </a:lnTo>
                <a:lnTo>
                  <a:pt x="24005" y="121795"/>
                </a:lnTo>
                <a:lnTo>
                  <a:pt x="27909" y="121201"/>
                </a:lnTo>
                <a:lnTo>
                  <a:pt x="32100" y="119852"/>
                </a:lnTo>
                <a:lnTo>
                  <a:pt x="36481" y="118000"/>
                </a:lnTo>
                <a:lnTo>
                  <a:pt x="40989" y="115814"/>
                </a:lnTo>
                <a:lnTo>
                  <a:pt x="46375" y="114355"/>
                </a:lnTo>
                <a:lnTo>
                  <a:pt x="52348" y="113384"/>
                </a:lnTo>
                <a:lnTo>
                  <a:pt x="58711" y="112736"/>
                </a:lnTo>
                <a:lnTo>
                  <a:pt x="65334" y="112303"/>
                </a:lnTo>
                <a:lnTo>
                  <a:pt x="79043" y="111824"/>
                </a:lnTo>
                <a:lnTo>
                  <a:pt x="85238" y="110743"/>
                </a:lnTo>
                <a:lnTo>
                  <a:pt x="90957" y="109070"/>
                </a:lnTo>
                <a:lnTo>
                  <a:pt x="96356" y="107002"/>
                </a:lnTo>
                <a:lnTo>
                  <a:pt x="101543" y="105624"/>
                </a:lnTo>
                <a:lnTo>
                  <a:pt x="106589" y="104705"/>
                </a:lnTo>
                <a:lnTo>
                  <a:pt x="111541" y="104093"/>
                </a:lnTo>
                <a:lnTo>
                  <a:pt x="117222" y="104637"/>
                </a:lnTo>
                <a:lnTo>
                  <a:pt x="123392" y="105952"/>
                </a:lnTo>
                <a:lnTo>
                  <a:pt x="129886" y="107781"/>
                </a:lnTo>
                <a:lnTo>
                  <a:pt x="135803" y="109953"/>
                </a:lnTo>
                <a:lnTo>
                  <a:pt x="141335" y="112354"/>
                </a:lnTo>
                <a:lnTo>
                  <a:pt x="146611" y="114906"/>
                </a:lnTo>
                <a:lnTo>
                  <a:pt x="151716" y="117561"/>
                </a:lnTo>
                <a:lnTo>
                  <a:pt x="161621" y="123050"/>
                </a:lnTo>
                <a:lnTo>
                  <a:pt x="167278" y="125848"/>
                </a:lnTo>
                <a:lnTo>
                  <a:pt x="173431" y="128665"/>
                </a:lnTo>
                <a:lnTo>
                  <a:pt x="179914" y="131496"/>
                </a:lnTo>
                <a:lnTo>
                  <a:pt x="185030" y="134335"/>
                </a:lnTo>
                <a:lnTo>
                  <a:pt x="189234" y="137181"/>
                </a:lnTo>
                <a:lnTo>
                  <a:pt x="192831" y="140030"/>
                </a:lnTo>
                <a:lnTo>
                  <a:pt x="198944" y="148277"/>
                </a:lnTo>
                <a:lnTo>
                  <a:pt x="201685" y="153143"/>
                </a:lnTo>
                <a:lnTo>
                  <a:pt x="204307" y="158292"/>
                </a:lnTo>
                <a:lnTo>
                  <a:pt x="206848" y="163629"/>
                </a:lnTo>
                <a:lnTo>
                  <a:pt x="209336" y="169093"/>
                </a:lnTo>
                <a:lnTo>
                  <a:pt x="210995" y="174640"/>
                </a:lnTo>
                <a:lnTo>
                  <a:pt x="212100" y="180243"/>
                </a:lnTo>
                <a:lnTo>
                  <a:pt x="212837" y="185884"/>
                </a:lnTo>
                <a:lnTo>
                  <a:pt x="212535" y="191549"/>
                </a:lnTo>
                <a:lnTo>
                  <a:pt x="211540" y="197231"/>
                </a:lnTo>
                <a:lnTo>
                  <a:pt x="210083" y="202924"/>
                </a:lnTo>
                <a:lnTo>
                  <a:pt x="209111" y="208624"/>
                </a:lnTo>
                <a:lnTo>
                  <a:pt x="208464" y="214329"/>
                </a:lnTo>
                <a:lnTo>
                  <a:pt x="208032" y="220038"/>
                </a:lnTo>
                <a:lnTo>
                  <a:pt x="206950" y="225748"/>
                </a:lnTo>
                <a:lnTo>
                  <a:pt x="205435" y="231461"/>
                </a:lnTo>
                <a:lnTo>
                  <a:pt x="203632" y="237174"/>
                </a:lnTo>
                <a:lnTo>
                  <a:pt x="200841" y="242887"/>
                </a:lnTo>
                <a:lnTo>
                  <a:pt x="197394" y="248601"/>
                </a:lnTo>
                <a:lnTo>
                  <a:pt x="193509" y="254316"/>
                </a:lnTo>
                <a:lnTo>
                  <a:pt x="189330" y="259078"/>
                </a:lnTo>
                <a:lnTo>
                  <a:pt x="184957" y="263205"/>
                </a:lnTo>
                <a:lnTo>
                  <a:pt x="180455" y="266909"/>
                </a:lnTo>
                <a:lnTo>
                  <a:pt x="175865" y="270331"/>
                </a:lnTo>
                <a:lnTo>
                  <a:pt x="171219" y="273565"/>
                </a:lnTo>
                <a:lnTo>
                  <a:pt x="166533" y="276673"/>
                </a:lnTo>
                <a:lnTo>
                  <a:pt x="161028" y="279698"/>
                </a:lnTo>
                <a:lnTo>
                  <a:pt x="154976" y="282667"/>
                </a:lnTo>
                <a:lnTo>
                  <a:pt x="148561" y="285598"/>
                </a:lnTo>
                <a:lnTo>
                  <a:pt x="142697" y="288506"/>
                </a:lnTo>
                <a:lnTo>
                  <a:pt x="137200" y="291396"/>
                </a:lnTo>
                <a:lnTo>
                  <a:pt x="131947" y="294276"/>
                </a:lnTo>
                <a:lnTo>
                  <a:pt x="126065" y="296195"/>
                </a:lnTo>
                <a:lnTo>
                  <a:pt x="119761" y="297475"/>
                </a:lnTo>
                <a:lnTo>
                  <a:pt x="113179" y="298328"/>
                </a:lnTo>
                <a:lnTo>
                  <a:pt x="107202" y="298897"/>
                </a:lnTo>
                <a:lnTo>
                  <a:pt x="101630" y="299276"/>
                </a:lnTo>
                <a:lnTo>
                  <a:pt x="91206" y="299698"/>
                </a:lnTo>
                <a:lnTo>
                  <a:pt x="71579" y="299968"/>
                </a:lnTo>
                <a:lnTo>
                  <a:pt x="66769" y="299990"/>
                </a:lnTo>
                <a:lnTo>
                  <a:pt x="62769" y="299053"/>
                </a:lnTo>
                <a:lnTo>
                  <a:pt x="53346" y="294135"/>
                </a:lnTo>
                <a:lnTo>
                  <a:pt x="48051" y="292650"/>
                </a:lnTo>
                <a:lnTo>
                  <a:pt x="43051" y="289450"/>
                </a:lnTo>
                <a:lnTo>
                  <a:pt x="40607" y="287263"/>
                </a:lnTo>
                <a:lnTo>
                  <a:pt x="35774" y="284833"/>
                </a:lnTo>
                <a:lnTo>
                  <a:pt x="30981" y="283754"/>
                </a:lnTo>
                <a:lnTo>
                  <a:pt x="26204" y="283274"/>
                </a:lnTo>
                <a:lnTo>
                  <a:pt x="24613" y="282193"/>
                </a:lnTo>
                <a:lnTo>
                  <a:pt x="23552" y="280520"/>
                </a:lnTo>
                <a:lnTo>
                  <a:pt x="21431" y="27431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1" name="SMARTInkAnnotation180"/>
          <p:cNvSpPr/>
          <p:nvPr/>
        </p:nvSpPr>
        <p:spPr>
          <a:xfrm>
            <a:off x="4964906" y="2846070"/>
            <a:ext cx="149920" cy="282495"/>
          </a:xfrm>
          <a:custGeom>
            <a:avLst/>
            <a:gdLst/>
            <a:ahLst/>
            <a:cxnLst/>
            <a:rect l="0" t="0" r="0" b="0"/>
            <a:pathLst>
              <a:path w="149920" h="282495">
                <a:moveTo>
                  <a:pt x="7144" y="0"/>
                </a:moveTo>
                <a:lnTo>
                  <a:pt x="7144" y="25789"/>
                </a:lnTo>
                <a:lnTo>
                  <a:pt x="7938" y="30527"/>
                </a:lnTo>
                <a:lnTo>
                  <a:pt x="9260" y="35592"/>
                </a:lnTo>
                <a:lnTo>
                  <a:pt x="10936" y="40873"/>
                </a:lnTo>
                <a:lnTo>
                  <a:pt x="12053" y="46298"/>
                </a:lnTo>
                <a:lnTo>
                  <a:pt x="12798" y="51820"/>
                </a:lnTo>
                <a:lnTo>
                  <a:pt x="13295" y="57407"/>
                </a:lnTo>
                <a:lnTo>
                  <a:pt x="13626" y="63036"/>
                </a:lnTo>
                <a:lnTo>
                  <a:pt x="13846" y="68694"/>
                </a:lnTo>
                <a:lnTo>
                  <a:pt x="13993" y="74371"/>
                </a:lnTo>
                <a:lnTo>
                  <a:pt x="14885" y="81013"/>
                </a:lnTo>
                <a:lnTo>
                  <a:pt x="16273" y="88299"/>
                </a:lnTo>
                <a:lnTo>
                  <a:pt x="17993" y="96013"/>
                </a:lnTo>
                <a:lnTo>
                  <a:pt x="19139" y="103061"/>
                </a:lnTo>
                <a:lnTo>
                  <a:pt x="19903" y="109665"/>
                </a:lnTo>
                <a:lnTo>
                  <a:pt x="20412" y="115972"/>
                </a:lnTo>
                <a:lnTo>
                  <a:pt x="20752" y="123035"/>
                </a:lnTo>
                <a:lnTo>
                  <a:pt x="21129" y="138502"/>
                </a:lnTo>
                <a:lnTo>
                  <a:pt x="22024" y="145675"/>
                </a:lnTo>
                <a:lnTo>
                  <a:pt x="23414" y="152361"/>
                </a:lnTo>
                <a:lnTo>
                  <a:pt x="25135" y="158724"/>
                </a:lnTo>
                <a:lnTo>
                  <a:pt x="26281" y="164871"/>
                </a:lnTo>
                <a:lnTo>
                  <a:pt x="27046" y="170874"/>
                </a:lnTo>
                <a:lnTo>
                  <a:pt x="27556" y="176781"/>
                </a:lnTo>
                <a:lnTo>
                  <a:pt x="28689" y="182624"/>
                </a:lnTo>
                <a:lnTo>
                  <a:pt x="30239" y="188424"/>
                </a:lnTo>
                <a:lnTo>
                  <a:pt x="32065" y="194196"/>
                </a:lnTo>
                <a:lnTo>
                  <a:pt x="33283" y="198996"/>
                </a:lnTo>
                <a:lnTo>
                  <a:pt x="34636" y="206870"/>
                </a:lnTo>
                <a:lnTo>
                  <a:pt x="35238" y="213544"/>
                </a:lnTo>
                <a:lnTo>
                  <a:pt x="35505" y="219686"/>
                </a:lnTo>
                <a:lnTo>
                  <a:pt x="35656" y="228498"/>
                </a:lnTo>
                <a:lnTo>
                  <a:pt x="35690" y="234270"/>
                </a:lnTo>
                <a:lnTo>
                  <a:pt x="36493" y="236190"/>
                </a:lnTo>
                <a:lnTo>
                  <a:pt x="37823" y="237470"/>
                </a:lnTo>
                <a:lnTo>
                  <a:pt x="39503" y="238323"/>
                </a:lnTo>
                <a:lnTo>
                  <a:pt x="40623" y="239844"/>
                </a:lnTo>
                <a:lnTo>
                  <a:pt x="41369" y="241811"/>
                </a:lnTo>
                <a:lnTo>
                  <a:pt x="41867" y="244075"/>
                </a:lnTo>
                <a:lnTo>
                  <a:pt x="41405" y="245584"/>
                </a:lnTo>
                <a:lnTo>
                  <a:pt x="40303" y="246590"/>
                </a:lnTo>
                <a:lnTo>
                  <a:pt x="36624" y="248205"/>
                </a:lnTo>
                <a:lnTo>
                  <a:pt x="36323" y="247385"/>
                </a:lnTo>
                <a:lnTo>
                  <a:pt x="35742" y="240373"/>
                </a:lnTo>
                <a:lnTo>
                  <a:pt x="35725" y="235580"/>
                </a:lnTo>
                <a:lnTo>
                  <a:pt x="34929" y="233254"/>
                </a:lnTo>
                <a:lnTo>
                  <a:pt x="30811" y="225428"/>
                </a:lnTo>
                <a:lnTo>
                  <a:pt x="29569" y="219887"/>
                </a:lnTo>
                <a:lnTo>
                  <a:pt x="31134" y="211710"/>
                </a:lnTo>
                <a:lnTo>
                  <a:pt x="32662" y="206863"/>
                </a:lnTo>
                <a:lnTo>
                  <a:pt x="36856" y="196963"/>
                </a:lnTo>
                <a:lnTo>
                  <a:pt x="49983" y="168184"/>
                </a:lnTo>
                <a:lnTo>
                  <a:pt x="56340" y="156890"/>
                </a:lnTo>
                <a:lnTo>
                  <a:pt x="62166" y="148408"/>
                </a:lnTo>
                <a:lnTo>
                  <a:pt x="67638" y="141801"/>
                </a:lnTo>
                <a:lnTo>
                  <a:pt x="72080" y="137397"/>
                </a:lnTo>
                <a:lnTo>
                  <a:pt x="75835" y="134460"/>
                </a:lnTo>
                <a:lnTo>
                  <a:pt x="91356" y="125196"/>
                </a:lnTo>
                <a:lnTo>
                  <a:pt x="95035" y="123469"/>
                </a:lnTo>
                <a:lnTo>
                  <a:pt x="98282" y="122317"/>
                </a:lnTo>
                <a:lnTo>
                  <a:pt x="101240" y="121550"/>
                </a:lnTo>
                <a:lnTo>
                  <a:pt x="104006" y="121038"/>
                </a:lnTo>
                <a:lnTo>
                  <a:pt x="106643" y="120697"/>
                </a:lnTo>
                <a:lnTo>
                  <a:pt x="109195" y="120470"/>
                </a:lnTo>
                <a:lnTo>
                  <a:pt x="111691" y="121270"/>
                </a:lnTo>
                <a:lnTo>
                  <a:pt x="114149" y="122757"/>
                </a:lnTo>
                <a:lnTo>
                  <a:pt x="116579" y="124700"/>
                </a:lnTo>
                <a:lnTo>
                  <a:pt x="119789" y="126948"/>
                </a:lnTo>
                <a:lnTo>
                  <a:pt x="123515" y="129400"/>
                </a:lnTo>
                <a:lnTo>
                  <a:pt x="127587" y="131986"/>
                </a:lnTo>
                <a:lnTo>
                  <a:pt x="131096" y="134663"/>
                </a:lnTo>
                <a:lnTo>
                  <a:pt x="134228" y="137400"/>
                </a:lnTo>
                <a:lnTo>
                  <a:pt x="137110" y="140178"/>
                </a:lnTo>
                <a:lnTo>
                  <a:pt x="139032" y="142982"/>
                </a:lnTo>
                <a:lnTo>
                  <a:pt x="140313" y="145803"/>
                </a:lnTo>
                <a:lnTo>
                  <a:pt x="141167" y="148637"/>
                </a:lnTo>
                <a:lnTo>
                  <a:pt x="144233" y="154326"/>
                </a:lnTo>
                <a:lnTo>
                  <a:pt x="146161" y="157176"/>
                </a:lnTo>
                <a:lnTo>
                  <a:pt x="147447" y="160982"/>
                </a:lnTo>
                <a:lnTo>
                  <a:pt x="148305" y="165424"/>
                </a:lnTo>
                <a:lnTo>
                  <a:pt x="148876" y="170290"/>
                </a:lnTo>
                <a:lnTo>
                  <a:pt x="149510" y="178237"/>
                </a:lnTo>
                <a:lnTo>
                  <a:pt x="149793" y="185896"/>
                </a:lnTo>
                <a:lnTo>
                  <a:pt x="149919" y="195650"/>
                </a:lnTo>
                <a:lnTo>
                  <a:pt x="149158" y="199966"/>
                </a:lnTo>
                <a:lnTo>
                  <a:pt x="145089" y="210591"/>
                </a:lnTo>
                <a:lnTo>
                  <a:pt x="143859" y="216786"/>
                </a:lnTo>
                <a:lnTo>
                  <a:pt x="141943" y="219771"/>
                </a:lnTo>
                <a:lnTo>
                  <a:pt x="139079" y="222714"/>
                </a:lnTo>
                <a:lnTo>
                  <a:pt x="135582" y="225628"/>
                </a:lnTo>
                <a:lnTo>
                  <a:pt x="132457" y="229476"/>
                </a:lnTo>
                <a:lnTo>
                  <a:pt x="129579" y="233947"/>
                </a:lnTo>
                <a:lnTo>
                  <a:pt x="126868" y="238832"/>
                </a:lnTo>
                <a:lnTo>
                  <a:pt x="123472" y="243041"/>
                </a:lnTo>
                <a:lnTo>
                  <a:pt x="119621" y="246800"/>
                </a:lnTo>
                <a:lnTo>
                  <a:pt x="115466" y="250258"/>
                </a:lnTo>
                <a:lnTo>
                  <a:pt x="110315" y="253516"/>
                </a:lnTo>
                <a:lnTo>
                  <a:pt x="104499" y="256641"/>
                </a:lnTo>
                <a:lnTo>
                  <a:pt x="98241" y="259676"/>
                </a:lnTo>
                <a:lnTo>
                  <a:pt x="92481" y="262652"/>
                </a:lnTo>
                <a:lnTo>
                  <a:pt x="81849" y="268499"/>
                </a:lnTo>
                <a:lnTo>
                  <a:pt x="76790" y="270439"/>
                </a:lnTo>
                <a:lnTo>
                  <a:pt x="71831" y="271733"/>
                </a:lnTo>
                <a:lnTo>
                  <a:pt x="66938" y="272595"/>
                </a:lnTo>
                <a:lnTo>
                  <a:pt x="62087" y="274122"/>
                </a:lnTo>
                <a:lnTo>
                  <a:pt x="57267" y="276093"/>
                </a:lnTo>
                <a:lnTo>
                  <a:pt x="52465" y="278360"/>
                </a:lnTo>
                <a:lnTo>
                  <a:pt x="48471" y="279870"/>
                </a:lnTo>
                <a:lnTo>
                  <a:pt x="45014" y="280878"/>
                </a:lnTo>
                <a:lnTo>
                  <a:pt x="41916" y="281549"/>
                </a:lnTo>
                <a:lnTo>
                  <a:pt x="39056" y="281997"/>
                </a:lnTo>
                <a:lnTo>
                  <a:pt x="36356" y="282296"/>
                </a:lnTo>
                <a:lnTo>
                  <a:pt x="33763" y="282494"/>
                </a:lnTo>
                <a:lnTo>
                  <a:pt x="31239" y="281674"/>
                </a:lnTo>
                <a:lnTo>
                  <a:pt x="28763" y="280175"/>
                </a:lnTo>
                <a:lnTo>
                  <a:pt x="26320" y="278223"/>
                </a:lnTo>
                <a:lnTo>
                  <a:pt x="23103" y="276922"/>
                </a:lnTo>
                <a:lnTo>
                  <a:pt x="19371" y="276055"/>
                </a:lnTo>
                <a:lnTo>
                  <a:pt x="9559" y="274662"/>
                </a:lnTo>
                <a:lnTo>
                  <a:pt x="6101" y="271932"/>
                </a:lnTo>
                <a:lnTo>
                  <a:pt x="1205" y="266969"/>
                </a:lnTo>
                <a:lnTo>
                  <a:pt x="803" y="265609"/>
                </a:lnTo>
                <a:lnTo>
                  <a:pt x="0" y="25717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2" name="SMARTInkAnnotation181"/>
          <p:cNvSpPr/>
          <p:nvPr/>
        </p:nvSpPr>
        <p:spPr>
          <a:xfrm>
            <a:off x="5257802" y="2854642"/>
            <a:ext cx="307180" cy="102871"/>
          </a:xfrm>
          <a:custGeom>
            <a:avLst/>
            <a:gdLst/>
            <a:ahLst/>
            <a:cxnLst/>
            <a:rect l="0" t="0" r="0" b="0"/>
            <a:pathLst>
              <a:path w="307180" h="102871">
                <a:moveTo>
                  <a:pt x="7141" y="102870"/>
                </a:moveTo>
                <a:lnTo>
                  <a:pt x="3026" y="102870"/>
                </a:lnTo>
                <a:lnTo>
                  <a:pt x="4783" y="102870"/>
                </a:lnTo>
                <a:lnTo>
                  <a:pt x="67" y="102870"/>
                </a:lnTo>
                <a:lnTo>
                  <a:pt x="29" y="100330"/>
                </a:lnTo>
                <a:lnTo>
                  <a:pt x="0" y="82719"/>
                </a:lnTo>
                <a:lnTo>
                  <a:pt x="793" y="79911"/>
                </a:lnTo>
                <a:lnTo>
                  <a:pt x="2116" y="77087"/>
                </a:lnTo>
                <a:lnTo>
                  <a:pt x="3791" y="74251"/>
                </a:lnTo>
                <a:lnTo>
                  <a:pt x="5702" y="71409"/>
                </a:lnTo>
                <a:lnTo>
                  <a:pt x="7769" y="68561"/>
                </a:lnTo>
                <a:lnTo>
                  <a:pt x="9941" y="65710"/>
                </a:lnTo>
                <a:lnTo>
                  <a:pt x="12183" y="61904"/>
                </a:lnTo>
                <a:lnTo>
                  <a:pt x="14472" y="57462"/>
                </a:lnTo>
                <a:lnTo>
                  <a:pt x="16791" y="52596"/>
                </a:lnTo>
                <a:lnTo>
                  <a:pt x="19925" y="48399"/>
                </a:lnTo>
                <a:lnTo>
                  <a:pt x="23601" y="44648"/>
                </a:lnTo>
                <a:lnTo>
                  <a:pt x="27640" y="41196"/>
                </a:lnTo>
                <a:lnTo>
                  <a:pt x="31126" y="37941"/>
                </a:lnTo>
                <a:lnTo>
                  <a:pt x="34244" y="34820"/>
                </a:lnTo>
                <a:lnTo>
                  <a:pt x="37116" y="31786"/>
                </a:lnTo>
                <a:lnTo>
                  <a:pt x="40618" y="28811"/>
                </a:lnTo>
                <a:lnTo>
                  <a:pt x="44541" y="25875"/>
                </a:lnTo>
                <a:lnTo>
                  <a:pt x="48743" y="22965"/>
                </a:lnTo>
                <a:lnTo>
                  <a:pt x="52338" y="20073"/>
                </a:lnTo>
                <a:lnTo>
                  <a:pt x="55529" y="17192"/>
                </a:lnTo>
                <a:lnTo>
                  <a:pt x="58450" y="14319"/>
                </a:lnTo>
                <a:lnTo>
                  <a:pt x="61984" y="12404"/>
                </a:lnTo>
                <a:lnTo>
                  <a:pt x="70146" y="10275"/>
                </a:lnTo>
                <a:lnTo>
                  <a:pt x="73751" y="8755"/>
                </a:lnTo>
                <a:lnTo>
                  <a:pt x="76948" y="6790"/>
                </a:lnTo>
                <a:lnTo>
                  <a:pt x="79872" y="4527"/>
                </a:lnTo>
                <a:lnTo>
                  <a:pt x="87357" y="2012"/>
                </a:lnTo>
                <a:lnTo>
                  <a:pt x="95180" y="894"/>
                </a:lnTo>
                <a:lnTo>
                  <a:pt x="101303" y="398"/>
                </a:lnTo>
                <a:lnTo>
                  <a:pt x="104047" y="1218"/>
                </a:lnTo>
                <a:lnTo>
                  <a:pt x="106670" y="2717"/>
                </a:lnTo>
                <a:lnTo>
                  <a:pt x="109213" y="4669"/>
                </a:lnTo>
                <a:lnTo>
                  <a:pt x="114154" y="6838"/>
                </a:lnTo>
                <a:lnTo>
                  <a:pt x="116583" y="7416"/>
                </a:lnTo>
                <a:lnTo>
                  <a:pt x="121399" y="10599"/>
                </a:lnTo>
                <a:lnTo>
                  <a:pt x="123794" y="12781"/>
                </a:lnTo>
                <a:lnTo>
                  <a:pt x="126185" y="15188"/>
                </a:lnTo>
                <a:lnTo>
                  <a:pt x="128573" y="17746"/>
                </a:lnTo>
                <a:lnTo>
                  <a:pt x="130958" y="20403"/>
                </a:lnTo>
                <a:lnTo>
                  <a:pt x="132549" y="23127"/>
                </a:lnTo>
                <a:lnTo>
                  <a:pt x="133609" y="25896"/>
                </a:lnTo>
                <a:lnTo>
                  <a:pt x="134316" y="28694"/>
                </a:lnTo>
                <a:lnTo>
                  <a:pt x="135580" y="31512"/>
                </a:lnTo>
                <a:lnTo>
                  <a:pt x="137218" y="34343"/>
                </a:lnTo>
                <a:lnTo>
                  <a:pt x="139103" y="37183"/>
                </a:lnTo>
                <a:lnTo>
                  <a:pt x="141153" y="40029"/>
                </a:lnTo>
                <a:lnTo>
                  <a:pt x="143314" y="42879"/>
                </a:lnTo>
                <a:lnTo>
                  <a:pt x="145548" y="45730"/>
                </a:lnTo>
                <a:lnTo>
                  <a:pt x="147038" y="48585"/>
                </a:lnTo>
                <a:lnTo>
                  <a:pt x="148030" y="51440"/>
                </a:lnTo>
                <a:lnTo>
                  <a:pt x="148693" y="54296"/>
                </a:lnTo>
                <a:lnTo>
                  <a:pt x="149927" y="57152"/>
                </a:lnTo>
                <a:lnTo>
                  <a:pt x="151544" y="60009"/>
                </a:lnTo>
                <a:lnTo>
                  <a:pt x="153417" y="62866"/>
                </a:lnTo>
                <a:lnTo>
                  <a:pt x="154665" y="65724"/>
                </a:lnTo>
                <a:lnTo>
                  <a:pt x="155497" y="68581"/>
                </a:lnTo>
                <a:lnTo>
                  <a:pt x="156051" y="71438"/>
                </a:lnTo>
                <a:lnTo>
                  <a:pt x="157215" y="73343"/>
                </a:lnTo>
                <a:lnTo>
                  <a:pt x="158784" y="74613"/>
                </a:lnTo>
                <a:lnTo>
                  <a:pt x="160624" y="75459"/>
                </a:lnTo>
                <a:lnTo>
                  <a:pt x="162644" y="76976"/>
                </a:lnTo>
                <a:lnTo>
                  <a:pt x="164785" y="78940"/>
                </a:lnTo>
                <a:lnTo>
                  <a:pt x="170131" y="84385"/>
                </a:lnTo>
                <a:lnTo>
                  <a:pt x="172980" y="87669"/>
                </a:lnTo>
                <a:lnTo>
                  <a:pt x="174850" y="89879"/>
                </a:lnTo>
                <a:lnTo>
                  <a:pt x="176891" y="91352"/>
                </a:lnTo>
                <a:lnTo>
                  <a:pt x="181275" y="92989"/>
                </a:lnTo>
                <a:lnTo>
                  <a:pt x="187986" y="93716"/>
                </a:lnTo>
                <a:lnTo>
                  <a:pt x="191999" y="93910"/>
                </a:lnTo>
                <a:lnTo>
                  <a:pt x="195467" y="93087"/>
                </a:lnTo>
                <a:lnTo>
                  <a:pt x="198573" y="91585"/>
                </a:lnTo>
                <a:lnTo>
                  <a:pt x="201438" y="89632"/>
                </a:lnTo>
                <a:lnTo>
                  <a:pt x="206737" y="87461"/>
                </a:lnTo>
                <a:lnTo>
                  <a:pt x="212531" y="85545"/>
                </a:lnTo>
                <a:lnTo>
                  <a:pt x="216300" y="83700"/>
                </a:lnTo>
                <a:lnTo>
                  <a:pt x="220400" y="81518"/>
                </a:lnTo>
                <a:lnTo>
                  <a:pt x="229187" y="76552"/>
                </a:lnTo>
                <a:lnTo>
                  <a:pt x="233753" y="73895"/>
                </a:lnTo>
                <a:lnTo>
                  <a:pt x="237591" y="71171"/>
                </a:lnTo>
                <a:lnTo>
                  <a:pt x="240943" y="68403"/>
                </a:lnTo>
                <a:lnTo>
                  <a:pt x="243971" y="65604"/>
                </a:lnTo>
                <a:lnTo>
                  <a:pt x="247579" y="62786"/>
                </a:lnTo>
                <a:lnTo>
                  <a:pt x="251571" y="59955"/>
                </a:lnTo>
                <a:lnTo>
                  <a:pt x="255819" y="57115"/>
                </a:lnTo>
                <a:lnTo>
                  <a:pt x="259445" y="54269"/>
                </a:lnTo>
                <a:lnTo>
                  <a:pt x="262657" y="51419"/>
                </a:lnTo>
                <a:lnTo>
                  <a:pt x="265591" y="48568"/>
                </a:lnTo>
                <a:lnTo>
                  <a:pt x="269135" y="44761"/>
                </a:lnTo>
                <a:lnTo>
                  <a:pt x="277306" y="35452"/>
                </a:lnTo>
                <a:lnTo>
                  <a:pt x="280120" y="31255"/>
                </a:lnTo>
                <a:lnTo>
                  <a:pt x="281996" y="27504"/>
                </a:lnTo>
                <a:lnTo>
                  <a:pt x="283247" y="24051"/>
                </a:lnTo>
                <a:lnTo>
                  <a:pt x="284874" y="20797"/>
                </a:lnTo>
                <a:lnTo>
                  <a:pt x="286753" y="17675"/>
                </a:lnTo>
                <a:lnTo>
                  <a:pt x="288798" y="14641"/>
                </a:lnTo>
                <a:lnTo>
                  <a:pt x="290956" y="12618"/>
                </a:lnTo>
                <a:lnTo>
                  <a:pt x="293189" y="11270"/>
                </a:lnTo>
                <a:lnTo>
                  <a:pt x="295471" y="10370"/>
                </a:lnTo>
                <a:lnTo>
                  <a:pt x="296993" y="8819"/>
                </a:lnTo>
                <a:lnTo>
                  <a:pt x="298007" y="6832"/>
                </a:lnTo>
                <a:lnTo>
                  <a:pt x="298682" y="4555"/>
                </a:lnTo>
                <a:lnTo>
                  <a:pt x="299928" y="3037"/>
                </a:lnTo>
                <a:lnTo>
                  <a:pt x="301551" y="2025"/>
                </a:lnTo>
                <a:lnTo>
                  <a:pt x="30717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3" name="SMARTInkAnnotation182"/>
          <p:cNvSpPr/>
          <p:nvPr/>
        </p:nvSpPr>
        <p:spPr>
          <a:xfrm>
            <a:off x="5272087" y="3017520"/>
            <a:ext cx="278607" cy="110134"/>
          </a:xfrm>
          <a:custGeom>
            <a:avLst/>
            <a:gdLst/>
            <a:ahLst/>
            <a:cxnLst/>
            <a:rect l="0" t="0" r="0" b="0"/>
            <a:pathLst>
              <a:path w="278607" h="110134">
                <a:moveTo>
                  <a:pt x="0" y="77152"/>
                </a:moveTo>
                <a:lnTo>
                  <a:pt x="0" y="61304"/>
                </a:lnTo>
                <a:lnTo>
                  <a:pt x="2117" y="58043"/>
                </a:lnTo>
                <a:lnTo>
                  <a:pt x="3793" y="55841"/>
                </a:lnTo>
                <a:lnTo>
                  <a:pt x="5704" y="54372"/>
                </a:lnTo>
                <a:lnTo>
                  <a:pt x="12185" y="51353"/>
                </a:lnTo>
                <a:lnTo>
                  <a:pt x="14474" y="49475"/>
                </a:lnTo>
                <a:lnTo>
                  <a:pt x="16793" y="47271"/>
                </a:lnTo>
                <a:lnTo>
                  <a:pt x="19133" y="44849"/>
                </a:lnTo>
                <a:lnTo>
                  <a:pt x="21487" y="42282"/>
                </a:lnTo>
                <a:lnTo>
                  <a:pt x="26219" y="36889"/>
                </a:lnTo>
                <a:lnTo>
                  <a:pt x="30967" y="31317"/>
                </a:lnTo>
                <a:lnTo>
                  <a:pt x="34139" y="29451"/>
                </a:lnTo>
                <a:lnTo>
                  <a:pt x="41896" y="27377"/>
                </a:lnTo>
                <a:lnTo>
                  <a:pt x="45393" y="25871"/>
                </a:lnTo>
                <a:lnTo>
                  <a:pt x="48518" y="23915"/>
                </a:lnTo>
                <a:lnTo>
                  <a:pt x="51396" y="21658"/>
                </a:lnTo>
                <a:lnTo>
                  <a:pt x="56710" y="19151"/>
                </a:lnTo>
                <a:lnTo>
                  <a:pt x="64164" y="17739"/>
                </a:lnTo>
                <a:lnTo>
                  <a:pt x="71399" y="17321"/>
                </a:lnTo>
                <a:lnTo>
                  <a:pt x="78570" y="17197"/>
                </a:lnTo>
                <a:lnTo>
                  <a:pt x="88104" y="17155"/>
                </a:lnTo>
                <a:lnTo>
                  <a:pt x="90486" y="18104"/>
                </a:lnTo>
                <a:lnTo>
                  <a:pt x="92868" y="19690"/>
                </a:lnTo>
                <a:lnTo>
                  <a:pt x="95250" y="21699"/>
                </a:lnTo>
                <a:lnTo>
                  <a:pt x="100012" y="23931"/>
                </a:lnTo>
                <a:lnTo>
                  <a:pt x="102394" y="24527"/>
                </a:lnTo>
                <a:lnTo>
                  <a:pt x="107156" y="27728"/>
                </a:lnTo>
                <a:lnTo>
                  <a:pt x="109538" y="29915"/>
                </a:lnTo>
                <a:lnTo>
                  <a:pt x="111125" y="32326"/>
                </a:lnTo>
                <a:lnTo>
                  <a:pt x="112184" y="34886"/>
                </a:lnTo>
                <a:lnTo>
                  <a:pt x="112889" y="37545"/>
                </a:lnTo>
                <a:lnTo>
                  <a:pt x="114153" y="40270"/>
                </a:lnTo>
                <a:lnTo>
                  <a:pt x="115790" y="43039"/>
                </a:lnTo>
                <a:lnTo>
                  <a:pt x="117675" y="45837"/>
                </a:lnTo>
                <a:lnTo>
                  <a:pt x="118931" y="48656"/>
                </a:lnTo>
                <a:lnTo>
                  <a:pt x="119769" y="51487"/>
                </a:lnTo>
                <a:lnTo>
                  <a:pt x="120327" y="54327"/>
                </a:lnTo>
                <a:lnTo>
                  <a:pt x="121493" y="57173"/>
                </a:lnTo>
                <a:lnTo>
                  <a:pt x="123065" y="60023"/>
                </a:lnTo>
                <a:lnTo>
                  <a:pt x="124906" y="62875"/>
                </a:lnTo>
                <a:lnTo>
                  <a:pt x="126133" y="65729"/>
                </a:lnTo>
                <a:lnTo>
                  <a:pt x="126951" y="68585"/>
                </a:lnTo>
                <a:lnTo>
                  <a:pt x="127497" y="71441"/>
                </a:lnTo>
                <a:lnTo>
                  <a:pt x="128654" y="74297"/>
                </a:lnTo>
                <a:lnTo>
                  <a:pt x="130220" y="77154"/>
                </a:lnTo>
                <a:lnTo>
                  <a:pt x="132057" y="80011"/>
                </a:lnTo>
                <a:lnTo>
                  <a:pt x="133282" y="82868"/>
                </a:lnTo>
                <a:lnTo>
                  <a:pt x="134098" y="85725"/>
                </a:lnTo>
                <a:lnTo>
                  <a:pt x="134643" y="88583"/>
                </a:lnTo>
                <a:lnTo>
                  <a:pt x="135799" y="90488"/>
                </a:lnTo>
                <a:lnTo>
                  <a:pt x="137364" y="91758"/>
                </a:lnTo>
                <a:lnTo>
                  <a:pt x="139201" y="92604"/>
                </a:lnTo>
                <a:lnTo>
                  <a:pt x="141219" y="94121"/>
                </a:lnTo>
                <a:lnTo>
                  <a:pt x="143359" y="96085"/>
                </a:lnTo>
                <a:lnTo>
                  <a:pt x="145579" y="98346"/>
                </a:lnTo>
                <a:lnTo>
                  <a:pt x="147853" y="99854"/>
                </a:lnTo>
                <a:lnTo>
                  <a:pt x="154845" y="102929"/>
                </a:lnTo>
                <a:lnTo>
                  <a:pt x="157205" y="104814"/>
                </a:lnTo>
                <a:lnTo>
                  <a:pt x="159572" y="107023"/>
                </a:lnTo>
                <a:lnTo>
                  <a:pt x="164319" y="109478"/>
                </a:lnTo>
                <a:lnTo>
                  <a:pt x="166696" y="110133"/>
                </a:lnTo>
                <a:lnTo>
                  <a:pt x="169075" y="109617"/>
                </a:lnTo>
                <a:lnTo>
                  <a:pt x="173834" y="106504"/>
                </a:lnTo>
                <a:lnTo>
                  <a:pt x="178595" y="104485"/>
                </a:lnTo>
                <a:lnTo>
                  <a:pt x="180976" y="103947"/>
                </a:lnTo>
                <a:lnTo>
                  <a:pt x="185738" y="100808"/>
                </a:lnTo>
                <a:lnTo>
                  <a:pt x="188119" y="98638"/>
                </a:lnTo>
                <a:lnTo>
                  <a:pt x="191294" y="97191"/>
                </a:lnTo>
                <a:lnTo>
                  <a:pt x="199055" y="95583"/>
                </a:lnTo>
                <a:lnTo>
                  <a:pt x="205679" y="92329"/>
                </a:lnTo>
                <a:lnTo>
                  <a:pt x="208557" y="90128"/>
                </a:lnTo>
                <a:lnTo>
                  <a:pt x="212063" y="87708"/>
                </a:lnTo>
                <a:lnTo>
                  <a:pt x="220193" y="82478"/>
                </a:lnTo>
                <a:lnTo>
                  <a:pt x="223789" y="79751"/>
                </a:lnTo>
                <a:lnTo>
                  <a:pt x="226980" y="76980"/>
                </a:lnTo>
                <a:lnTo>
                  <a:pt x="229901" y="74180"/>
                </a:lnTo>
                <a:lnTo>
                  <a:pt x="232642" y="71361"/>
                </a:lnTo>
                <a:lnTo>
                  <a:pt x="235264" y="68529"/>
                </a:lnTo>
                <a:lnTo>
                  <a:pt x="240293" y="62842"/>
                </a:lnTo>
                <a:lnTo>
                  <a:pt x="252385" y="48574"/>
                </a:lnTo>
                <a:lnTo>
                  <a:pt x="254775" y="46670"/>
                </a:lnTo>
                <a:lnTo>
                  <a:pt x="259548" y="44554"/>
                </a:lnTo>
                <a:lnTo>
                  <a:pt x="261138" y="43038"/>
                </a:lnTo>
                <a:lnTo>
                  <a:pt x="262199" y="41074"/>
                </a:lnTo>
                <a:lnTo>
                  <a:pt x="262905" y="38813"/>
                </a:lnTo>
                <a:lnTo>
                  <a:pt x="264170" y="36353"/>
                </a:lnTo>
                <a:lnTo>
                  <a:pt x="265807" y="33760"/>
                </a:lnTo>
                <a:lnTo>
                  <a:pt x="267692" y="31079"/>
                </a:lnTo>
                <a:lnTo>
                  <a:pt x="268949" y="28340"/>
                </a:lnTo>
                <a:lnTo>
                  <a:pt x="269787" y="25560"/>
                </a:lnTo>
                <a:lnTo>
                  <a:pt x="270346" y="22755"/>
                </a:lnTo>
                <a:lnTo>
                  <a:pt x="271512" y="19932"/>
                </a:lnTo>
                <a:lnTo>
                  <a:pt x="273083" y="17098"/>
                </a:lnTo>
                <a:lnTo>
                  <a:pt x="277516" y="10257"/>
                </a:lnTo>
                <a:lnTo>
                  <a:pt x="277879" y="8742"/>
                </a:lnTo>
                <a:lnTo>
                  <a:pt x="278121" y="6781"/>
                </a:lnTo>
                <a:lnTo>
                  <a:pt x="2786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4" name="SMARTInkAnnotation183"/>
          <p:cNvSpPr/>
          <p:nvPr/>
        </p:nvSpPr>
        <p:spPr>
          <a:xfrm>
            <a:off x="5818046" y="2743200"/>
            <a:ext cx="204136" cy="162878"/>
          </a:xfrm>
          <a:custGeom>
            <a:avLst/>
            <a:gdLst/>
            <a:ahLst/>
            <a:cxnLst/>
            <a:rect l="0" t="0" r="0" b="0"/>
            <a:pathLst>
              <a:path w="204136" h="162878">
                <a:moveTo>
                  <a:pt x="11254" y="0"/>
                </a:moveTo>
                <a:lnTo>
                  <a:pt x="11254" y="35999"/>
                </a:lnTo>
                <a:lnTo>
                  <a:pt x="12048" y="40192"/>
                </a:lnTo>
                <a:lnTo>
                  <a:pt x="13370" y="44892"/>
                </a:lnTo>
                <a:lnTo>
                  <a:pt x="15046" y="49931"/>
                </a:lnTo>
                <a:lnTo>
                  <a:pt x="16163" y="56147"/>
                </a:lnTo>
                <a:lnTo>
                  <a:pt x="16908" y="63149"/>
                </a:lnTo>
                <a:lnTo>
                  <a:pt x="17405" y="70674"/>
                </a:lnTo>
                <a:lnTo>
                  <a:pt x="16942" y="77596"/>
                </a:lnTo>
                <a:lnTo>
                  <a:pt x="15840" y="84115"/>
                </a:lnTo>
                <a:lnTo>
                  <a:pt x="14311" y="90367"/>
                </a:lnTo>
                <a:lnTo>
                  <a:pt x="13291" y="95487"/>
                </a:lnTo>
                <a:lnTo>
                  <a:pt x="12612" y="99853"/>
                </a:lnTo>
                <a:lnTo>
                  <a:pt x="12160" y="103716"/>
                </a:lnTo>
                <a:lnTo>
                  <a:pt x="11064" y="108196"/>
                </a:lnTo>
                <a:lnTo>
                  <a:pt x="9540" y="113088"/>
                </a:lnTo>
                <a:lnTo>
                  <a:pt x="7730" y="118254"/>
                </a:lnTo>
                <a:lnTo>
                  <a:pt x="6523" y="122652"/>
                </a:lnTo>
                <a:lnTo>
                  <a:pt x="5719" y="126535"/>
                </a:lnTo>
                <a:lnTo>
                  <a:pt x="5182" y="130077"/>
                </a:lnTo>
                <a:lnTo>
                  <a:pt x="4825" y="133390"/>
                </a:lnTo>
                <a:lnTo>
                  <a:pt x="4586" y="136552"/>
                </a:lnTo>
                <a:lnTo>
                  <a:pt x="4428" y="139612"/>
                </a:lnTo>
                <a:lnTo>
                  <a:pt x="4251" y="145552"/>
                </a:lnTo>
                <a:lnTo>
                  <a:pt x="4138" y="157127"/>
                </a:lnTo>
                <a:lnTo>
                  <a:pt x="3335" y="159044"/>
                </a:lnTo>
                <a:lnTo>
                  <a:pt x="2006" y="160322"/>
                </a:lnTo>
                <a:lnTo>
                  <a:pt x="326" y="161174"/>
                </a:lnTo>
                <a:lnTo>
                  <a:pt x="0" y="161741"/>
                </a:lnTo>
                <a:lnTo>
                  <a:pt x="576" y="162120"/>
                </a:lnTo>
                <a:lnTo>
                  <a:pt x="4049" y="162864"/>
                </a:lnTo>
                <a:lnTo>
                  <a:pt x="24693" y="162877"/>
                </a:lnTo>
                <a:lnTo>
                  <a:pt x="28151" y="161925"/>
                </a:lnTo>
                <a:lnTo>
                  <a:pt x="34109" y="158326"/>
                </a:lnTo>
                <a:lnTo>
                  <a:pt x="38397" y="156986"/>
                </a:lnTo>
                <a:lnTo>
                  <a:pt x="43637" y="156092"/>
                </a:lnTo>
                <a:lnTo>
                  <a:pt x="49511" y="155496"/>
                </a:lnTo>
                <a:lnTo>
                  <a:pt x="55015" y="155100"/>
                </a:lnTo>
                <a:lnTo>
                  <a:pt x="65363" y="154658"/>
                </a:lnTo>
                <a:lnTo>
                  <a:pt x="70346" y="153588"/>
                </a:lnTo>
                <a:lnTo>
                  <a:pt x="75255" y="151922"/>
                </a:lnTo>
                <a:lnTo>
                  <a:pt x="80115" y="149859"/>
                </a:lnTo>
                <a:lnTo>
                  <a:pt x="84942" y="148483"/>
                </a:lnTo>
                <a:lnTo>
                  <a:pt x="89748" y="147566"/>
                </a:lnTo>
                <a:lnTo>
                  <a:pt x="94540" y="146955"/>
                </a:lnTo>
                <a:lnTo>
                  <a:pt x="99321" y="145595"/>
                </a:lnTo>
                <a:lnTo>
                  <a:pt x="104097" y="143736"/>
                </a:lnTo>
                <a:lnTo>
                  <a:pt x="108868" y="141543"/>
                </a:lnTo>
                <a:lnTo>
                  <a:pt x="113636" y="140082"/>
                </a:lnTo>
                <a:lnTo>
                  <a:pt x="118403" y="139108"/>
                </a:lnTo>
                <a:lnTo>
                  <a:pt x="123168" y="138459"/>
                </a:lnTo>
                <a:lnTo>
                  <a:pt x="127932" y="138026"/>
                </a:lnTo>
                <a:lnTo>
                  <a:pt x="132695" y="137737"/>
                </a:lnTo>
                <a:lnTo>
                  <a:pt x="142221" y="137416"/>
                </a:lnTo>
                <a:lnTo>
                  <a:pt x="174171" y="137170"/>
                </a:lnTo>
                <a:lnTo>
                  <a:pt x="204135" y="1371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5" name="SMARTInkAnnotation184"/>
          <p:cNvSpPr/>
          <p:nvPr/>
        </p:nvSpPr>
        <p:spPr>
          <a:xfrm>
            <a:off x="5965031" y="2743200"/>
            <a:ext cx="28576" cy="342901"/>
          </a:xfrm>
          <a:custGeom>
            <a:avLst/>
            <a:gdLst/>
            <a:ahLst/>
            <a:cxnLst/>
            <a:rect l="0" t="0" r="0" b="0"/>
            <a:pathLst>
              <a:path w="28576" h="342901">
                <a:moveTo>
                  <a:pt x="0" y="0"/>
                </a:moveTo>
                <a:lnTo>
                  <a:pt x="0" y="108797"/>
                </a:lnTo>
                <a:lnTo>
                  <a:pt x="794" y="118251"/>
                </a:lnTo>
                <a:lnTo>
                  <a:pt x="2117" y="127411"/>
                </a:lnTo>
                <a:lnTo>
                  <a:pt x="3793" y="136376"/>
                </a:lnTo>
                <a:lnTo>
                  <a:pt x="4909" y="145210"/>
                </a:lnTo>
                <a:lnTo>
                  <a:pt x="5654" y="153956"/>
                </a:lnTo>
                <a:lnTo>
                  <a:pt x="6151" y="162645"/>
                </a:lnTo>
                <a:lnTo>
                  <a:pt x="6482" y="171295"/>
                </a:lnTo>
                <a:lnTo>
                  <a:pt x="6849" y="188526"/>
                </a:lnTo>
                <a:lnTo>
                  <a:pt x="7057" y="214292"/>
                </a:lnTo>
                <a:lnTo>
                  <a:pt x="7879" y="222871"/>
                </a:lnTo>
                <a:lnTo>
                  <a:pt x="9222" y="231448"/>
                </a:lnTo>
                <a:lnTo>
                  <a:pt x="10910" y="240023"/>
                </a:lnTo>
                <a:lnTo>
                  <a:pt x="12037" y="247646"/>
                </a:lnTo>
                <a:lnTo>
                  <a:pt x="12787" y="254632"/>
                </a:lnTo>
                <a:lnTo>
                  <a:pt x="13288" y="261195"/>
                </a:lnTo>
                <a:lnTo>
                  <a:pt x="14414" y="268427"/>
                </a:lnTo>
                <a:lnTo>
                  <a:pt x="15960" y="276106"/>
                </a:lnTo>
                <a:lnTo>
                  <a:pt x="17784" y="284083"/>
                </a:lnTo>
                <a:lnTo>
                  <a:pt x="18999" y="290354"/>
                </a:lnTo>
                <a:lnTo>
                  <a:pt x="19810" y="295487"/>
                </a:lnTo>
                <a:lnTo>
                  <a:pt x="20350" y="299861"/>
                </a:lnTo>
                <a:lnTo>
                  <a:pt x="20951" y="309801"/>
                </a:lnTo>
                <a:lnTo>
                  <a:pt x="21218" y="319617"/>
                </a:lnTo>
                <a:lnTo>
                  <a:pt x="21403" y="332202"/>
                </a:lnTo>
                <a:lnTo>
                  <a:pt x="21429" y="341521"/>
                </a:lnTo>
                <a:lnTo>
                  <a:pt x="22223" y="341981"/>
                </a:lnTo>
                <a:lnTo>
                  <a:pt x="23547" y="342287"/>
                </a:lnTo>
                <a:lnTo>
                  <a:pt x="28575" y="34290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6" name="SMARTInkAnnotation185"/>
          <p:cNvSpPr/>
          <p:nvPr/>
        </p:nvSpPr>
        <p:spPr>
          <a:xfrm>
            <a:off x="6107906" y="3008947"/>
            <a:ext cx="20413" cy="17042"/>
          </a:xfrm>
          <a:custGeom>
            <a:avLst/>
            <a:gdLst/>
            <a:ahLst/>
            <a:cxnLst/>
            <a:rect l="0" t="0" r="0" b="0"/>
            <a:pathLst>
              <a:path w="20413" h="17042">
                <a:moveTo>
                  <a:pt x="0" y="8573"/>
                </a:moveTo>
                <a:lnTo>
                  <a:pt x="0" y="17041"/>
                </a:lnTo>
                <a:lnTo>
                  <a:pt x="0" y="12564"/>
                </a:lnTo>
                <a:lnTo>
                  <a:pt x="794" y="11233"/>
                </a:lnTo>
                <a:lnTo>
                  <a:pt x="2117" y="10346"/>
                </a:lnTo>
                <a:lnTo>
                  <a:pt x="3793" y="9755"/>
                </a:lnTo>
                <a:lnTo>
                  <a:pt x="4909" y="8409"/>
                </a:lnTo>
                <a:lnTo>
                  <a:pt x="5654" y="6558"/>
                </a:lnTo>
                <a:lnTo>
                  <a:pt x="6849" y="1296"/>
                </a:lnTo>
                <a:lnTo>
                  <a:pt x="7742" y="864"/>
                </a:lnTo>
                <a:lnTo>
                  <a:pt x="9130" y="576"/>
                </a:lnTo>
                <a:lnTo>
                  <a:pt x="13986" y="34"/>
                </a:lnTo>
                <a:lnTo>
                  <a:pt x="20412" y="3"/>
                </a:lnTo>
                <a:lnTo>
                  <a:pt x="15191" y="0"/>
                </a:lnTo>
                <a:lnTo>
                  <a:pt x="14890" y="953"/>
                </a:lnTo>
                <a:lnTo>
                  <a:pt x="14690" y="2541"/>
                </a:lnTo>
                <a:lnTo>
                  <a:pt x="14555" y="4551"/>
                </a:lnTo>
                <a:lnTo>
                  <a:pt x="13672" y="5892"/>
                </a:lnTo>
                <a:lnTo>
                  <a:pt x="12290" y="6785"/>
                </a:lnTo>
                <a:lnTo>
                  <a:pt x="7144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7" name="SMARTInkAnnotation186"/>
          <p:cNvSpPr/>
          <p:nvPr/>
        </p:nvSpPr>
        <p:spPr>
          <a:xfrm>
            <a:off x="6272212" y="2743209"/>
            <a:ext cx="185312" cy="291059"/>
          </a:xfrm>
          <a:custGeom>
            <a:avLst/>
            <a:gdLst/>
            <a:ahLst/>
            <a:cxnLst/>
            <a:rect l="0" t="0" r="0" b="0"/>
            <a:pathLst>
              <a:path w="185312" h="291059">
                <a:moveTo>
                  <a:pt x="164307" y="34281"/>
                </a:moveTo>
                <a:lnTo>
                  <a:pt x="111924" y="34281"/>
                </a:lnTo>
                <a:lnTo>
                  <a:pt x="109541" y="33328"/>
                </a:lnTo>
                <a:lnTo>
                  <a:pt x="104777" y="29730"/>
                </a:lnTo>
                <a:lnTo>
                  <a:pt x="100013" y="27496"/>
                </a:lnTo>
                <a:lnTo>
                  <a:pt x="95250" y="26503"/>
                </a:lnTo>
                <a:lnTo>
                  <a:pt x="90488" y="26061"/>
                </a:lnTo>
                <a:lnTo>
                  <a:pt x="85725" y="25865"/>
                </a:lnTo>
                <a:lnTo>
                  <a:pt x="76465" y="25755"/>
                </a:lnTo>
                <a:lnTo>
                  <a:pt x="72408" y="25740"/>
                </a:lnTo>
                <a:lnTo>
                  <a:pt x="69703" y="24776"/>
                </a:lnTo>
                <a:lnTo>
                  <a:pt x="67901" y="23182"/>
                </a:lnTo>
                <a:lnTo>
                  <a:pt x="66698" y="21167"/>
                </a:lnTo>
                <a:lnTo>
                  <a:pt x="65103" y="19823"/>
                </a:lnTo>
                <a:lnTo>
                  <a:pt x="61214" y="18330"/>
                </a:lnTo>
                <a:lnTo>
                  <a:pt x="56840" y="17667"/>
                </a:lnTo>
                <a:lnTo>
                  <a:pt x="54562" y="17490"/>
                </a:lnTo>
                <a:lnTo>
                  <a:pt x="52250" y="16419"/>
                </a:lnTo>
                <a:lnTo>
                  <a:pt x="47564" y="12690"/>
                </a:lnTo>
                <a:lnTo>
                  <a:pt x="44256" y="9786"/>
                </a:lnTo>
                <a:lnTo>
                  <a:pt x="41365" y="9107"/>
                </a:lnTo>
                <a:lnTo>
                  <a:pt x="36835" y="8671"/>
                </a:lnTo>
                <a:lnTo>
                  <a:pt x="32257" y="4045"/>
                </a:lnTo>
                <a:lnTo>
                  <a:pt x="28604" y="22"/>
                </a:lnTo>
                <a:lnTo>
                  <a:pt x="24792" y="0"/>
                </a:lnTo>
                <a:lnTo>
                  <a:pt x="23671" y="950"/>
                </a:lnTo>
                <a:lnTo>
                  <a:pt x="22925" y="2535"/>
                </a:lnTo>
                <a:lnTo>
                  <a:pt x="21518" y="8210"/>
                </a:lnTo>
                <a:lnTo>
                  <a:pt x="21449" y="15337"/>
                </a:lnTo>
                <a:lnTo>
                  <a:pt x="21432" y="37180"/>
                </a:lnTo>
                <a:lnTo>
                  <a:pt x="20638" y="40023"/>
                </a:lnTo>
                <a:lnTo>
                  <a:pt x="17640" y="45723"/>
                </a:lnTo>
                <a:lnTo>
                  <a:pt x="15777" y="53971"/>
                </a:lnTo>
                <a:lnTo>
                  <a:pt x="14950" y="63035"/>
                </a:lnTo>
                <a:lnTo>
                  <a:pt x="14582" y="70238"/>
                </a:lnTo>
                <a:lnTo>
                  <a:pt x="14418" y="79154"/>
                </a:lnTo>
                <a:lnTo>
                  <a:pt x="14288" y="135810"/>
                </a:lnTo>
                <a:lnTo>
                  <a:pt x="15082" y="136257"/>
                </a:lnTo>
                <a:lnTo>
                  <a:pt x="20439" y="137033"/>
                </a:lnTo>
                <a:lnTo>
                  <a:pt x="24929" y="141667"/>
                </a:lnTo>
                <a:lnTo>
                  <a:pt x="26145" y="142067"/>
                </a:lnTo>
                <a:lnTo>
                  <a:pt x="26955" y="141381"/>
                </a:lnTo>
                <a:lnTo>
                  <a:pt x="28255" y="137987"/>
                </a:lnTo>
                <a:lnTo>
                  <a:pt x="32273" y="132848"/>
                </a:lnTo>
                <a:lnTo>
                  <a:pt x="35009" y="131425"/>
                </a:lnTo>
                <a:lnTo>
                  <a:pt x="38421" y="130476"/>
                </a:lnTo>
                <a:lnTo>
                  <a:pt x="42283" y="129843"/>
                </a:lnTo>
                <a:lnTo>
                  <a:pt x="45651" y="128469"/>
                </a:lnTo>
                <a:lnTo>
                  <a:pt x="48690" y="126600"/>
                </a:lnTo>
                <a:lnTo>
                  <a:pt x="51510" y="124402"/>
                </a:lnTo>
                <a:lnTo>
                  <a:pt x="54978" y="122937"/>
                </a:lnTo>
                <a:lnTo>
                  <a:pt x="58877" y="121960"/>
                </a:lnTo>
                <a:lnTo>
                  <a:pt x="63064" y="121309"/>
                </a:lnTo>
                <a:lnTo>
                  <a:pt x="67443" y="120874"/>
                </a:lnTo>
                <a:lnTo>
                  <a:pt x="71949" y="120585"/>
                </a:lnTo>
                <a:lnTo>
                  <a:pt x="81190" y="120263"/>
                </a:lnTo>
                <a:lnTo>
                  <a:pt x="115279" y="120016"/>
                </a:lnTo>
                <a:lnTo>
                  <a:pt x="118128" y="120965"/>
                </a:lnTo>
                <a:lnTo>
                  <a:pt x="123410" y="124560"/>
                </a:lnTo>
                <a:lnTo>
                  <a:pt x="126723" y="126852"/>
                </a:lnTo>
                <a:lnTo>
                  <a:pt x="134639" y="131938"/>
                </a:lnTo>
                <a:lnTo>
                  <a:pt x="138177" y="134628"/>
                </a:lnTo>
                <a:lnTo>
                  <a:pt x="141331" y="137374"/>
                </a:lnTo>
                <a:lnTo>
                  <a:pt x="144227" y="140157"/>
                </a:lnTo>
                <a:lnTo>
                  <a:pt x="147745" y="142965"/>
                </a:lnTo>
                <a:lnTo>
                  <a:pt x="151678" y="145789"/>
                </a:lnTo>
                <a:lnTo>
                  <a:pt x="155888" y="148625"/>
                </a:lnTo>
                <a:lnTo>
                  <a:pt x="159488" y="152420"/>
                </a:lnTo>
                <a:lnTo>
                  <a:pt x="162681" y="156856"/>
                </a:lnTo>
                <a:lnTo>
                  <a:pt x="168347" y="165911"/>
                </a:lnTo>
                <a:lnTo>
                  <a:pt x="173511" y="173111"/>
                </a:lnTo>
                <a:lnTo>
                  <a:pt x="178451" y="182025"/>
                </a:lnTo>
                <a:lnTo>
                  <a:pt x="180880" y="187070"/>
                </a:lnTo>
                <a:lnTo>
                  <a:pt x="183579" y="195215"/>
                </a:lnTo>
                <a:lnTo>
                  <a:pt x="184778" y="202962"/>
                </a:lnTo>
                <a:lnTo>
                  <a:pt x="185098" y="207695"/>
                </a:lnTo>
                <a:lnTo>
                  <a:pt x="185311" y="212755"/>
                </a:lnTo>
                <a:lnTo>
                  <a:pt x="184660" y="217081"/>
                </a:lnTo>
                <a:lnTo>
                  <a:pt x="181819" y="224428"/>
                </a:lnTo>
                <a:lnTo>
                  <a:pt x="177910" y="230868"/>
                </a:lnTo>
                <a:lnTo>
                  <a:pt x="173528" y="237858"/>
                </a:lnTo>
                <a:lnTo>
                  <a:pt x="171248" y="242389"/>
                </a:lnTo>
                <a:lnTo>
                  <a:pt x="168934" y="247314"/>
                </a:lnTo>
                <a:lnTo>
                  <a:pt x="165804" y="251551"/>
                </a:lnTo>
                <a:lnTo>
                  <a:pt x="162130" y="255327"/>
                </a:lnTo>
                <a:lnTo>
                  <a:pt x="158093" y="258798"/>
                </a:lnTo>
                <a:lnTo>
                  <a:pt x="153814" y="262064"/>
                </a:lnTo>
                <a:lnTo>
                  <a:pt x="149374" y="265194"/>
                </a:lnTo>
                <a:lnTo>
                  <a:pt x="144826" y="268233"/>
                </a:lnTo>
                <a:lnTo>
                  <a:pt x="135540" y="274149"/>
                </a:lnTo>
                <a:lnTo>
                  <a:pt x="130841" y="277061"/>
                </a:lnTo>
                <a:lnTo>
                  <a:pt x="126121" y="279002"/>
                </a:lnTo>
                <a:lnTo>
                  <a:pt x="121388" y="280295"/>
                </a:lnTo>
                <a:lnTo>
                  <a:pt x="116644" y="281158"/>
                </a:lnTo>
                <a:lnTo>
                  <a:pt x="111894" y="282686"/>
                </a:lnTo>
                <a:lnTo>
                  <a:pt x="107140" y="284657"/>
                </a:lnTo>
                <a:lnTo>
                  <a:pt x="102383" y="286923"/>
                </a:lnTo>
                <a:lnTo>
                  <a:pt x="97624" y="288434"/>
                </a:lnTo>
                <a:lnTo>
                  <a:pt x="92864" y="289441"/>
                </a:lnTo>
                <a:lnTo>
                  <a:pt x="88103" y="290113"/>
                </a:lnTo>
                <a:lnTo>
                  <a:pt x="83342" y="290561"/>
                </a:lnTo>
                <a:lnTo>
                  <a:pt x="78580" y="290859"/>
                </a:lnTo>
                <a:lnTo>
                  <a:pt x="73818" y="291058"/>
                </a:lnTo>
                <a:lnTo>
                  <a:pt x="69056" y="290238"/>
                </a:lnTo>
                <a:lnTo>
                  <a:pt x="64293" y="288739"/>
                </a:lnTo>
                <a:lnTo>
                  <a:pt x="59532" y="286787"/>
                </a:lnTo>
                <a:lnTo>
                  <a:pt x="55563" y="285486"/>
                </a:lnTo>
                <a:lnTo>
                  <a:pt x="52123" y="284618"/>
                </a:lnTo>
                <a:lnTo>
                  <a:pt x="49037" y="284040"/>
                </a:lnTo>
                <a:lnTo>
                  <a:pt x="45391" y="282702"/>
                </a:lnTo>
                <a:lnTo>
                  <a:pt x="41373" y="280857"/>
                </a:lnTo>
                <a:lnTo>
                  <a:pt x="37107" y="278675"/>
                </a:lnTo>
                <a:lnTo>
                  <a:pt x="33469" y="276268"/>
                </a:lnTo>
                <a:lnTo>
                  <a:pt x="30251" y="273711"/>
                </a:lnTo>
                <a:lnTo>
                  <a:pt x="24557" y="268329"/>
                </a:lnTo>
                <a:lnTo>
                  <a:pt x="19381" y="262762"/>
                </a:lnTo>
                <a:lnTo>
                  <a:pt x="16890" y="260897"/>
                </a:lnTo>
                <a:lnTo>
                  <a:pt x="12005" y="258824"/>
                </a:lnTo>
                <a:lnTo>
                  <a:pt x="7188" y="255363"/>
                </a:lnTo>
                <a:lnTo>
                  <a:pt x="0" y="2485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8" name="SMARTInkAnnotation187"/>
          <p:cNvSpPr/>
          <p:nvPr/>
        </p:nvSpPr>
        <p:spPr>
          <a:xfrm>
            <a:off x="6550818" y="2760697"/>
            <a:ext cx="199490" cy="289773"/>
          </a:xfrm>
          <a:custGeom>
            <a:avLst/>
            <a:gdLst/>
            <a:ahLst/>
            <a:cxnLst/>
            <a:rect l="0" t="0" r="0" b="0"/>
            <a:pathLst>
              <a:path w="199490" h="289773">
                <a:moveTo>
                  <a:pt x="0" y="8220"/>
                </a:moveTo>
                <a:lnTo>
                  <a:pt x="16794" y="8220"/>
                </a:lnTo>
                <a:lnTo>
                  <a:pt x="20721" y="7267"/>
                </a:lnTo>
                <a:lnTo>
                  <a:pt x="25720" y="5680"/>
                </a:lnTo>
                <a:lnTo>
                  <a:pt x="31435" y="3669"/>
                </a:lnTo>
                <a:lnTo>
                  <a:pt x="36831" y="2329"/>
                </a:lnTo>
                <a:lnTo>
                  <a:pt x="42017" y="1435"/>
                </a:lnTo>
                <a:lnTo>
                  <a:pt x="47062" y="839"/>
                </a:lnTo>
                <a:lnTo>
                  <a:pt x="52806" y="442"/>
                </a:lnTo>
                <a:lnTo>
                  <a:pt x="65538" y="0"/>
                </a:lnTo>
                <a:lnTo>
                  <a:pt x="72267" y="836"/>
                </a:lnTo>
                <a:lnTo>
                  <a:pt x="79134" y="2345"/>
                </a:lnTo>
                <a:lnTo>
                  <a:pt x="86093" y="4303"/>
                </a:lnTo>
                <a:lnTo>
                  <a:pt x="92321" y="5609"/>
                </a:lnTo>
                <a:lnTo>
                  <a:pt x="98060" y="6479"/>
                </a:lnTo>
                <a:lnTo>
                  <a:pt x="103474" y="7060"/>
                </a:lnTo>
                <a:lnTo>
                  <a:pt x="108670" y="8399"/>
                </a:lnTo>
                <a:lnTo>
                  <a:pt x="113722" y="10244"/>
                </a:lnTo>
                <a:lnTo>
                  <a:pt x="118678" y="12427"/>
                </a:lnTo>
                <a:lnTo>
                  <a:pt x="122775" y="14835"/>
                </a:lnTo>
                <a:lnTo>
                  <a:pt x="126300" y="17392"/>
                </a:lnTo>
                <a:lnTo>
                  <a:pt x="132333" y="22774"/>
                </a:lnTo>
                <a:lnTo>
                  <a:pt x="137661" y="28341"/>
                </a:lnTo>
                <a:lnTo>
                  <a:pt x="139399" y="32111"/>
                </a:lnTo>
                <a:lnTo>
                  <a:pt x="140558" y="36530"/>
                </a:lnTo>
                <a:lnTo>
                  <a:pt x="141846" y="45567"/>
                </a:lnTo>
                <a:lnTo>
                  <a:pt x="142418" y="52759"/>
                </a:lnTo>
                <a:lnTo>
                  <a:pt x="140555" y="61670"/>
                </a:lnTo>
                <a:lnTo>
                  <a:pt x="138948" y="66713"/>
                </a:lnTo>
                <a:lnTo>
                  <a:pt x="137082" y="71981"/>
                </a:lnTo>
                <a:lnTo>
                  <a:pt x="132892" y="82913"/>
                </a:lnTo>
                <a:lnTo>
                  <a:pt x="129870" y="87543"/>
                </a:lnTo>
                <a:lnTo>
                  <a:pt x="126267" y="91582"/>
                </a:lnTo>
                <a:lnTo>
                  <a:pt x="122279" y="95227"/>
                </a:lnTo>
                <a:lnTo>
                  <a:pt x="118032" y="98610"/>
                </a:lnTo>
                <a:lnTo>
                  <a:pt x="113613" y="101818"/>
                </a:lnTo>
                <a:lnTo>
                  <a:pt x="109080" y="104908"/>
                </a:lnTo>
                <a:lnTo>
                  <a:pt x="105263" y="108874"/>
                </a:lnTo>
                <a:lnTo>
                  <a:pt x="101927" y="113423"/>
                </a:lnTo>
                <a:lnTo>
                  <a:pt x="98907" y="118360"/>
                </a:lnTo>
                <a:lnTo>
                  <a:pt x="93436" y="126386"/>
                </a:lnTo>
                <a:lnTo>
                  <a:pt x="90865" y="129860"/>
                </a:lnTo>
                <a:lnTo>
                  <a:pt x="88358" y="132176"/>
                </a:lnTo>
                <a:lnTo>
                  <a:pt x="83456" y="134749"/>
                </a:lnTo>
                <a:lnTo>
                  <a:pt x="78632" y="135893"/>
                </a:lnTo>
                <a:lnTo>
                  <a:pt x="76234" y="136198"/>
                </a:lnTo>
                <a:lnTo>
                  <a:pt x="73841" y="137354"/>
                </a:lnTo>
                <a:lnTo>
                  <a:pt x="69067" y="141178"/>
                </a:lnTo>
                <a:lnTo>
                  <a:pt x="65708" y="144135"/>
                </a:lnTo>
                <a:lnTo>
                  <a:pt x="68505" y="140460"/>
                </a:lnTo>
                <a:lnTo>
                  <a:pt x="70277" y="139243"/>
                </a:lnTo>
                <a:lnTo>
                  <a:pt x="74362" y="137890"/>
                </a:lnTo>
                <a:lnTo>
                  <a:pt x="78823" y="137289"/>
                </a:lnTo>
                <a:lnTo>
                  <a:pt x="81124" y="137128"/>
                </a:lnTo>
                <a:lnTo>
                  <a:pt x="84245" y="136069"/>
                </a:lnTo>
                <a:lnTo>
                  <a:pt x="87914" y="134410"/>
                </a:lnTo>
                <a:lnTo>
                  <a:pt x="91947" y="132352"/>
                </a:lnTo>
                <a:lnTo>
                  <a:pt x="97017" y="130980"/>
                </a:lnTo>
                <a:lnTo>
                  <a:pt x="102778" y="130065"/>
                </a:lnTo>
                <a:lnTo>
                  <a:pt x="109001" y="129455"/>
                </a:lnTo>
                <a:lnTo>
                  <a:pt x="114736" y="129048"/>
                </a:lnTo>
                <a:lnTo>
                  <a:pt x="125341" y="128596"/>
                </a:lnTo>
                <a:lnTo>
                  <a:pt x="144030" y="128342"/>
                </a:lnTo>
                <a:lnTo>
                  <a:pt x="149201" y="129259"/>
                </a:lnTo>
                <a:lnTo>
                  <a:pt x="153443" y="130823"/>
                </a:lnTo>
                <a:lnTo>
                  <a:pt x="161066" y="135100"/>
                </a:lnTo>
                <a:lnTo>
                  <a:pt x="183557" y="148389"/>
                </a:lnTo>
                <a:lnTo>
                  <a:pt x="187459" y="151196"/>
                </a:lnTo>
                <a:lnTo>
                  <a:pt x="190854" y="154020"/>
                </a:lnTo>
                <a:lnTo>
                  <a:pt x="193911" y="156855"/>
                </a:lnTo>
                <a:lnTo>
                  <a:pt x="195950" y="160650"/>
                </a:lnTo>
                <a:lnTo>
                  <a:pt x="197308" y="165085"/>
                </a:lnTo>
                <a:lnTo>
                  <a:pt x="198214" y="169947"/>
                </a:lnTo>
                <a:lnTo>
                  <a:pt x="198818" y="175093"/>
                </a:lnTo>
                <a:lnTo>
                  <a:pt x="199220" y="180429"/>
                </a:lnTo>
                <a:lnTo>
                  <a:pt x="199489" y="185891"/>
                </a:lnTo>
                <a:lnTo>
                  <a:pt x="198874" y="190485"/>
                </a:lnTo>
                <a:lnTo>
                  <a:pt x="196074" y="198129"/>
                </a:lnTo>
                <a:lnTo>
                  <a:pt x="193423" y="202454"/>
                </a:lnTo>
                <a:lnTo>
                  <a:pt x="190067" y="207242"/>
                </a:lnTo>
                <a:lnTo>
                  <a:pt x="182900" y="216689"/>
                </a:lnTo>
                <a:lnTo>
                  <a:pt x="177068" y="224063"/>
                </a:lnTo>
                <a:lnTo>
                  <a:pt x="165530" y="238120"/>
                </a:lnTo>
                <a:lnTo>
                  <a:pt x="160359" y="242450"/>
                </a:lnTo>
                <a:lnTo>
                  <a:pt x="154532" y="246288"/>
                </a:lnTo>
                <a:lnTo>
                  <a:pt x="148265" y="249799"/>
                </a:lnTo>
                <a:lnTo>
                  <a:pt x="141706" y="253093"/>
                </a:lnTo>
                <a:lnTo>
                  <a:pt x="134952" y="256241"/>
                </a:lnTo>
                <a:lnTo>
                  <a:pt x="121098" y="262279"/>
                </a:lnTo>
                <a:lnTo>
                  <a:pt x="107002" y="268138"/>
                </a:lnTo>
                <a:lnTo>
                  <a:pt x="100704" y="271034"/>
                </a:lnTo>
                <a:lnTo>
                  <a:pt x="94918" y="273917"/>
                </a:lnTo>
                <a:lnTo>
                  <a:pt x="89472" y="276791"/>
                </a:lnTo>
                <a:lnTo>
                  <a:pt x="83460" y="278707"/>
                </a:lnTo>
                <a:lnTo>
                  <a:pt x="77072" y="279985"/>
                </a:lnTo>
                <a:lnTo>
                  <a:pt x="70432" y="280837"/>
                </a:lnTo>
                <a:lnTo>
                  <a:pt x="64416" y="282357"/>
                </a:lnTo>
                <a:lnTo>
                  <a:pt x="58820" y="284323"/>
                </a:lnTo>
                <a:lnTo>
                  <a:pt x="53501" y="286586"/>
                </a:lnTo>
                <a:lnTo>
                  <a:pt x="48368" y="288095"/>
                </a:lnTo>
                <a:lnTo>
                  <a:pt x="43358" y="289101"/>
                </a:lnTo>
                <a:lnTo>
                  <a:pt x="38430" y="289772"/>
                </a:lnTo>
                <a:lnTo>
                  <a:pt x="33558" y="289266"/>
                </a:lnTo>
                <a:lnTo>
                  <a:pt x="28722" y="287977"/>
                </a:lnTo>
                <a:lnTo>
                  <a:pt x="23910" y="286164"/>
                </a:lnTo>
                <a:lnTo>
                  <a:pt x="19910" y="284956"/>
                </a:lnTo>
                <a:lnTo>
                  <a:pt x="16448" y="284151"/>
                </a:lnTo>
                <a:lnTo>
                  <a:pt x="13347" y="283614"/>
                </a:lnTo>
                <a:lnTo>
                  <a:pt x="11279" y="282304"/>
                </a:lnTo>
                <a:lnTo>
                  <a:pt x="9901" y="280478"/>
                </a:lnTo>
                <a:lnTo>
                  <a:pt x="7576" y="275909"/>
                </a:lnTo>
                <a:lnTo>
                  <a:pt x="1732" y="267754"/>
                </a:lnTo>
                <a:lnTo>
                  <a:pt x="1155" y="266968"/>
                </a:lnTo>
                <a:lnTo>
                  <a:pt x="513" y="263554"/>
                </a:lnTo>
                <a:lnTo>
                  <a:pt x="0" y="2568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43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4556237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InkAnnotation0"/>
          <p:cNvSpPr/>
          <p:nvPr/>
        </p:nvSpPr>
        <p:spPr>
          <a:xfrm>
            <a:off x="4436685" y="2091703"/>
            <a:ext cx="699539" cy="634339"/>
          </a:xfrm>
          <a:custGeom>
            <a:avLst/>
            <a:gdLst/>
            <a:ahLst/>
            <a:cxnLst/>
            <a:rect l="0" t="0" r="0" b="0"/>
            <a:pathLst>
              <a:path w="699539" h="634339">
                <a:moveTo>
                  <a:pt x="385346" y="85711"/>
                </a:moveTo>
                <a:lnTo>
                  <a:pt x="372345" y="70111"/>
                </a:lnTo>
                <a:lnTo>
                  <a:pt x="347816" y="51259"/>
                </a:lnTo>
                <a:lnTo>
                  <a:pt x="326370" y="37113"/>
                </a:lnTo>
                <a:lnTo>
                  <a:pt x="308121" y="22844"/>
                </a:lnTo>
                <a:lnTo>
                  <a:pt x="299166" y="19670"/>
                </a:lnTo>
                <a:lnTo>
                  <a:pt x="289894" y="17307"/>
                </a:lnTo>
                <a:lnTo>
                  <a:pt x="275749" y="11575"/>
                </a:lnTo>
                <a:lnTo>
                  <a:pt x="254630" y="9155"/>
                </a:lnTo>
                <a:lnTo>
                  <a:pt x="236813" y="8736"/>
                </a:lnTo>
                <a:lnTo>
                  <a:pt x="216571" y="8594"/>
                </a:lnTo>
                <a:lnTo>
                  <a:pt x="198284" y="13120"/>
                </a:lnTo>
                <a:lnTo>
                  <a:pt x="181578" y="15943"/>
                </a:lnTo>
                <a:lnTo>
                  <a:pt x="160903" y="26763"/>
                </a:lnTo>
                <a:lnTo>
                  <a:pt x="147611" y="34983"/>
                </a:lnTo>
                <a:lnTo>
                  <a:pt x="126493" y="46656"/>
                </a:lnTo>
                <a:lnTo>
                  <a:pt x="109963" y="55971"/>
                </a:lnTo>
                <a:lnTo>
                  <a:pt x="91731" y="70973"/>
                </a:lnTo>
                <a:lnTo>
                  <a:pt x="71349" y="87598"/>
                </a:lnTo>
                <a:lnTo>
                  <a:pt x="62435" y="97980"/>
                </a:lnTo>
                <a:lnTo>
                  <a:pt x="52955" y="114535"/>
                </a:lnTo>
                <a:lnTo>
                  <a:pt x="44325" y="131505"/>
                </a:lnTo>
                <a:lnTo>
                  <a:pt x="36402" y="142894"/>
                </a:lnTo>
                <a:lnTo>
                  <a:pt x="33654" y="148598"/>
                </a:lnTo>
                <a:lnTo>
                  <a:pt x="27127" y="171441"/>
                </a:lnTo>
                <a:lnTo>
                  <a:pt x="20710" y="188583"/>
                </a:lnTo>
                <a:lnTo>
                  <a:pt x="13780" y="208267"/>
                </a:lnTo>
                <a:lnTo>
                  <a:pt x="9069" y="223048"/>
                </a:lnTo>
                <a:lnTo>
                  <a:pt x="4329" y="235968"/>
                </a:lnTo>
                <a:lnTo>
                  <a:pt x="1692" y="250600"/>
                </a:lnTo>
                <a:lnTo>
                  <a:pt x="521" y="265675"/>
                </a:lnTo>
                <a:lnTo>
                  <a:pt x="0" y="278725"/>
                </a:lnTo>
                <a:lnTo>
                  <a:pt x="1885" y="293415"/>
                </a:lnTo>
                <a:lnTo>
                  <a:pt x="5369" y="308517"/>
                </a:lnTo>
                <a:lnTo>
                  <a:pt x="16387" y="344193"/>
                </a:lnTo>
                <a:lnTo>
                  <a:pt x="21075" y="358072"/>
                </a:lnTo>
                <a:lnTo>
                  <a:pt x="23436" y="364441"/>
                </a:lnTo>
                <a:lnTo>
                  <a:pt x="26060" y="379136"/>
                </a:lnTo>
                <a:lnTo>
                  <a:pt x="26759" y="387055"/>
                </a:lnTo>
                <a:lnTo>
                  <a:pt x="28814" y="394240"/>
                </a:lnTo>
                <a:lnTo>
                  <a:pt x="35329" y="407303"/>
                </a:lnTo>
                <a:lnTo>
                  <a:pt x="47922" y="425367"/>
                </a:lnTo>
                <a:lnTo>
                  <a:pt x="54934" y="439552"/>
                </a:lnTo>
                <a:lnTo>
                  <a:pt x="61490" y="454429"/>
                </a:lnTo>
                <a:lnTo>
                  <a:pt x="74107" y="473515"/>
                </a:lnTo>
                <a:lnTo>
                  <a:pt x="87898" y="491235"/>
                </a:lnTo>
                <a:lnTo>
                  <a:pt x="111530" y="520020"/>
                </a:lnTo>
                <a:lnTo>
                  <a:pt x="129590" y="537187"/>
                </a:lnTo>
                <a:lnTo>
                  <a:pt x="156233" y="554163"/>
                </a:lnTo>
                <a:lnTo>
                  <a:pt x="186351" y="580412"/>
                </a:lnTo>
                <a:lnTo>
                  <a:pt x="203265" y="592758"/>
                </a:lnTo>
                <a:lnTo>
                  <a:pt x="217638" y="599355"/>
                </a:lnTo>
                <a:lnTo>
                  <a:pt x="248943" y="611352"/>
                </a:lnTo>
                <a:lnTo>
                  <a:pt x="267055" y="620023"/>
                </a:lnTo>
                <a:lnTo>
                  <a:pt x="281708" y="625761"/>
                </a:lnTo>
                <a:lnTo>
                  <a:pt x="298009" y="630533"/>
                </a:lnTo>
                <a:lnTo>
                  <a:pt x="313192" y="632655"/>
                </a:lnTo>
                <a:lnTo>
                  <a:pt x="329994" y="633597"/>
                </a:lnTo>
                <a:lnTo>
                  <a:pt x="357304" y="634128"/>
                </a:lnTo>
                <a:lnTo>
                  <a:pt x="413534" y="634338"/>
                </a:lnTo>
                <a:lnTo>
                  <a:pt x="430153" y="631806"/>
                </a:lnTo>
                <a:lnTo>
                  <a:pt x="448123" y="627505"/>
                </a:lnTo>
                <a:lnTo>
                  <a:pt x="466692" y="622419"/>
                </a:lnTo>
                <a:lnTo>
                  <a:pt x="483412" y="616983"/>
                </a:lnTo>
                <a:lnTo>
                  <a:pt x="498781" y="611392"/>
                </a:lnTo>
                <a:lnTo>
                  <a:pt x="513549" y="605733"/>
                </a:lnTo>
                <a:lnTo>
                  <a:pt x="530167" y="600042"/>
                </a:lnTo>
                <a:lnTo>
                  <a:pt x="547342" y="593386"/>
                </a:lnTo>
                <a:lnTo>
                  <a:pt x="562912" y="584077"/>
                </a:lnTo>
                <a:lnTo>
                  <a:pt x="577771" y="573590"/>
                </a:lnTo>
                <a:lnTo>
                  <a:pt x="597407" y="556976"/>
                </a:lnTo>
                <a:lnTo>
                  <a:pt x="615395" y="539988"/>
                </a:lnTo>
                <a:lnTo>
                  <a:pt x="633690" y="522889"/>
                </a:lnTo>
                <a:lnTo>
                  <a:pt x="644152" y="510518"/>
                </a:lnTo>
                <a:lnTo>
                  <a:pt x="654094" y="495494"/>
                </a:lnTo>
                <a:lnTo>
                  <a:pt x="661687" y="481832"/>
                </a:lnTo>
                <a:lnTo>
                  <a:pt x="668502" y="468458"/>
                </a:lnTo>
                <a:lnTo>
                  <a:pt x="676822" y="452989"/>
                </a:lnTo>
                <a:lnTo>
                  <a:pt x="683695" y="439128"/>
                </a:lnTo>
                <a:lnTo>
                  <a:pt x="692027" y="420615"/>
                </a:lnTo>
                <a:lnTo>
                  <a:pt x="694574" y="414708"/>
                </a:lnTo>
                <a:lnTo>
                  <a:pt x="697406" y="400525"/>
                </a:lnTo>
                <a:lnTo>
                  <a:pt x="698664" y="384696"/>
                </a:lnTo>
                <a:lnTo>
                  <a:pt x="699223" y="368136"/>
                </a:lnTo>
                <a:lnTo>
                  <a:pt x="699538" y="347299"/>
                </a:lnTo>
                <a:lnTo>
                  <a:pt x="697495" y="332465"/>
                </a:lnTo>
                <a:lnTo>
                  <a:pt x="693941" y="317300"/>
                </a:lnTo>
                <a:lnTo>
                  <a:pt x="685192" y="289502"/>
                </a:lnTo>
                <a:lnTo>
                  <a:pt x="675821" y="256776"/>
                </a:lnTo>
                <a:lnTo>
                  <a:pt x="671079" y="242385"/>
                </a:lnTo>
                <a:lnTo>
                  <a:pt x="665532" y="228687"/>
                </a:lnTo>
                <a:lnTo>
                  <a:pt x="654278" y="205862"/>
                </a:lnTo>
                <a:lnTo>
                  <a:pt x="648275" y="192769"/>
                </a:lnTo>
                <a:lnTo>
                  <a:pt x="642962" y="178060"/>
                </a:lnTo>
                <a:lnTo>
                  <a:pt x="637161" y="162951"/>
                </a:lnTo>
                <a:lnTo>
                  <a:pt x="629291" y="149885"/>
                </a:lnTo>
                <a:lnTo>
                  <a:pt x="620501" y="135188"/>
                </a:lnTo>
                <a:lnTo>
                  <a:pt x="611303" y="120084"/>
                </a:lnTo>
                <a:lnTo>
                  <a:pt x="597199" y="100870"/>
                </a:lnTo>
                <a:lnTo>
                  <a:pt x="582966" y="83112"/>
                </a:lnTo>
                <a:lnTo>
                  <a:pt x="559175" y="54313"/>
                </a:lnTo>
                <a:lnTo>
                  <a:pt x="544889" y="41695"/>
                </a:lnTo>
                <a:lnTo>
                  <a:pt x="526809" y="31924"/>
                </a:lnTo>
                <a:lnTo>
                  <a:pt x="506371" y="22996"/>
                </a:lnTo>
                <a:lnTo>
                  <a:pt x="463891" y="5715"/>
                </a:lnTo>
                <a:lnTo>
                  <a:pt x="447506" y="2533"/>
                </a:lnTo>
                <a:lnTo>
                  <a:pt x="429641" y="1118"/>
                </a:lnTo>
                <a:lnTo>
                  <a:pt x="411119" y="490"/>
                </a:lnTo>
                <a:lnTo>
                  <a:pt x="369514" y="53"/>
                </a:lnTo>
                <a:lnTo>
                  <a:pt x="336445" y="0"/>
                </a:lnTo>
                <a:lnTo>
                  <a:pt x="323661" y="2533"/>
                </a:lnTo>
                <a:lnTo>
                  <a:pt x="311892" y="5880"/>
                </a:lnTo>
                <a:lnTo>
                  <a:pt x="292674" y="8718"/>
                </a:lnTo>
                <a:lnTo>
                  <a:pt x="271555" y="15187"/>
                </a:lnTo>
                <a:lnTo>
                  <a:pt x="266623" y="15835"/>
                </a:lnTo>
                <a:lnTo>
                  <a:pt x="261747" y="18172"/>
                </a:lnTo>
                <a:lnTo>
                  <a:pt x="242471" y="342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"/>
          <p:cNvSpPr/>
          <p:nvPr/>
        </p:nvSpPr>
        <p:spPr>
          <a:xfrm>
            <a:off x="1843090" y="1037272"/>
            <a:ext cx="235742" cy="145619"/>
          </a:xfrm>
          <a:custGeom>
            <a:avLst/>
            <a:gdLst/>
            <a:ahLst/>
            <a:cxnLst/>
            <a:rect l="0" t="0" r="0" b="0"/>
            <a:pathLst>
              <a:path w="235742" h="145619">
                <a:moveTo>
                  <a:pt x="121441" y="8572"/>
                </a:moveTo>
                <a:lnTo>
                  <a:pt x="121441" y="4022"/>
                </a:lnTo>
                <a:lnTo>
                  <a:pt x="120647" y="2681"/>
                </a:lnTo>
                <a:lnTo>
                  <a:pt x="119324" y="1788"/>
                </a:lnTo>
                <a:lnTo>
                  <a:pt x="117649" y="1192"/>
                </a:lnTo>
                <a:lnTo>
                  <a:pt x="111553" y="530"/>
                </a:lnTo>
                <a:lnTo>
                  <a:pt x="104346" y="235"/>
                </a:lnTo>
                <a:lnTo>
                  <a:pt x="93252" y="47"/>
                </a:lnTo>
                <a:lnTo>
                  <a:pt x="58031" y="0"/>
                </a:lnTo>
                <a:lnTo>
                  <a:pt x="54561" y="953"/>
                </a:lnTo>
                <a:lnTo>
                  <a:pt x="45886" y="5891"/>
                </a:lnTo>
                <a:lnTo>
                  <a:pt x="40765" y="7381"/>
                </a:lnTo>
                <a:lnTo>
                  <a:pt x="35843" y="10583"/>
                </a:lnTo>
                <a:lnTo>
                  <a:pt x="33420" y="12770"/>
                </a:lnTo>
                <a:lnTo>
                  <a:pt x="28610" y="15201"/>
                </a:lnTo>
                <a:lnTo>
                  <a:pt x="26216" y="15849"/>
                </a:lnTo>
                <a:lnTo>
                  <a:pt x="21440" y="19109"/>
                </a:lnTo>
                <a:lnTo>
                  <a:pt x="19055" y="21312"/>
                </a:lnTo>
                <a:lnTo>
                  <a:pt x="16671" y="23733"/>
                </a:lnTo>
                <a:lnTo>
                  <a:pt x="14288" y="26299"/>
                </a:lnTo>
                <a:lnTo>
                  <a:pt x="9523" y="31691"/>
                </a:lnTo>
                <a:lnTo>
                  <a:pt x="1409" y="41203"/>
                </a:lnTo>
                <a:lnTo>
                  <a:pt x="938" y="42709"/>
                </a:lnTo>
                <a:lnTo>
                  <a:pt x="415" y="46922"/>
                </a:lnTo>
                <a:lnTo>
                  <a:pt x="276" y="49379"/>
                </a:lnTo>
                <a:lnTo>
                  <a:pt x="183" y="51969"/>
                </a:lnTo>
                <a:lnTo>
                  <a:pt x="80" y="57387"/>
                </a:lnTo>
                <a:lnTo>
                  <a:pt x="0" y="80019"/>
                </a:lnTo>
                <a:lnTo>
                  <a:pt x="793" y="82874"/>
                </a:lnTo>
                <a:lnTo>
                  <a:pt x="2115" y="85729"/>
                </a:lnTo>
                <a:lnTo>
                  <a:pt x="3791" y="88585"/>
                </a:lnTo>
                <a:lnTo>
                  <a:pt x="4907" y="91442"/>
                </a:lnTo>
                <a:lnTo>
                  <a:pt x="5652" y="94299"/>
                </a:lnTo>
                <a:lnTo>
                  <a:pt x="6148" y="97156"/>
                </a:lnTo>
                <a:lnTo>
                  <a:pt x="7273" y="100013"/>
                </a:lnTo>
                <a:lnTo>
                  <a:pt x="8816" y="102871"/>
                </a:lnTo>
                <a:lnTo>
                  <a:pt x="10639" y="105728"/>
                </a:lnTo>
                <a:lnTo>
                  <a:pt x="12648" y="108585"/>
                </a:lnTo>
                <a:lnTo>
                  <a:pt x="14781" y="111443"/>
                </a:lnTo>
                <a:lnTo>
                  <a:pt x="19268" y="117158"/>
                </a:lnTo>
                <a:lnTo>
                  <a:pt x="23908" y="122873"/>
                </a:lnTo>
                <a:lnTo>
                  <a:pt x="27050" y="124778"/>
                </a:lnTo>
                <a:lnTo>
                  <a:pt x="30732" y="126048"/>
                </a:lnTo>
                <a:lnTo>
                  <a:pt x="34775" y="126894"/>
                </a:lnTo>
                <a:lnTo>
                  <a:pt x="41383" y="130375"/>
                </a:lnTo>
                <a:lnTo>
                  <a:pt x="44257" y="132637"/>
                </a:lnTo>
                <a:lnTo>
                  <a:pt x="47760" y="134144"/>
                </a:lnTo>
                <a:lnTo>
                  <a:pt x="51683" y="135150"/>
                </a:lnTo>
                <a:lnTo>
                  <a:pt x="55885" y="135820"/>
                </a:lnTo>
                <a:lnTo>
                  <a:pt x="60275" y="137219"/>
                </a:lnTo>
                <a:lnTo>
                  <a:pt x="64788" y="139104"/>
                </a:lnTo>
                <a:lnTo>
                  <a:pt x="69385" y="141314"/>
                </a:lnTo>
                <a:lnTo>
                  <a:pt x="76609" y="143769"/>
                </a:lnTo>
                <a:lnTo>
                  <a:pt x="83259" y="144860"/>
                </a:lnTo>
                <a:lnTo>
                  <a:pt x="87255" y="145151"/>
                </a:lnTo>
                <a:lnTo>
                  <a:pt x="95928" y="145474"/>
                </a:lnTo>
                <a:lnTo>
                  <a:pt x="105075" y="145618"/>
                </a:lnTo>
                <a:lnTo>
                  <a:pt x="108943" y="144703"/>
                </a:lnTo>
                <a:lnTo>
                  <a:pt x="115357" y="141148"/>
                </a:lnTo>
                <a:lnTo>
                  <a:pt x="118972" y="139818"/>
                </a:lnTo>
                <a:lnTo>
                  <a:pt x="122970" y="138932"/>
                </a:lnTo>
                <a:lnTo>
                  <a:pt x="127223" y="138342"/>
                </a:lnTo>
                <a:lnTo>
                  <a:pt x="131646" y="136995"/>
                </a:lnTo>
                <a:lnTo>
                  <a:pt x="136182" y="135145"/>
                </a:lnTo>
                <a:lnTo>
                  <a:pt x="140793" y="132959"/>
                </a:lnTo>
                <a:lnTo>
                  <a:pt x="146248" y="131502"/>
                </a:lnTo>
                <a:lnTo>
                  <a:pt x="152267" y="130531"/>
                </a:lnTo>
                <a:lnTo>
                  <a:pt x="158660" y="129883"/>
                </a:lnTo>
                <a:lnTo>
                  <a:pt x="164510" y="128499"/>
                </a:lnTo>
                <a:lnTo>
                  <a:pt x="169997" y="126623"/>
                </a:lnTo>
                <a:lnTo>
                  <a:pt x="175243" y="124421"/>
                </a:lnTo>
                <a:lnTo>
                  <a:pt x="179534" y="122000"/>
                </a:lnTo>
                <a:lnTo>
                  <a:pt x="183189" y="119433"/>
                </a:lnTo>
                <a:lnTo>
                  <a:pt x="186419" y="116770"/>
                </a:lnTo>
                <a:lnTo>
                  <a:pt x="190159" y="114994"/>
                </a:lnTo>
                <a:lnTo>
                  <a:pt x="194241" y="113810"/>
                </a:lnTo>
                <a:lnTo>
                  <a:pt x="198549" y="113021"/>
                </a:lnTo>
                <a:lnTo>
                  <a:pt x="203009" y="111542"/>
                </a:lnTo>
                <a:lnTo>
                  <a:pt x="207569" y="109604"/>
                </a:lnTo>
                <a:lnTo>
                  <a:pt x="212197" y="107359"/>
                </a:lnTo>
                <a:lnTo>
                  <a:pt x="216077" y="104911"/>
                </a:lnTo>
                <a:lnTo>
                  <a:pt x="219456" y="102325"/>
                </a:lnTo>
                <a:lnTo>
                  <a:pt x="226791" y="95883"/>
                </a:lnTo>
                <a:lnTo>
                  <a:pt x="227394" y="94402"/>
                </a:lnTo>
                <a:lnTo>
                  <a:pt x="228062" y="90217"/>
                </a:lnTo>
                <a:lnTo>
                  <a:pt x="228240" y="87767"/>
                </a:lnTo>
                <a:lnTo>
                  <a:pt x="228360" y="85181"/>
                </a:lnTo>
                <a:lnTo>
                  <a:pt x="228583" y="77622"/>
                </a:lnTo>
                <a:lnTo>
                  <a:pt x="235741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2"/>
          <p:cNvSpPr/>
          <p:nvPr/>
        </p:nvSpPr>
        <p:spPr>
          <a:xfrm>
            <a:off x="3907631" y="968692"/>
            <a:ext cx="207045" cy="197168"/>
          </a:xfrm>
          <a:custGeom>
            <a:avLst/>
            <a:gdLst/>
            <a:ahLst/>
            <a:cxnLst/>
            <a:rect l="0" t="0" r="0" b="0"/>
            <a:pathLst>
              <a:path w="207045" h="197168">
                <a:moveTo>
                  <a:pt x="0" y="0"/>
                </a:moveTo>
                <a:lnTo>
                  <a:pt x="6849" y="8219"/>
                </a:lnTo>
                <a:lnTo>
                  <a:pt x="7057" y="13019"/>
                </a:lnTo>
                <a:lnTo>
                  <a:pt x="7879" y="14394"/>
                </a:lnTo>
                <a:lnTo>
                  <a:pt x="9222" y="15311"/>
                </a:lnTo>
                <a:lnTo>
                  <a:pt x="10910" y="15922"/>
                </a:lnTo>
                <a:lnTo>
                  <a:pt x="12036" y="17283"/>
                </a:lnTo>
                <a:lnTo>
                  <a:pt x="12787" y="19142"/>
                </a:lnTo>
                <a:lnTo>
                  <a:pt x="13620" y="23747"/>
                </a:lnTo>
                <a:lnTo>
                  <a:pt x="13991" y="28969"/>
                </a:lnTo>
                <a:lnTo>
                  <a:pt x="14156" y="34465"/>
                </a:lnTo>
                <a:lnTo>
                  <a:pt x="14200" y="37265"/>
                </a:lnTo>
                <a:lnTo>
                  <a:pt x="15022" y="41035"/>
                </a:lnTo>
                <a:lnTo>
                  <a:pt x="16365" y="45455"/>
                </a:lnTo>
                <a:lnTo>
                  <a:pt x="18054" y="50306"/>
                </a:lnTo>
                <a:lnTo>
                  <a:pt x="19180" y="54492"/>
                </a:lnTo>
                <a:lnTo>
                  <a:pt x="19930" y="58236"/>
                </a:lnTo>
                <a:lnTo>
                  <a:pt x="20431" y="61684"/>
                </a:lnTo>
                <a:lnTo>
                  <a:pt x="20764" y="64935"/>
                </a:lnTo>
                <a:lnTo>
                  <a:pt x="21135" y="71088"/>
                </a:lnTo>
                <a:lnTo>
                  <a:pt x="21300" y="79537"/>
                </a:lnTo>
                <a:lnTo>
                  <a:pt x="21405" y="95933"/>
                </a:lnTo>
                <a:lnTo>
                  <a:pt x="22208" y="100150"/>
                </a:lnTo>
                <a:lnTo>
                  <a:pt x="23536" y="104867"/>
                </a:lnTo>
                <a:lnTo>
                  <a:pt x="25216" y="109916"/>
                </a:lnTo>
                <a:lnTo>
                  <a:pt x="27129" y="114235"/>
                </a:lnTo>
                <a:lnTo>
                  <a:pt x="29199" y="118067"/>
                </a:lnTo>
                <a:lnTo>
                  <a:pt x="31372" y="121574"/>
                </a:lnTo>
                <a:lnTo>
                  <a:pt x="32821" y="125817"/>
                </a:lnTo>
                <a:lnTo>
                  <a:pt x="33786" y="130550"/>
                </a:lnTo>
                <a:lnTo>
                  <a:pt x="34430" y="135611"/>
                </a:lnTo>
                <a:lnTo>
                  <a:pt x="35653" y="139937"/>
                </a:lnTo>
                <a:lnTo>
                  <a:pt x="37263" y="143774"/>
                </a:lnTo>
                <a:lnTo>
                  <a:pt x="39129" y="147284"/>
                </a:lnTo>
                <a:lnTo>
                  <a:pt x="41167" y="150577"/>
                </a:lnTo>
                <a:lnTo>
                  <a:pt x="43320" y="153725"/>
                </a:lnTo>
                <a:lnTo>
                  <a:pt x="45549" y="156776"/>
                </a:lnTo>
                <a:lnTo>
                  <a:pt x="47035" y="159762"/>
                </a:lnTo>
                <a:lnTo>
                  <a:pt x="48685" y="165620"/>
                </a:lnTo>
                <a:lnTo>
                  <a:pt x="49420" y="171399"/>
                </a:lnTo>
                <a:lnTo>
                  <a:pt x="49615" y="174274"/>
                </a:lnTo>
                <a:lnTo>
                  <a:pt x="50539" y="177142"/>
                </a:lnTo>
                <a:lnTo>
                  <a:pt x="53682" y="182870"/>
                </a:lnTo>
                <a:lnTo>
                  <a:pt x="56123" y="186899"/>
                </a:lnTo>
                <a:lnTo>
                  <a:pt x="56694" y="190381"/>
                </a:lnTo>
                <a:lnTo>
                  <a:pt x="57142" y="197050"/>
                </a:lnTo>
                <a:lnTo>
                  <a:pt x="57148" y="192582"/>
                </a:lnTo>
                <a:lnTo>
                  <a:pt x="57942" y="191253"/>
                </a:lnTo>
                <a:lnTo>
                  <a:pt x="59266" y="190367"/>
                </a:lnTo>
                <a:lnTo>
                  <a:pt x="60942" y="189776"/>
                </a:lnTo>
                <a:lnTo>
                  <a:pt x="62059" y="188430"/>
                </a:lnTo>
                <a:lnTo>
                  <a:pt x="62803" y="186580"/>
                </a:lnTo>
                <a:lnTo>
                  <a:pt x="63999" y="181318"/>
                </a:lnTo>
                <a:lnTo>
                  <a:pt x="64207" y="175855"/>
                </a:lnTo>
                <a:lnTo>
                  <a:pt x="64286" y="159905"/>
                </a:lnTo>
                <a:lnTo>
                  <a:pt x="65082" y="157086"/>
                </a:lnTo>
                <a:lnTo>
                  <a:pt x="68084" y="151414"/>
                </a:lnTo>
                <a:lnTo>
                  <a:pt x="69947" y="145717"/>
                </a:lnTo>
                <a:lnTo>
                  <a:pt x="70775" y="140011"/>
                </a:lnTo>
                <a:lnTo>
                  <a:pt x="71143" y="134300"/>
                </a:lnTo>
                <a:lnTo>
                  <a:pt x="72035" y="131443"/>
                </a:lnTo>
                <a:lnTo>
                  <a:pt x="75143" y="125729"/>
                </a:lnTo>
                <a:lnTo>
                  <a:pt x="79170" y="120015"/>
                </a:lnTo>
                <a:lnTo>
                  <a:pt x="83605" y="114300"/>
                </a:lnTo>
                <a:lnTo>
                  <a:pt x="88222" y="108585"/>
                </a:lnTo>
                <a:lnTo>
                  <a:pt x="91359" y="106680"/>
                </a:lnTo>
                <a:lnTo>
                  <a:pt x="95037" y="105410"/>
                </a:lnTo>
                <a:lnTo>
                  <a:pt x="99077" y="104563"/>
                </a:lnTo>
                <a:lnTo>
                  <a:pt x="103358" y="103046"/>
                </a:lnTo>
                <a:lnTo>
                  <a:pt x="107799" y="101083"/>
                </a:lnTo>
                <a:lnTo>
                  <a:pt x="112346" y="98821"/>
                </a:lnTo>
                <a:lnTo>
                  <a:pt x="116173" y="97313"/>
                </a:lnTo>
                <a:lnTo>
                  <a:pt x="122541" y="95638"/>
                </a:lnTo>
                <a:lnTo>
                  <a:pt x="126144" y="95191"/>
                </a:lnTo>
                <a:lnTo>
                  <a:pt x="130133" y="94893"/>
                </a:lnTo>
                <a:lnTo>
                  <a:pt x="138799" y="94562"/>
                </a:lnTo>
                <a:lnTo>
                  <a:pt x="147942" y="94415"/>
                </a:lnTo>
                <a:lnTo>
                  <a:pt x="151810" y="95329"/>
                </a:lnTo>
                <a:lnTo>
                  <a:pt x="158223" y="98883"/>
                </a:lnTo>
                <a:lnTo>
                  <a:pt x="161838" y="100212"/>
                </a:lnTo>
                <a:lnTo>
                  <a:pt x="165836" y="101098"/>
                </a:lnTo>
                <a:lnTo>
                  <a:pt x="170089" y="101689"/>
                </a:lnTo>
                <a:lnTo>
                  <a:pt x="173717" y="103035"/>
                </a:lnTo>
                <a:lnTo>
                  <a:pt x="179866" y="107071"/>
                </a:lnTo>
                <a:lnTo>
                  <a:pt x="185244" y="112040"/>
                </a:lnTo>
                <a:lnTo>
                  <a:pt x="190281" y="117423"/>
                </a:lnTo>
                <a:lnTo>
                  <a:pt x="195165" y="122991"/>
                </a:lnTo>
                <a:lnTo>
                  <a:pt x="202377" y="131480"/>
                </a:lnTo>
                <a:lnTo>
                  <a:pt x="203974" y="134326"/>
                </a:lnTo>
                <a:lnTo>
                  <a:pt x="205749" y="140028"/>
                </a:lnTo>
                <a:lnTo>
                  <a:pt x="206538" y="145737"/>
                </a:lnTo>
                <a:lnTo>
                  <a:pt x="206888" y="151450"/>
                </a:lnTo>
                <a:lnTo>
                  <a:pt x="207044" y="157164"/>
                </a:lnTo>
                <a:lnTo>
                  <a:pt x="206292" y="160021"/>
                </a:lnTo>
                <a:lnTo>
                  <a:pt x="203340" y="165735"/>
                </a:lnTo>
                <a:lnTo>
                  <a:pt x="199381" y="171450"/>
                </a:lnTo>
                <a:lnTo>
                  <a:pt x="197214" y="174308"/>
                </a:lnTo>
                <a:lnTo>
                  <a:pt x="194977" y="176213"/>
                </a:lnTo>
                <a:lnTo>
                  <a:pt x="190372" y="178329"/>
                </a:lnTo>
                <a:lnTo>
                  <a:pt x="187240" y="179846"/>
                </a:lnTo>
                <a:lnTo>
                  <a:pt x="183564" y="181810"/>
                </a:lnTo>
                <a:lnTo>
                  <a:pt x="179526" y="184072"/>
                </a:lnTo>
                <a:lnTo>
                  <a:pt x="176040" y="186532"/>
                </a:lnTo>
                <a:lnTo>
                  <a:pt x="170051" y="191806"/>
                </a:lnTo>
                <a:lnTo>
                  <a:pt x="164743" y="194785"/>
                </a:lnTo>
                <a:lnTo>
                  <a:pt x="158944" y="196108"/>
                </a:lnTo>
                <a:lnTo>
                  <a:pt x="155175" y="196461"/>
                </a:lnTo>
                <a:lnTo>
                  <a:pt x="151075" y="196697"/>
                </a:lnTo>
                <a:lnTo>
                  <a:pt x="142286" y="196958"/>
                </a:lnTo>
                <a:lnTo>
                  <a:pt x="77316" y="197167"/>
                </a:lnTo>
                <a:lnTo>
                  <a:pt x="74563" y="196215"/>
                </a:lnTo>
                <a:lnTo>
                  <a:pt x="69387" y="192617"/>
                </a:lnTo>
                <a:lnTo>
                  <a:pt x="64440" y="190382"/>
                </a:lnTo>
                <a:lnTo>
                  <a:pt x="59596" y="189389"/>
                </a:lnTo>
                <a:lnTo>
                  <a:pt x="54797" y="188948"/>
                </a:lnTo>
                <a:lnTo>
                  <a:pt x="52407" y="187878"/>
                </a:lnTo>
                <a:lnTo>
                  <a:pt x="46043" y="182773"/>
                </a:lnTo>
                <a:lnTo>
                  <a:pt x="42862" y="1800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3"/>
          <p:cNvSpPr/>
          <p:nvPr/>
        </p:nvSpPr>
        <p:spPr>
          <a:xfrm>
            <a:off x="3221834" y="2546042"/>
            <a:ext cx="250029" cy="137116"/>
          </a:xfrm>
          <a:custGeom>
            <a:avLst/>
            <a:gdLst/>
            <a:ahLst/>
            <a:cxnLst/>
            <a:rect l="0" t="0" r="0" b="0"/>
            <a:pathLst>
              <a:path w="250029" h="137116">
                <a:moveTo>
                  <a:pt x="114297" y="42853"/>
                </a:moveTo>
                <a:lnTo>
                  <a:pt x="114297" y="38302"/>
                </a:lnTo>
                <a:lnTo>
                  <a:pt x="113503" y="36961"/>
                </a:lnTo>
                <a:lnTo>
                  <a:pt x="112180" y="36067"/>
                </a:lnTo>
                <a:lnTo>
                  <a:pt x="110504" y="35472"/>
                </a:lnTo>
                <a:lnTo>
                  <a:pt x="106526" y="32270"/>
                </a:lnTo>
                <a:lnTo>
                  <a:pt x="101297" y="27004"/>
                </a:lnTo>
                <a:lnTo>
                  <a:pt x="98465" y="23744"/>
                </a:lnTo>
                <a:lnTo>
                  <a:pt x="96598" y="21541"/>
                </a:lnTo>
                <a:lnTo>
                  <a:pt x="95354" y="19120"/>
                </a:lnTo>
                <a:lnTo>
                  <a:pt x="94525" y="16553"/>
                </a:lnTo>
                <a:lnTo>
                  <a:pt x="93972" y="13890"/>
                </a:lnTo>
                <a:lnTo>
                  <a:pt x="92809" y="12114"/>
                </a:lnTo>
                <a:lnTo>
                  <a:pt x="91240" y="10930"/>
                </a:lnTo>
                <a:lnTo>
                  <a:pt x="89401" y="10141"/>
                </a:lnTo>
                <a:lnTo>
                  <a:pt x="85240" y="6724"/>
                </a:lnTo>
                <a:lnTo>
                  <a:pt x="83020" y="4480"/>
                </a:lnTo>
                <a:lnTo>
                  <a:pt x="80745" y="2983"/>
                </a:lnTo>
                <a:lnTo>
                  <a:pt x="76102" y="1320"/>
                </a:lnTo>
                <a:lnTo>
                  <a:pt x="69025" y="384"/>
                </a:lnTo>
                <a:lnTo>
                  <a:pt x="61901" y="107"/>
                </a:lnTo>
                <a:lnTo>
                  <a:pt x="47621" y="0"/>
                </a:lnTo>
                <a:lnTo>
                  <a:pt x="45240" y="950"/>
                </a:lnTo>
                <a:lnTo>
                  <a:pt x="40478" y="4544"/>
                </a:lnTo>
                <a:lnTo>
                  <a:pt x="38096" y="6836"/>
                </a:lnTo>
                <a:lnTo>
                  <a:pt x="35716" y="9317"/>
                </a:lnTo>
                <a:lnTo>
                  <a:pt x="33334" y="11923"/>
                </a:lnTo>
                <a:lnTo>
                  <a:pt x="30953" y="13660"/>
                </a:lnTo>
                <a:lnTo>
                  <a:pt x="23809" y="17058"/>
                </a:lnTo>
                <a:lnTo>
                  <a:pt x="19047" y="21228"/>
                </a:lnTo>
                <a:lnTo>
                  <a:pt x="17459" y="23674"/>
                </a:lnTo>
                <a:lnTo>
                  <a:pt x="16401" y="26257"/>
                </a:lnTo>
                <a:lnTo>
                  <a:pt x="15696" y="28931"/>
                </a:lnTo>
                <a:lnTo>
                  <a:pt x="14431" y="31667"/>
                </a:lnTo>
                <a:lnTo>
                  <a:pt x="12795" y="34443"/>
                </a:lnTo>
                <a:lnTo>
                  <a:pt x="10910" y="37246"/>
                </a:lnTo>
                <a:lnTo>
                  <a:pt x="8860" y="40067"/>
                </a:lnTo>
                <a:lnTo>
                  <a:pt x="6699" y="42901"/>
                </a:lnTo>
                <a:lnTo>
                  <a:pt x="4465" y="45742"/>
                </a:lnTo>
                <a:lnTo>
                  <a:pt x="2976" y="48589"/>
                </a:lnTo>
                <a:lnTo>
                  <a:pt x="1983" y="51440"/>
                </a:lnTo>
                <a:lnTo>
                  <a:pt x="1321" y="54292"/>
                </a:lnTo>
                <a:lnTo>
                  <a:pt x="879" y="58099"/>
                </a:lnTo>
                <a:lnTo>
                  <a:pt x="585" y="62542"/>
                </a:lnTo>
                <a:lnTo>
                  <a:pt x="258" y="71606"/>
                </a:lnTo>
                <a:lnTo>
                  <a:pt x="74" y="82064"/>
                </a:lnTo>
                <a:lnTo>
                  <a:pt x="0" y="105687"/>
                </a:lnTo>
                <a:lnTo>
                  <a:pt x="792" y="108554"/>
                </a:lnTo>
                <a:lnTo>
                  <a:pt x="2115" y="111419"/>
                </a:lnTo>
                <a:lnTo>
                  <a:pt x="3790" y="114281"/>
                </a:lnTo>
                <a:lnTo>
                  <a:pt x="5700" y="117141"/>
                </a:lnTo>
                <a:lnTo>
                  <a:pt x="7768" y="120001"/>
                </a:lnTo>
                <a:lnTo>
                  <a:pt x="9940" y="122860"/>
                </a:lnTo>
                <a:lnTo>
                  <a:pt x="12182" y="124766"/>
                </a:lnTo>
                <a:lnTo>
                  <a:pt x="19129" y="128401"/>
                </a:lnTo>
                <a:lnTo>
                  <a:pt x="23846" y="132627"/>
                </a:lnTo>
                <a:lnTo>
                  <a:pt x="27172" y="135810"/>
                </a:lnTo>
                <a:lnTo>
                  <a:pt x="30066" y="136555"/>
                </a:lnTo>
                <a:lnTo>
                  <a:pt x="36158" y="136974"/>
                </a:lnTo>
                <a:lnTo>
                  <a:pt x="42991" y="137098"/>
                </a:lnTo>
                <a:lnTo>
                  <a:pt x="45328" y="137115"/>
                </a:lnTo>
                <a:lnTo>
                  <a:pt x="47680" y="136174"/>
                </a:lnTo>
                <a:lnTo>
                  <a:pt x="52410" y="132589"/>
                </a:lnTo>
                <a:lnTo>
                  <a:pt x="57158" y="130361"/>
                </a:lnTo>
                <a:lnTo>
                  <a:pt x="59536" y="129766"/>
                </a:lnTo>
                <a:lnTo>
                  <a:pt x="64294" y="126566"/>
                </a:lnTo>
                <a:lnTo>
                  <a:pt x="66674" y="124379"/>
                </a:lnTo>
                <a:lnTo>
                  <a:pt x="69055" y="121968"/>
                </a:lnTo>
                <a:lnTo>
                  <a:pt x="71435" y="119409"/>
                </a:lnTo>
                <a:lnTo>
                  <a:pt x="73816" y="116751"/>
                </a:lnTo>
                <a:lnTo>
                  <a:pt x="76198" y="113073"/>
                </a:lnTo>
                <a:lnTo>
                  <a:pt x="78578" y="108716"/>
                </a:lnTo>
                <a:lnTo>
                  <a:pt x="80960" y="103907"/>
                </a:lnTo>
                <a:lnTo>
                  <a:pt x="83341" y="99748"/>
                </a:lnTo>
                <a:lnTo>
                  <a:pt x="85722" y="96023"/>
                </a:lnTo>
                <a:lnTo>
                  <a:pt x="88103" y="92587"/>
                </a:lnTo>
                <a:lnTo>
                  <a:pt x="89691" y="89344"/>
                </a:lnTo>
                <a:lnTo>
                  <a:pt x="90749" y="86229"/>
                </a:lnTo>
                <a:lnTo>
                  <a:pt x="91455" y="83201"/>
                </a:lnTo>
                <a:lnTo>
                  <a:pt x="92719" y="80229"/>
                </a:lnTo>
                <a:lnTo>
                  <a:pt x="94355" y="77295"/>
                </a:lnTo>
                <a:lnTo>
                  <a:pt x="96240" y="74387"/>
                </a:lnTo>
                <a:lnTo>
                  <a:pt x="97496" y="71495"/>
                </a:lnTo>
                <a:lnTo>
                  <a:pt x="98334" y="68616"/>
                </a:lnTo>
                <a:lnTo>
                  <a:pt x="99679" y="61700"/>
                </a:lnTo>
                <a:lnTo>
                  <a:pt x="99862" y="58214"/>
                </a:lnTo>
                <a:lnTo>
                  <a:pt x="99911" y="55951"/>
                </a:lnTo>
                <a:lnTo>
                  <a:pt x="99150" y="53490"/>
                </a:lnTo>
                <a:lnTo>
                  <a:pt x="97849" y="50897"/>
                </a:lnTo>
                <a:lnTo>
                  <a:pt x="92952" y="42992"/>
                </a:lnTo>
                <a:lnTo>
                  <a:pt x="96683" y="42894"/>
                </a:lnTo>
                <a:lnTo>
                  <a:pt x="97792" y="43833"/>
                </a:lnTo>
                <a:lnTo>
                  <a:pt x="98531" y="45411"/>
                </a:lnTo>
                <a:lnTo>
                  <a:pt x="99024" y="47415"/>
                </a:lnTo>
                <a:lnTo>
                  <a:pt x="99353" y="49705"/>
                </a:lnTo>
                <a:lnTo>
                  <a:pt x="99571" y="52183"/>
                </a:lnTo>
                <a:lnTo>
                  <a:pt x="99923" y="58454"/>
                </a:lnTo>
                <a:lnTo>
                  <a:pt x="99971" y="61852"/>
                </a:lnTo>
                <a:lnTo>
                  <a:pt x="100002" y="71794"/>
                </a:lnTo>
                <a:lnTo>
                  <a:pt x="100798" y="74530"/>
                </a:lnTo>
                <a:lnTo>
                  <a:pt x="102123" y="77306"/>
                </a:lnTo>
                <a:lnTo>
                  <a:pt x="103799" y="80109"/>
                </a:lnTo>
                <a:lnTo>
                  <a:pt x="105711" y="84835"/>
                </a:lnTo>
                <a:lnTo>
                  <a:pt x="107779" y="90843"/>
                </a:lnTo>
                <a:lnTo>
                  <a:pt x="109952" y="97707"/>
                </a:lnTo>
                <a:lnTo>
                  <a:pt x="112194" y="102282"/>
                </a:lnTo>
                <a:lnTo>
                  <a:pt x="114482" y="105332"/>
                </a:lnTo>
                <a:lnTo>
                  <a:pt x="116802" y="107366"/>
                </a:lnTo>
                <a:lnTo>
                  <a:pt x="119936" y="109674"/>
                </a:lnTo>
                <a:lnTo>
                  <a:pt x="123612" y="112165"/>
                </a:lnTo>
                <a:lnTo>
                  <a:pt x="133335" y="118457"/>
                </a:lnTo>
                <a:lnTo>
                  <a:pt x="138898" y="119317"/>
                </a:lnTo>
                <a:lnTo>
                  <a:pt x="142604" y="119546"/>
                </a:lnTo>
                <a:lnTo>
                  <a:pt x="145868" y="118747"/>
                </a:lnTo>
                <a:lnTo>
                  <a:pt x="151612" y="115318"/>
                </a:lnTo>
                <a:lnTo>
                  <a:pt x="158927" y="113160"/>
                </a:lnTo>
                <a:lnTo>
                  <a:pt x="163100" y="112584"/>
                </a:lnTo>
                <a:lnTo>
                  <a:pt x="166676" y="111248"/>
                </a:lnTo>
                <a:lnTo>
                  <a:pt x="172766" y="107223"/>
                </a:lnTo>
                <a:lnTo>
                  <a:pt x="176295" y="104816"/>
                </a:lnTo>
                <a:lnTo>
                  <a:pt x="184450" y="99602"/>
                </a:lnTo>
                <a:lnTo>
                  <a:pt x="188053" y="96878"/>
                </a:lnTo>
                <a:lnTo>
                  <a:pt x="191249" y="94110"/>
                </a:lnTo>
                <a:lnTo>
                  <a:pt x="194173" y="91311"/>
                </a:lnTo>
                <a:lnTo>
                  <a:pt x="197710" y="88493"/>
                </a:lnTo>
                <a:lnTo>
                  <a:pt x="201656" y="85662"/>
                </a:lnTo>
                <a:lnTo>
                  <a:pt x="205874" y="82822"/>
                </a:lnTo>
                <a:lnTo>
                  <a:pt x="209479" y="79977"/>
                </a:lnTo>
                <a:lnTo>
                  <a:pt x="212677" y="77127"/>
                </a:lnTo>
                <a:lnTo>
                  <a:pt x="215602" y="74275"/>
                </a:lnTo>
                <a:lnTo>
                  <a:pt x="218346" y="70468"/>
                </a:lnTo>
                <a:lnTo>
                  <a:pt x="220969" y="66025"/>
                </a:lnTo>
                <a:lnTo>
                  <a:pt x="223512" y="61159"/>
                </a:lnTo>
                <a:lnTo>
                  <a:pt x="226794" y="57914"/>
                </a:lnTo>
                <a:lnTo>
                  <a:pt x="230570" y="55751"/>
                </a:lnTo>
                <a:lnTo>
                  <a:pt x="234675" y="54309"/>
                </a:lnTo>
                <a:lnTo>
                  <a:pt x="237411" y="52395"/>
                </a:lnTo>
                <a:lnTo>
                  <a:pt x="239236" y="50167"/>
                </a:lnTo>
                <a:lnTo>
                  <a:pt x="240452" y="47729"/>
                </a:lnTo>
                <a:lnTo>
                  <a:pt x="241263" y="45151"/>
                </a:lnTo>
                <a:lnTo>
                  <a:pt x="241803" y="42480"/>
                </a:lnTo>
                <a:lnTo>
                  <a:pt x="242671" y="35900"/>
                </a:lnTo>
                <a:lnTo>
                  <a:pt x="243536" y="35360"/>
                </a:lnTo>
                <a:lnTo>
                  <a:pt x="250028" y="342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4"/>
          <p:cNvSpPr/>
          <p:nvPr/>
        </p:nvSpPr>
        <p:spPr>
          <a:xfrm>
            <a:off x="4757740" y="1289508"/>
            <a:ext cx="178592" cy="236397"/>
          </a:xfrm>
          <a:custGeom>
            <a:avLst/>
            <a:gdLst/>
            <a:ahLst/>
            <a:cxnLst/>
            <a:rect l="0" t="0" r="0" b="0"/>
            <a:pathLst>
              <a:path w="178592" h="236397">
                <a:moveTo>
                  <a:pt x="135728" y="30656"/>
                </a:moveTo>
                <a:lnTo>
                  <a:pt x="135728" y="22115"/>
                </a:lnTo>
                <a:lnTo>
                  <a:pt x="128879" y="13865"/>
                </a:lnTo>
                <a:lnTo>
                  <a:pt x="128672" y="9066"/>
                </a:lnTo>
                <a:lnTo>
                  <a:pt x="127849" y="7690"/>
                </a:lnTo>
                <a:lnTo>
                  <a:pt x="126507" y="6773"/>
                </a:lnTo>
                <a:lnTo>
                  <a:pt x="121737" y="5046"/>
                </a:lnTo>
                <a:lnTo>
                  <a:pt x="117737" y="4971"/>
                </a:lnTo>
                <a:lnTo>
                  <a:pt x="93870" y="4939"/>
                </a:lnTo>
                <a:lnTo>
                  <a:pt x="89371" y="388"/>
                </a:lnTo>
                <a:lnTo>
                  <a:pt x="87361" y="0"/>
                </a:lnTo>
                <a:lnTo>
                  <a:pt x="85227" y="694"/>
                </a:lnTo>
                <a:lnTo>
                  <a:pt x="79892" y="4100"/>
                </a:lnTo>
                <a:lnTo>
                  <a:pt x="75175" y="4691"/>
                </a:lnTo>
                <a:lnTo>
                  <a:pt x="71547" y="6678"/>
                </a:lnTo>
                <a:lnTo>
                  <a:pt x="66747" y="9909"/>
                </a:lnTo>
                <a:lnTo>
                  <a:pt x="61166" y="13967"/>
                </a:lnTo>
                <a:lnTo>
                  <a:pt x="56652" y="17625"/>
                </a:lnTo>
                <a:lnTo>
                  <a:pt x="52848" y="21017"/>
                </a:lnTo>
                <a:lnTo>
                  <a:pt x="49518" y="24230"/>
                </a:lnTo>
                <a:lnTo>
                  <a:pt x="46505" y="26372"/>
                </a:lnTo>
                <a:lnTo>
                  <a:pt x="41041" y="28752"/>
                </a:lnTo>
                <a:lnTo>
                  <a:pt x="35966" y="32350"/>
                </a:lnTo>
                <a:lnTo>
                  <a:pt x="33502" y="34643"/>
                </a:lnTo>
                <a:lnTo>
                  <a:pt x="31858" y="37124"/>
                </a:lnTo>
                <a:lnTo>
                  <a:pt x="30763" y="39731"/>
                </a:lnTo>
                <a:lnTo>
                  <a:pt x="29005" y="46207"/>
                </a:lnTo>
                <a:lnTo>
                  <a:pt x="24909" y="51880"/>
                </a:lnTo>
                <a:lnTo>
                  <a:pt x="23748" y="54331"/>
                </a:lnTo>
                <a:lnTo>
                  <a:pt x="22460" y="59593"/>
                </a:lnTo>
                <a:lnTo>
                  <a:pt x="19770" y="65107"/>
                </a:lnTo>
                <a:lnTo>
                  <a:pt x="15929" y="70733"/>
                </a:lnTo>
                <a:lnTo>
                  <a:pt x="11576" y="76408"/>
                </a:lnTo>
                <a:lnTo>
                  <a:pt x="10098" y="79255"/>
                </a:lnTo>
                <a:lnTo>
                  <a:pt x="8455" y="84959"/>
                </a:lnTo>
                <a:lnTo>
                  <a:pt x="5608" y="90668"/>
                </a:lnTo>
                <a:lnTo>
                  <a:pt x="3739" y="93524"/>
                </a:lnTo>
                <a:lnTo>
                  <a:pt x="1660" y="99238"/>
                </a:lnTo>
                <a:lnTo>
                  <a:pt x="736" y="104952"/>
                </a:lnTo>
                <a:lnTo>
                  <a:pt x="325" y="110667"/>
                </a:lnTo>
                <a:lnTo>
                  <a:pt x="144" y="116382"/>
                </a:lnTo>
                <a:lnTo>
                  <a:pt x="40" y="124954"/>
                </a:lnTo>
                <a:lnTo>
                  <a:pt x="0" y="144956"/>
                </a:lnTo>
                <a:lnTo>
                  <a:pt x="792" y="147814"/>
                </a:lnTo>
                <a:lnTo>
                  <a:pt x="3790" y="153529"/>
                </a:lnTo>
                <a:lnTo>
                  <a:pt x="5652" y="159244"/>
                </a:lnTo>
                <a:lnTo>
                  <a:pt x="6148" y="162102"/>
                </a:lnTo>
                <a:lnTo>
                  <a:pt x="8817" y="167817"/>
                </a:lnTo>
                <a:lnTo>
                  <a:pt x="12648" y="173532"/>
                </a:lnTo>
                <a:lnTo>
                  <a:pt x="16998" y="179247"/>
                </a:lnTo>
                <a:lnTo>
                  <a:pt x="18474" y="182104"/>
                </a:lnTo>
                <a:lnTo>
                  <a:pt x="20116" y="187819"/>
                </a:lnTo>
                <a:lnTo>
                  <a:pt x="22961" y="193534"/>
                </a:lnTo>
                <a:lnTo>
                  <a:pt x="26872" y="199249"/>
                </a:lnTo>
                <a:lnTo>
                  <a:pt x="31256" y="204964"/>
                </a:lnTo>
                <a:lnTo>
                  <a:pt x="38187" y="213536"/>
                </a:lnTo>
                <a:lnTo>
                  <a:pt x="41332" y="215442"/>
                </a:lnTo>
                <a:lnTo>
                  <a:pt x="45016" y="216712"/>
                </a:lnTo>
                <a:lnTo>
                  <a:pt x="49060" y="217558"/>
                </a:lnTo>
                <a:lnTo>
                  <a:pt x="52550" y="219075"/>
                </a:lnTo>
                <a:lnTo>
                  <a:pt x="55670" y="221039"/>
                </a:lnTo>
                <a:lnTo>
                  <a:pt x="58543" y="223301"/>
                </a:lnTo>
                <a:lnTo>
                  <a:pt x="60459" y="225761"/>
                </a:lnTo>
                <a:lnTo>
                  <a:pt x="61736" y="228354"/>
                </a:lnTo>
                <a:lnTo>
                  <a:pt x="62588" y="231035"/>
                </a:lnTo>
                <a:lnTo>
                  <a:pt x="64743" y="232822"/>
                </a:lnTo>
                <a:lnTo>
                  <a:pt x="67767" y="234014"/>
                </a:lnTo>
                <a:lnTo>
                  <a:pt x="71371" y="234808"/>
                </a:lnTo>
                <a:lnTo>
                  <a:pt x="74567" y="235337"/>
                </a:lnTo>
                <a:lnTo>
                  <a:pt x="77492" y="235690"/>
                </a:lnTo>
                <a:lnTo>
                  <a:pt x="82858" y="236083"/>
                </a:lnTo>
                <a:lnTo>
                  <a:pt x="87889" y="236257"/>
                </a:lnTo>
                <a:lnTo>
                  <a:pt x="102372" y="236384"/>
                </a:lnTo>
                <a:lnTo>
                  <a:pt x="122828" y="236396"/>
                </a:lnTo>
                <a:lnTo>
                  <a:pt x="125540" y="235443"/>
                </a:lnTo>
                <a:lnTo>
                  <a:pt x="130672" y="231846"/>
                </a:lnTo>
                <a:lnTo>
                  <a:pt x="135598" y="229611"/>
                </a:lnTo>
                <a:lnTo>
                  <a:pt x="138023" y="229016"/>
                </a:lnTo>
                <a:lnTo>
                  <a:pt x="141226" y="227666"/>
                </a:lnTo>
                <a:lnTo>
                  <a:pt x="144951" y="225814"/>
                </a:lnTo>
                <a:lnTo>
                  <a:pt x="154748" y="220548"/>
                </a:lnTo>
                <a:lnTo>
                  <a:pt x="160237" y="215085"/>
                </a:lnTo>
                <a:lnTo>
                  <a:pt x="162387" y="213616"/>
                </a:lnTo>
                <a:lnTo>
                  <a:pt x="166891" y="211985"/>
                </a:lnTo>
                <a:lnTo>
                  <a:pt x="168410" y="210597"/>
                </a:lnTo>
                <a:lnTo>
                  <a:pt x="169422" y="208719"/>
                </a:lnTo>
                <a:lnTo>
                  <a:pt x="171329" y="202494"/>
                </a:lnTo>
                <a:lnTo>
                  <a:pt x="176333" y="196292"/>
                </a:lnTo>
                <a:lnTo>
                  <a:pt x="178591" y="19353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5"/>
          <p:cNvSpPr/>
          <p:nvPr/>
        </p:nvSpPr>
        <p:spPr>
          <a:xfrm>
            <a:off x="4914900" y="1174433"/>
            <a:ext cx="185738" cy="119983"/>
          </a:xfrm>
          <a:custGeom>
            <a:avLst/>
            <a:gdLst/>
            <a:ahLst/>
            <a:cxnLst/>
            <a:rect l="0" t="0" r="0" b="0"/>
            <a:pathLst>
              <a:path w="185738" h="119983">
                <a:moveTo>
                  <a:pt x="0" y="25717"/>
                </a:moveTo>
                <a:lnTo>
                  <a:pt x="0" y="21166"/>
                </a:lnTo>
                <a:lnTo>
                  <a:pt x="794" y="19825"/>
                </a:lnTo>
                <a:lnTo>
                  <a:pt x="2116" y="18931"/>
                </a:lnTo>
                <a:lnTo>
                  <a:pt x="6849" y="17249"/>
                </a:lnTo>
                <a:lnTo>
                  <a:pt x="9129" y="14651"/>
                </a:lnTo>
                <a:lnTo>
                  <a:pt x="13268" y="9772"/>
                </a:lnTo>
                <a:lnTo>
                  <a:pt x="18068" y="9105"/>
                </a:lnTo>
                <a:lnTo>
                  <a:pt x="24698" y="8809"/>
                </a:lnTo>
                <a:lnTo>
                  <a:pt x="30291" y="8677"/>
                </a:lnTo>
                <a:lnTo>
                  <a:pt x="32894" y="7689"/>
                </a:lnTo>
                <a:lnTo>
                  <a:pt x="37903" y="4052"/>
                </a:lnTo>
                <a:lnTo>
                  <a:pt x="42774" y="1800"/>
                </a:lnTo>
                <a:lnTo>
                  <a:pt x="47585" y="800"/>
                </a:lnTo>
                <a:lnTo>
                  <a:pt x="52370" y="355"/>
                </a:lnTo>
                <a:lnTo>
                  <a:pt x="57143" y="157"/>
                </a:lnTo>
                <a:lnTo>
                  <a:pt x="66673" y="30"/>
                </a:lnTo>
                <a:lnTo>
                  <a:pt x="81955" y="0"/>
                </a:lnTo>
                <a:lnTo>
                  <a:pt x="83212" y="952"/>
                </a:lnTo>
                <a:lnTo>
                  <a:pt x="84050" y="2539"/>
                </a:lnTo>
                <a:lnTo>
                  <a:pt x="84608" y="4550"/>
                </a:lnTo>
                <a:lnTo>
                  <a:pt x="85774" y="5891"/>
                </a:lnTo>
                <a:lnTo>
                  <a:pt x="87345" y="6784"/>
                </a:lnTo>
                <a:lnTo>
                  <a:pt x="89186" y="7380"/>
                </a:lnTo>
                <a:lnTo>
                  <a:pt x="90413" y="8730"/>
                </a:lnTo>
                <a:lnTo>
                  <a:pt x="91232" y="10582"/>
                </a:lnTo>
                <a:lnTo>
                  <a:pt x="91778" y="12769"/>
                </a:lnTo>
                <a:lnTo>
                  <a:pt x="92935" y="14228"/>
                </a:lnTo>
                <a:lnTo>
                  <a:pt x="94500" y="15200"/>
                </a:lnTo>
                <a:lnTo>
                  <a:pt x="96337" y="15848"/>
                </a:lnTo>
                <a:lnTo>
                  <a:pt x="97563" y="17233"/>
                </a:lnTo>
                <a:lnTo>
                  <a:pt x="98379" y="19108"/>
                </a:lnTo>
                <a:lnTo>
                  <a:pt x="98923" y="21311"/>
                </a:lnTo>
                <a:lnTo>
                  <a:pt x="99286" y="23732"/>
                </a:lnTo>
                <a:lnTo>
                  <a:pt x="99528" y="26299"/>
                </a:lnTo>
                <a:lnTo>
                  <a:pt x="99917" y="32711"/>
                </a:lnTo>
                <a:lnTo>
                  <a:pt x="97853" y="36127"/>
                </a:lnTo>
                <a:lnTo>
                  <a:pt x="96191" y="38372"/>
                </a:lnTo>
                <a:lnTo>
                  <a:pt x="95084" y="40821"/>
                </a:lnTo>
                <a:lnTo>
                  <a:pt x="94345" y="43406"/>
                </a:lnTo>
                <a:lnTo>
                  <a:pt x="93853" y="46082"/>
                </a:lnTo>
                <a:lnTo>
                  <a:pt x="93525" y="49771"/>
                </a:lnTo>
                <a:lnTo>
                  <a:pt x="93306" y="54135"/>
                </a:lnTo>
                <a:lnTo>
                  <a:pt x="93160" y="58950"/>
                </a:lnTo>
                <a:lnTo>
                  <a:pt x="91475" y="64065"/>
                </a:lnTo>
                <a:lnTo>
                  <a:pt x="88764" y="69380"/>
                </a:lnTo>
                <a:lnTo>
                  <a:pt x="85370" y="74828"/>
                </a:lnTo>
                <a:lnTo>
                  <a:pt x="83108" y="79412"/>
                </a:lnTo>
                <a:lnTo>
                  <a:pt x="81599" y="83421"/>
                </a:lnTo>
                <a:lnTo>
                  <a:pt x="79177" y="92148"/>
                </a:lnTo>
                <a:lnTo>
                  <a:pt x="76729" y="95882"/>
                </a:lnTo>
                <a:lnTo>
                  <a:pt x="72483" y="101489"/>
                </a:lnTo>
                <a:lnTo>
                  <a:pt x="71902" y="104796"/>
                </a:lnTo>
                <a:lnTo>
                  <a:pt x="71465" y="111053"/>
                </a:lnTo>
                <a:lnTo>
                  <a:pt x="71439" y="118788"/>
                </a:lnTo>
                <a:lnTo>
                  <a:pt x="72232" y="119197"/>
                </a:lnTo>
                <a:lnTo>
                  <a:pt x="77588" y="119906"/>
                </a:lnTo>
                <a:lnTo>
                  <a:pt x="82079" y="119982"/>
                </a:lnTo>
                <a:lnTo>
                  <a:pt x="84882" y="119040"/>
                </a:lnTo>
                <a:lnTo>
                  <a:pt x="88338" y="117460"/>
                </a:lnTo>
                <a:lnTo>
                  <a:pt x="92229" y="115454"/>
                </a:lnTo>
                <a:lnTo>
                  <a:pt x="96411" y="114116"/>
                </a:lnTo>
                <a:lnTo>
                  <a:pt x="100787" y="113225"/>
                </a:lnTo>
                <a:lnTo>
                  <a:pt x="105291" y="112630"/>
                </a:lnTo>
                <a:lnTo>
                  <a:pt x="109087" y="111282"/>
                </a:lnTo>
                <a:lnTo>
                  <a:pt x="112413" y="109430"/>
                </a:lnTo>
                <a:lnTo>
                  <a:pt x="115423" y="107243"/>
                </a:lnTo>
                <a:lnTo>
                  <a:pt x="119018" y="105785"/>
                </a:lnTo>
                <a:lnTo>
                  <a:pt x="123001" y="104813"/>
                </a:lnTo>
                <a:lnTo>
                  <a:pt x="127244" y="104165"/>
                </a:lnTo>
                <a:lnTo>
                  <a:pt x="131661" y="103733"/>
                </a:lnTo>
                <a:lnTo>
                  <a:pt x="136193" y="103445"/>
                </a:lnTo>
                <a:lnTo>
                  <a:pt x="148039" y="103040"/>
                </a:lnTo>
                <a:lnTo>
                  <a:pt x="151079" y="102983"/>
                </a:lnTo>
                <a:lnTo>
                  <a:pt x="153901" y="101992"/>
                </a:lnTo>
                <a:lnTo>
                  <a:pt x="159153" y="98352"/>
                </a:lnTo>
                <a:lnTo>
                  <a:pt x="164133" y="96099"/>
                </a:lnTo>
                <a:lnTo>
                  <a:pt x="168992" y="95098"/>
                </a:lnTo>
                <a:lnTo>
                  <a:pt x="173797" y="94653"/>
                </a:lnTo>
                <a:lnTo>
                  <a:pt x="176189" y="95486"/>
                </a:lnTo>
                <a:lnTo>
                  <a:pt x="178578" y="96995"/>
                </a:lnTo>
                <a:lnTo>
                  <a:pt x="185737" y="10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6"/>
          <p:cNvSpPr/>
          <p:nvPr/>
        </p:nvSpPr>
        <p:spPr>
          <a:xfrm>
            <a:off x="5172075" y="1371600"/>
            <a:ext cx="100013" cy="8573"/>
          </a:xfrm>
          <a:custGeom>
            <a:avLst/>
            <a:gdLst/>
            <a:ahLst/>
            <a:cxnLst/>
            <a:rect l="0" t="0" r="0" b="0"/>
            <a:pathLst>
              <a:path w="100013" h="8573">
                <a:moveTo>
                  <a:pt x="0" y="8572"/>
                </a:moveTo>
                <a:lnTo>
                  <a:pt x="27909" y="8572"/>
                </a:lnTo>
                <a:lnTo>
                  <a:pt x="32100" y="7619"/>
                </a:lnTo>
                <a:lnTo>
                  <a:pt x="36481" y="6032"/>
                </a:lnTo>
                <a:lnTo>
                  <a:pt x="40989" y="4021"/>
                </a:lnTo>
                <a:lnTo>
                  <a:pt x="45582" y="2681"/>
                </a:lnTo>
                <a:lnTo>
                  <a:pt x="50232" y="1787"/>
                </a:lnTo>
                <a:lnTo>
                  <a:pt x="54919" y="1191"/>
                </a:lnTo>
                <a:lnTo>
                  <a:pt x="58837" y="794"/>
                </a:lnTo>
                <a:lnTo>
                  <a:pt x="62244" y="529"/>
                </a:lnTo>
                <a:lnTo>
                  <a:pt x="68145" y="235"/>
                </a:lnTo>
                <a:lnTo>
                  <a:pt x="73414" y="104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"/>
          <p:cNvSpPr/>
          <p:nvPr/>
        </p:nvSpPr>
        <p:spPr>
          <a:xfrm>
            <a:off x="5200650" y="1465897"/>
            <a:ext cx="100013" cy="8574"/>
          </a:xfrm>
          <a:custGeom>
            <a:avLst/>
            <a:gdLst/>
            <a:ahLst/>
            <a:cxnLst/>
            <a:rect l="0" t="0" r="0" b="0"/>
            <a:pathLst>
              <a:path w="100013" h="8574">
                <a:moveTo>
                  <a:pt x="0" y="8573"/>
                </a:moveTo>
                <a:lnTo>
                  <a:pt x="33853" y="8573"/>
                </a:lnTo>
                <a:lnTo>
                  <a:pt x="37650" y="7620"/>
                </a:lnTo>
                <a:lnTo>
                  <a:pt x="40975" y="6033"/>
                </a:lnTo>
                <a:lnTo>
                  <a:pt x="43985" y="4022"/>
                </a:lnTo>
                <a:lnTo>
                  <a:pt x="47580" y="2681"/>
                </a:lnTo>
                <a:lnTo>
                  <a:pt x="51563" y="1788"/>
                </a:lnTo>
                <a:lnTo>
                  <a:pt x="55807" y="1192"/>
                </a:lnTo>
                <a:lnTo>
                  <a:pt x="60223" y="794"/>
                </a:lnTo>
                <a:lnTo>
                  <a:pt x="64755" y="530"/>
                </a:lnTo>
                <a:lnTo>
                  <a:pt x="76601" y="157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8"/>
          <p:cNvSpPr/>
          <p:nvPr/>
        </p:nvSpPr>
        <p:spPr>
          <a:xfrm>
            <a:off x="5403780" y="1311977"/>
            <a:ext cx="239783" cy="196386"/>
          </a:xfrm>
          <a:custGeom>
            <a:avLst/>
            <a:gdLst/>
            <a:ahLst/>
            <a:cxnLst/>
            <a:rect l="0" t="0" r="0" b="0"/>
            <a:pathLst>
              <a:path w="239783" h="196386">
                <a:moveTo>
                  <a:pt x="139770" y="25333"/>
                </a:moveTo>
                <a:lnTo>
                  <a:pt x="139770" y="20782"/>
                </a:lnTo>
                <a:lnTo>
                  <a:pt x="138976" y="19441"/>
                </a:lnTo>
                <a:lnTo>
                  <a:pt x="137653" y="18548"/>
                </a:lnTo>
                <a:lnTo>
                  <a:pt x="133619" y="17113"/>
                </a:lnTo>
                <a:lnTo>
                  <a:pt x="133288" y="16043"/>
                </a:lnTo>
                <a:lnTo>
                  <a:pt x="132920" y="12314"/>
                </a:lnTo>
                <a:lnTo>
                  <a:pt x="132028" y="10938"/>
                </a:lnTo>
                <a:lnTo>
                  <a:pt x="130640" y="10022"/>
                </a:lnTo>
                <a:lnTo>
                  <a:pt x="126187" y="8050"/>
                </a:lnTo>
                <a:lnTo>
                  <a:pt x="118917" y="3999"/>
                </a:lnTo>
                <a:lnTo>
                  <a:pt x="112510" y="1564"/>
                </a:lnTo>
                <a:lnTo>
                  <a:pt x="107017" y="481"/>
                </a:lnTo>
                <a:lnTo>
                  <a:pt x="101930" y="0"/>
                </a:lnTo>
                <a:lnTo>
                  <a:pt x="94906" y="2326"/>
                </a:lnTo>
                <a:lnTo>
                  <a:pt x="90810" y="4280"/>
                </a:lnTo>
                <a:lnTo>
                  <a:pt x="86493" y="5583"/>
                </a:lnTo>
                <a:lnTo>
                  <a:pt x="82027" y="6451"/>
                </a:lnTo>
                <a:lnTo>
                  <a:pt x="77462" y="7030"/>
                </a:lnTo>
                <a:lnTo>
                  <a:pt x="70273" y="7673"/>
                </a:lnTo>
                <a:lnTo>
                  <a:pt x="67244" y="7844"/>
                </a:lnTo>
                <a:lnTo>
                  <a:pt x="64432" y="8911"/>
                </a:lnTo>
                <a:lnTo>
                  <a:pt x="59191" y="12637"/>
                </a:lnTo>
                <a:lnTo>
                  <a:pt x="52098" y="14927"/>
                </a:lnTo>
                <a:lnTo>
                  <a:pt x="47984" y="15538"/>
                </a:lnTo>
                <a:lnTo>
                  <a:pt x="41296" y="18757"/>
                </a:lnTo>
                <a:lnTo>
                  <a:pt x="35679" y="23363"/>
                </a:lnTo>
                <a:lnTo>
                  <a:pt x="30536" y="28585"/>
                </a:lnTo>
                <a:lnTo>
                  <a:pt x="25604" y="34080"/>
                </a:lnTo>
                <a:lnTo>
                  <a:pt x="23179" y="36880"/>
                </a:lnTo>
                <a:lnTo>
                  <a:pt x="21561" y="40650"/>
                </a:lnTo>
                <a:lnTo>
                  <a:pt x="20483" y="45069"/>
                </a:lnTo>
                <a:lnTo>
                  <a:pt x="19764" y="49921"/>
                </a:lnTo>
                <a:lnTo>
                  <a:pt x="18491" y="54107"/>
                </a:lnTo>
                <a:lnTo>
                  <a:pt x="16848" y="57851"/>
                </a:lnTo>
                <a:lnTo>
                  <a:pt x="14959" y="61299"/>
                </a:lnTo>
                <a:lnTo>
                  <a:pt x="12906" y="64550"/>
                </a:lnTo>
                <a:lnTo>
                  <a:pt x="10744" y="67670"/>
                </a:lnTo>
                <a:lnTo>
                  <a:pt x="8509" y="70703"/>
                </a:lnTo>
                <a:lnTo>
                  <a:pt x="7019" y="74629"/>
                </a:lnTo>
                <a:lnTo>
                  <a:pt x="6025" y="79152"/>
                </a:lnTo>
                <a:lnTo>
                  <a:pt x="5363" y="84072"/>
                </a:lnTo>
                <a:lnTo>
                  <a:pt x="4922" y="88305"/>
                </a:lnTo>
                <a:lnTo>
                  <a:pt x="4627" y="92079"/>
                </a:lnTo>
                <a:lnTo>
                  <a:pt x="4430" y="95548"/>
                </a:lnTo>
                <a:lnTo>
                  <a:pt x="3506" y="99765"/>
                </a:lnTo>
                <a:lnTo>
                  <a:pt x="2097" y="104482"/>
                </a:lnTo>
                <a:lnTo>
                  <a:pt x="362" y="109531"/>
                </a:lnTo>
                <a:lnTo>
                  <a:pt x="0" y="113850"/>
                </a:lnTo>
                <a:lnTo>
                  <a:pt x="552" y="117682"/>
                </a:lnTo>
                <a:lnTo>
                  <a:pt x="1714" y="121189"/>
                </a:lnTo>
                <a:lnTo>
                  <a:pt x="2489" y="125432"/>
                </a:lnTo>
                <a:lnTo>
                  <a:pt x="3005" y="130165"/>
                </a:lnTo>
                <a:lnTo>
                  <a:pt x="3350" y="135226"/>
                </a:lnTo>
                <a:lnTo>
                  <a:pt x="3579" y="139552"/>
                </a:lnTo>
                <a:lnTo>
                  <a:pt x="3834" y="146899"/>
                </a:lnTo>
                <a:lnTo>
                  <a:pt x="4696" y="150192"/>
                </a:lnTo>
                <a:lnTo>
                  <a:pt x="6064" y="153340"/>
                </a:lnTo>
                <a:lnTo>
                  <a:pt x="9701" y="159377"/>
                </a:lnTo>
                <a:lnTo>
                  <a:pt x="13963" y="165236"/>
                </a:lnTo>
                <a:lnTo>
                  <a:pt x="18503" y="171014"/>
                </a:lnTo>
                <a:lnTo>
                  <a:pt x="28854" y="183684"/>
                </a:lnTo>
                <a:lnTo>
                  <a:pt x="31695" y="185192"/>
                </a:lnTo>
                <a:lnTo>
                  <a:pt x="39084" y="186869"/>
                </a:lnTo>
                <a:lnTo>
                  <a:pt x="45543" y="187614"/>
                </a:lnTo>
                <a:lnTo>
                  <a:pt x="48377" y="187813"/>
                </a:lnTo>
                <a:lnTo>
                  <a:pt x="51060" y="186993"/>
                </a:lnTo>
                <a:lnTo>
                  <a:pt x="56158" y="183542"/>
                </a:lnTo>
                <a:lnTo>
                  <a:pt x="61069" y="181373"/>
                </a:lnTo>
                <a:lnTo>
                  <a:pt x="66692" y="179456"/>
                </a:lnTo>
                <a:lnTo>
                  <a:pt x="70414" y="177612"/>
                </a:lnTo>
                <a:lnTo>
                  <a:pt x="74482" y="175429"/>
                </a:lnTo>
                <a:lnTo>
                  <a:pt x="83236" y="170465"/>
                </a:lnTo>
                <a:lnTo>
                  <a:pt x="87794" y="167807"/>
                </a:lnTo>
                <a:lnTo>
                  <a:pt x="94973" y="162315"/>
                </a:lnTo>
                <a:lnTo>
                  <a:pt x="100810" y="156699"/>
                </a:lnTo>
                <a:lnTo>
                  <a:pt x="106050" y="151027"/>
                </a:lnTo>
                <a:lnTo>
                  <a:pt x="108559" y="147229"/>
                </a:lnTo>
                <a:lnTo>
                  <a:pt x="111025" y="142792"/>
                </a:lnTo>
                <a:lnTo>
                  <a:pt x="113463" y="137929"/>
                </a:lnTo>
                <a:lnTo>
                  <a:pt x="116676" y="133734"/>
                </a:lnTo>
                <a:lnTo>
                  <a:pt x="120405" y="129986"/>
                </a:lnTo>
                <a:lnTo>
                  <a:pt x="124478" y="126534"/>
                </a:lnTo>
                <a:lnTo>
                  <a:pt x="127194" y="122327"/>
                </a:lnTo>
                <a:lnTo>
                  <a:pt x="129005" y="117618"/>
                </a:lnTo>
                <a:lnTo>
                  <a:pt x="130212" y="112574"/>
                </a:lnTo>
                <a:lnTo>
                  <a:pt x="131810" y="107306"/>
                </a:lnTo>
                <a:lnTo>
                  <a:pt x="133670" y="101889"/>
                </a:lnTo>
                <a:lnTo>
                  <a:pt x="135703" y="96373"/>
                </a:lnTo>
                <a:lnTo>
                  <a:pt x="137058" y="91743"/>
                </a:lnTo>
                <a:lnTo>
                  <a:pt x="137963" y="87704"/>
                </a:lnTo>
                <a:lnTo>
                  <a:pt x="138565" y="84058"/>
                </a:lnTo>
                <a:lnTo>
                  <a:pt x="139760" y="79723"/>
                </a:lnTo>
                <a:lnTo>
                  <a:pt x="141351" y="74928"/>
                </a:lnTo>
                <a:lnTo>
                  <a:pt x="143205" y="69826"/>
                </a:lnTo>
                <a:lnTo>
                  <a:pt x="144441" y="65473"/>
                </a:lnTo>
                <a:lnTo>
                  <a:pt x="145265" y="61617"/>
                </a:lnTo>
                <a:lnTo>
                  <a:pt x="145814" y="58095"/>
                </a:lnTo>
                <a:lnTo>
                  <a:pt x="146181" y="54794"/>
                </a:lnTo>
                <a:lnTo>
                  <a:pt x="146425" y="51641"/>
                </a:lnTo>
                <a:lnTo>
                  <a:pt x="146696" y="45598"/>
                </a:lnTo>
                <a:lnTo>
                  <a:pt x="146885" y="35633"/>
                </a:lnTo>
                <a:lnTo>
                  <a:pt x="146911" y="26676"/>
                </a:lnTo>
                <a:lnTo>
                  <a:pt x="146118" y="26228"/>
                </a:lnTo>
                <a:lnTo>
                  <a:pt x="139857" y="25343"/>
                </a:lnTo>
                <a:lnTo>
                  <a:pt x="143588" y="29887"/>
                </a:lnTo>
                <a:lnTo>
                  <a:pt x="144696" y="32179"/>
                </a:lnTo>
                <a:lnTo>
                  <a:pt x="145928" y="37265"/>
                </a:lnTo>
                <a:lnTo>
                  <a:pt x="146719" y="42400"/>
                </a:lnTo>
                <a:lnTo>
                  <a:pt x="146827" y="46571"/>
                </a:lnTo>
                <a:lnTo>
                  <a:pt x="146906" y="69969"/>
                </a:lnTo>
                <a:lnTo>
                  <a:pt x="147702" y="74140"/>
                </a:lnTo>
                <a:lnTo>
                  <a:pt x="149027" y="78826"/>
                </a:lnTo>
                <a:lnTo>
                  <a:pt x="150704" y="83855"/>
                </a:lnTo>
                <a:lnTo>
                  <a:pt x="151821" y="88160"/>
                </a:lnTo>
                <a:lnTo>
                  <a:pt x="152567" y="91983"/>
                </a:lnTo>
                <a:lnTo>
                  <a:pt x="153063" y="95483"/>
                </a:lnTo>
                <a:lnTo>
                  <a:pt x="153395" y="99722"/>
                </a:lnTo>
                <a:lnTo>
                  <a:pt x="153615" y="104453"/>
                </a:lnTo>
                <a:lnTo>
                  <a:pt x="153861" y="113837"/>
                </a:lnTo>
                <a:lnTo>
                  <a:pt x="153970" y="121183"/>
                </a:lnTo>
                <a:lnTo>
                  <a:pt x="154793" y="125428"/>
                </a:lnTo>
                <a:lnTo>
                  <a:pt x="156136" y="130163"/>
                </a:lnTo>
                <a:lnTo>
                  <a:pt x="157824" y="135224"/>
                </a:lnTo>
                <a:lnTo>
                  <a:pt x="159743" y="139551"/>
                </a:lnTo>
                <a:lnTo>
                  <a:pt x="161816" y="143388"/>
                </a:lnTo>
                <a:lnTo>
                  <a:pt x="163993" y="146899"/>
                </a:lnTo>
                <a:lnTo>
                  <a:pt x="165443" y="150192"/>
                </a:lnTo>
                <a:lnTo>
                  <a:pt x="166411" y="153340"/>
                </a:lnTo>
                <a:lnTo>
                  <a:pt x="167485" y="159377"/>
                </a:lnTo>
                <a:lnTo>
                  <a:pt x="167963" y="165236"/>
                </a:lnTo>
                <a:lnTo>
                  <a:pt x="168884" y="168131"/>
                </a:lnTo>
                <a:lnTo>
                  <a:pt x="172024" y="173889"/>
                </a:lnTo>
                <a:lnTo>
                  <a:pt x="176065" y="179623"/>
                </a:lnTo>
                <a:lnTo>
                  <a:pt x="178254" y="182485"/>
                </a:lnTo>
                <a:lnTo>
                  <a:pt x="180507" y="184393"/>
                </a:lnTo>
                <a:lnTo>
                  <a:pt x="187470" y="188032"/>
                </a:lnTo>
                <a:lnTo>
                  <a:pt x="194561" y="193767"/>
                </a:lnTo>
                <a:lnTo>
                  <a:pt x="201951" y="196187"/>
                </a:lnTo>
                <a:lnTo>
                  <a:pt x="202655" y="196385"/>
                </a:lnTo>
                <a:lnTo>
                  <a:pt x="203918" y="195565"/>
                </a:lnTo>
                <a:lnTo>
                  <a:pt x="207439" y="192114"/>
                </a:lnTo>
                <a:lnTo>
                  <a:pt x="209489" y="190813"/>
                </a:lnTo>
                <a:lnTo>
                  <a:pt x="216166" y="188029"/>
                </a:lnTo>
                <a:lnTo>
                  <a:pt x="220820" y="184002"/>
                </a:lnTo>
                <a:lnTo>
                  <a:pt x="225533" y="179037"/>
                </a:lnTo>
                <a:lnTo>
                  <a:pt x="227902" y="176380"/>
                </a:lnTo>
                <a:lnTo>
                  <a:pt x="230274" y="174608"/>
                </a:lnTo>
                <a:lnTo>
                  <a:pt x="232650" y="173427"/>
                </a:lnTo>
                <a:lnTo>
                  <a:pt x="239782" y="1710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9"/>
          <p:cNvSpPr/>
          <p:nvPr/>
        </p:nvSpPr>
        <p:spPr>
          <a:xfrm>
            <a:off x="5672137" y="1183112"/>
            <a:ext cx="164308" cy="137053"/>
          </a:xfrm>
          <a:custGeom>
            <a:avLst/>
            <a:gdLst/>
            <a:ahLst/>
            <a:cxnLst/>
            <a:rect l="0" t="0" r="0" b="0"/>
            <a:pathLst>
              <a:path w="164308" h="137053">
                <a:moveTo>
                  <a:pt x="0" y="25610"/>
                </a:moveTo>
                <a:lnTo>
                  <a:pt x="0" y="9761"/>
                </a:lnTo>
                <a:lnTo>
                  <a:pt x="794" y="9329"/>
                </a:lnTo>
                <a:lnTo>
                  <a:pt x="3793" y="8849"/>
                </a:lnTo>
                <a:lnTo>
                  <a:pt x="5704" y="7769"/>
                </a:lnTo>
                <a:lnTo>
                  <a:pt x="9943" y="4028"/>
                </a:lnTo>
                <a:lnTo>
                  <a:pt x="12185" y="2650"/>
                </a:lnTo>
                <a:lnTo>
                  <a:pt x="16793" y="1118"/>
                </a:lnTo>
                <a:lnTo>
                  <a:pt x="21487" y="437"/>
                </a:lnTo>
                <a:lnTo>
                  <a:pt x="26219" y="135"/>
                </a:lnTo>
                <a:lnTo>
                  <a:pt x="30967" y="0"/>
                </a:lnTo>
                <a:lnTo>
                  <a:pt x="33345" y="917"/>
                </a:lnTo>
                <a:lnTo>
                  <a:pt x="38103" y="4475"/>
                </a:lnTo>
                <a:lnTo>
                  <a:pt x="42865" y="6692"/>
                </a:lnTo>
                <a:lnTo>
                  <a:pt x="47626" y="7677"/>
                </a:lnTo>
                <a:lnTo>
                  <a:pt x="52388" y="8115"/>
                </a:lnTo>
                <a:lnTo>
                  <a:pt x="54769" y="9184"/>
                </a:lnTo>
                <a:lnTo>
                  <a:pt x="59532" y="12912"/>
                </a:lnTo>
                <a:lnTo>
                  <a:pt x="61913" y="15240"/>
                </a:lnTo>
                <a:lnTo>
                  <a:pt x="64294" y="17744"/>
                </a:lnTo>
                <a:lnTo>
                  <a:pt x="66675" y="20366"/>
                </a:lnTo>
                <a:lnTo>
                  <a:pt x="69057" y="22114"/>
                </a:lnTo>
                <a:lnTo>
                  <a:pt x="73819" y="24056"/>
                </a:lnTo>
                <a:lnTo>
                  <a:pt x="75406" y="25527"/>
                </a:lnTo>
                <a:lnTo>
                  <a:pt x="76465" y="27460"/>
                </a:lnTo>
                <a:lnTo>
                  <a:pt x="77170" y="29701"/>
                </a:lnTo>
                <a:lnTo>
                  <a:pt x="77641" y="32147"/>
                </a:lnTo>
                <a:lnTo>
                  <a:pt x="77954" y="34731"/>
                </a:lnTo>
                <a:lnTo>
                  <a:pt x="78163" y="37405"/>
                </a:lnTo>
                <a:lnTo>
                  <a:pt x="77509" y="41094"/>
                </a:lnTo>
                <a:lnTo>
                  <a:pt x="76279" y="45457"/>
                </a:lnTo>
                <a:lnTo>
                  <a:pt x="74666" y="50272"/>
                </a:lnTo>
                <a:lnTo>
                  <a:pt x="72796" y="54434"/>
                </a:lnTo>
                <a:lnTo>
                  <a:pt x="70755" y="58161"/>
                </a:lnTo>
                <a:lnTo>
                  <a:pt x="68602" y="61598"/>
                </a:lnTo>
                <a:lnTo>
                  <a:pt x="66372" y="64842"/>
                </a:lnTo>
                <a:lnTo>
                  <a:pt x="64092" y="67957"/>
                </a:lnTo>
                <a:lnTo>
                  <a:pt x="61778" y="70987"/>
                </a:lnTo>
                <a:lnTo>
                  <a:pt x="60236" y="73959"/>
                </a:lnTo>
                <a:lnTo>
                  <a:pt x="59207" y="76892"/>
                </a:lnTo>
                <a:lnTo>
                  <a:pt x="58522" y="79801"/>
                </a:lnTo>
                <a:lnTo>
                  <a:pt x="56477" y="82692"/>
                </a:lnTo>
                <a:lnTo>
                  <a:pt x="53527" y="85572"/>
                </a:lnTo>
                <a:lnTo>
                  <a:pt x="49972" y="88445"/>
                </a:lnTo>
                <a:lnTo>
                  <a:pt x="47602" y="91312"/>
                </a:lnTo>
                <a:lnTo>
                  <a:pt x="46023" y="94177"/>
                </a:lnTo>
                <a:lnTo>
                  <a:pt x="44969" y="97039"/>
                </a:lnTo>
                <a:lnTo>
                  <a:pt x="43473" y="99899"/>
                </a:lnTo>
                <a:lnTo>
                  <a:pt x="41683" y="102759"/>
                </a:lnTo>
                <a:lnTo>
                  <a:pt x="39695" y="105617"/>
                </a:lnTo>
                <a:lnTo>
                  <a:pt x="38369" y="108476"/>
                </a:lnTo>
                <a:lnTo>
                  <a:pt x="37486" y="111334"/>
                </a:lnTo>
                <a:lnTo>
                  <a:pt x="36897" y="114192"/>
                </a:lnTo>
                <a:lnTo>
                  <a:pt x="35711" y="116097"/>
                </a:lnTo>
                <a:lnTo>
                  <a:pt x="34126" y="117367"/>
                </a:lnTo>
                <a:lnTo>
                  <a:pt x="32276" y="118214"/>
                </a:lnTo>
                <a:lnTo>
                  <a:pt x="28103" y="121695"/>
                </a:lnTo>
                <a:lnTo>
                  <a:pt x="22750" y="127140"/>
                </a:lnTo>
                <a:lnTo>
                  <a:pt x="22310" y="128539"/>
                </a:lnTo>
                <a:lnTo>
                  <a:pt x="21822" y="132634"/>
                </a:lnTo>
                <a:lnTo>
                  <a:pt x="22486" y="134107"/>
                </a:lnTo>
                <a:lnTo>
                  <a:pt x="23722" y="135089"/>
                </a:lnTo>
                <a:lnTo>
                  <a:pt x="28292" y="136938"/>
                </a:lnTo>
                <a:lnTo>
                  <a:pt x="32283" y="137019"/>
                </a:lnTo>
                <a:lnTo>
                  <a:pt x="52422" y="137052"/>
                </a:lnTo>
                <a:lnTo>
                  <a:pt x="55585" y="136100"/>
                </a:lnTo>
                <a:lnTo>
                  <a:pt x="59282" y="134512"/>
                </a:lnTo>
                <a:lnTo>
                  <a:pt x="63335" y="132501"/>
                </a:lnTo>
                <a:lnTo>
                  <a:pt x="67623" y="131161"/>
                </a:lnTo>
                <a:lnTo>
                  <a:pt x="72070" y="130268"/>
                </a:lnTo>
                <a:lnTo>
                  <a:pt x="76621" y="129672"/>
                </a:lnTo>
                <a:lnTo>
                  <a:pt x="81243" y="128322"/>
                </a:lnTo>
                <a:lnTo>
                  <a:pt x="85913" y="126470"/>
                </a:lnTo>
                <a:lnTo>
                  <a:pt x="90613" y="124282"/>
                </a:lnTo>
                <a:lnTo>
                  <a:pt x="95333" y="122824"/>
                </a:lnTo>
                <a:lnTo>
                  <a:pt x="100068" y="121852"/>
                </a:lnTo>
                <a:lnTo>
                  <a:pt x="104813" y="121204"/>
                </a:lnTo>
                <a:lnTo>
                  <a:pt x="108768" y="119819"/>
                </a:lnTo>
                <a:lnTo>
                  <a:pt x="112200" y="117944"/>
                </a:lnTo>
                <a:lnTo>
                  <a:pt x="115282" y="115741"/>
                </a:lnTo>
                <a:lnTo>
                  <a:pt x="118923" y="114272"/>
                </a:lnTo>
                <a:lnTo>
                  <a:pt x="122938" y="113293"/>
                </a:lnTo>
                <a:lnTo>
                  <a:pt x="127203" y="112640"/>
                </a:lnTo>
                <a:lnTo>
                  <a:pt x="131633" y="111253"/>
                </a:lnTo>
                <a:lnTo>
                  <a:pt x="136175" y="109375"/>
                </a:lnTo>
                <a:lnTo>
                  <a:pt x="140789" y="107171"/>
                </a:lnTo>
                <a:lnTo>
                  <a:pt x="144660" y="105702"/>
                </a:lnTo>
                <a:lnTo>
                  <a:pt x="148034" y="104722"/>
                </a:lnTo>
                <a:lnTo>
                  <a:pt x="151077" y="104069"/>
                </a:lnTo>
                <a:lnTo>
                  <a:pt x="153899" y="103633"/>
                </a:lnTo>
                <a:lnTo>
                  <a:pt x="156575" y="103343"/>
                </a:lnTo>
                <a:lnTo>
                  <a:pt x="164307" y="10276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10"/>
          <p:cNvSpPr/>
          <p:nvPr/>
        </p:nvSpPr>
        <p:spPr>
          <a:xfrm>
            <a:off x="5872162" y="1397317"/>
            <a:ext cx="135733" cy="8574"/>
          </a:xfrm>
          <a:custGeom>
            <a:avLst/>
            <a:gdLst/>
            <a:ahLst/>
            <a:cxnLst/>
            <a:rect l="0" t="0" r="0" b="0"/>
            <a:pathLst>
              <a:path w="135733" h="8574">
                <a:moveTo>
                  <a:pt x="0" y="0"/>
                </a:moveTo>
                <a:lnTo>
                  <a:pt x="6151" y="7381"/>
                </a:lnTo>
                <a:lnTo>
                  <a:pt x="7276" y="7778"/>
                </a:lnTo>
                <a:lnTo>
                  <a:pt x="8820" y="8043"/>
                </a:lnTo>
                <a:lnTo>
                  <a:pt x="10642" y="8220"/>
                </a:lnTo>
                <a:lnTo>
                  <a:pt x="14784" y="8416"/>
                </a:lnTo>
                <a:lnTo>
                  <a:pt x="20119" y="8542"/>
                </a:lnTo>
                <a:lnTo>
                  <a:pt x="135732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11"/>
          <p:cNvSpPr/>
          <p:nvPr/>
        </p:nvSpPr>
        <p:spPr>
          <a:xfrm>
            <a:off x="5915025" y="1311592"/>
            <a:ext cx="78582" cy="214314"/>
          </a:xfrm>
          <a:custGeom>
            <a:avLst/>
            <a:gdLst/>
            <a:ahLst/>
            <a:cxnLst/>
            <a:rect l="0" t="0" r="0" b="0"/>
            <a:pathLst>
              <a:path w="78582" h="214314">
                <a:moveTo>
                  <a:pt x="0" y="0"/>
                </a:moveTo>
                <a:lnTo>
                  <a:pt x="3792" y="0"/>
                </a:lnTo>
                <a:lnTo>
                  <a:pt x="5703" y="2858"/>
                </a:lnTo>
                <a:lnTo>
                  <a:pt x="7771" y="7620"/>
                </a:lnTo>
                <a:lnTo>
                  <a:pt x="9943" y="13653"/>
                </a:lnTo>
                <a:lnTo>
                  <a:pt x="11391" y="18627"/>
                </a:lnTo>
                <a:lnTo>
                  <a:pt x="12356" y="22895"/>
                </a:lnTo>
                <a:lnTo>
                  <a:pt x="13000" y="26693"/>
                </a:lnTo>
                <a:lnTo>
                  <a:pt x="14223" y="31131"/>
                </a:lnTo>
                <a:lnTo>
                  <a:pt x="15832" y="35994"/>
                </a:lnTo>
                <a:lnTo>
                  <a:pt x="17698" y="41141"/>
                </a:lnTo>
                <a:lnTo>
                  <a:pt x="18943" y="45525"/>
                </a:lnTo>
                <a:lnTo>
                  <a:pt x="19772" y="49400"/>
                </a:lnTo>
                <a:lnTo>
                  <a:pt x="20325" y="52936"/>
                </a:lnTo>
                <a:lnTo>
                  <a:pt x="20694" y="57198"/>
                </a:lnTo>
                <a:lnTo>
                  <a:pt x="20939" y="61945"/>
                </a:lnTo>
                <a:lnTo>
                  <a:pt x="21103" y="67014"/>
                </a:lnTo>
                <a:lnTo>
                  <a:pt x="22006" y="72299"/>
                </a:lnTo>
                <a:lnTo>
                  <a:pt x="23402" y="77727"/>
                </a:lnTo>
                <a:lnTo>
                  <a:pt x="25126" y="83250"/>
                </a:lnTo>
                <a:lnTo>
                  <a:pt x="27070" y="88838"/>
                </a:lnTo>
                <a:lnTo>
                  <a:pt x="29159" y="94468"/>
                </a:lnTo>
                <a:lnTo>
                  <a:pt x="31345" y="100126"/>
                </a:lnTo>
                <a:lnTo>
                  <a:pt x="32803" y="105803"/>
                </a:lnTo>
                <a:lnTo>
                  <a:pt x="33775" y="111493"/>
                </a:lnTo>
                <a:lnTo>
                  <a:pt x="34423" y="117191"/>
                </a:lnTo>
                <a:lnTo>
                  <a:pt x="35648" y="122895"/>
                </a:lnTo>
                <a:lnTo>
                  <a:pt x="37259" y="128603"/>
                </a:lnTo>
                <a:lnTo>
                  <a:pt x="39128" y="134313"/>
                </a:lnTo>
                <a:lnTo>
                  <a:pt x="41166" y="139072"/>
                </a:lnTo>
                <a:lnTo>
                  <a:pt x="43319" y="143197"/>
                </a:lnTo>
                <a:lnTo>
                  <a:pt x="45548" y="146900"/>
                </a:lnTo>
                <a:lnTo>
                  <a:pt x="47034" y="151273"/>
                </a:lnTo>
                <a:lnTo>
                  <a:pt x="48025" y="156094"/>
                </a:lnTo>
                <a:lnTo>
                  <a:pt x="48685" y="161212"/>
                </a:lnTo>
                <a:lnTo>
                  <a:pt x="49919" y="165578"/>
                </a:lnTo>
                <a:lnTo>
                  <a:pt x="51536" y="169440"/>
                </a:lnTo>
                <a:lnTo>
                  <a:pt x="53407" y="172968"/>
                </a:lnTo>
                <a:lnTo>
                  <a:pt x="55448" y="176272"/>
                </a:lnTo>
                <a:lnTo>
                  <a:pt x="57603" y="179427"/>
                </a:lnTo>
                <a:lnTo>
                  <a:pt x="59833" y="182483"/>
                </a:lnTo>
                <a:lnTo>
                  <a:pt x="61320" y="185473"/>
                </a:lnTo>
                <a:lnTo>
                  <a:pt x="62972" y="191335"/>
                </a:lnTo>
                <a:lnTo>
                  <a:pt x="64206" y="194232"/>
                </a:lnTo>
                <a:lnTo>
                  <a:pt x="65823" y="197115"/>
                </a:lnTo>
                <a:lnTo>
                  <a:pt x="70328" y="204036"/>
                </a:lnTo>
                <a:lnTo>
                  <a:pt x="71492" y="204604"/>
                </a:lnTo>
                <a:lnTo>
                  <a:pt x="73061" y="204983"/>
                </a:lnTo>
                <a:lnTo>
                  <a:pt x="74901" y="205235"/>
                </a:lnTo>
                <a:lnTo>
                  <a:pt x="76128" y="206356"/>
                </a:lnTo>
                <a:lnTo>
                  <a:pt x="76945" y="208056"/>
                </a:lnTo>
                <a:lnTo>
                  <a:pt x="78581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12"/>
          <p:cNvSpPr/>
          <p:nvPr/>
        </p:nvSpPr>
        <p:spPr>
          <a:xfrm>
            <a:off x="6093619" y="1260157"/>
            <a:ext cx="170325" cy="265745"/>
          </a:xfrm>
          <a:custGeom>
            <a:avLst/>
            <a:gdLst/>
            <a:ahLst/>
            <a:cxnLst/>
            <a:rect l="0" t="0" r="0" b="0"/>
            <a:pathLst>
              <a:path w="170325" h="265745">
                <a:moveTo>
                  <a:pt x="0" y="0"/>
                </a:moveTo>
                <a:lnTo>
                  <a:pt x="0" y="4551"/>
                </a:lnTo>
                <a:lnTo>
                  <a:pt x="793" y="6844"/>
                </a:lnTo>
                <a:lnTo>
                  <a:pt x="5654" y="14828"/>
                </a:lnTo>
                <a:lnTo>
                  <a:pt x="6150" y="15600"/>
                </a:lnTo>
                <a:lnTo>
                  <a:pt x="8819" y="21539"/>
                </a:lnTo>
                <a:lnTo>
                  <a:pt x="10641" y="25789"/>
                </a:lnTo>
                <a:lnTo>
                  <a:pt x="11857" y="30528"/>
                </a:lnTo>
                <a:lnTo>
                  <a:pt x="12666" y="35592"/>
                </a:lnTo>
                <a:lnTo>
                  <a:pt x="13207" y="40873"/>
                </a:lnTo>
                <a:lnTo>
                  <a:pt x="13567" y="46299"/>
                </a:lnTo>
                <a:lnTo>
                  <a:pt x="13807" y="51821"/>
                </a:lnTo>
                <a:lnTo>
                  <a:pt x="13967" y="57407"/>
                </a:lnTo>
                <a:lnTo>
                  <a:pt x="14867" y="63037"/>
                </a:lnTo>
                <a:lnTo>
                  <a:pt x="16261" y="68694"/>
                </a:lnTo>
                <a:lnTo>
                  <a:pt x="17985" y="74371"/>
                </a:lnTo>
                <a:lnTo>
                  <a:pt x="19133" y="80061"/>
                </a:lnTo>
                <a:lnTo>
                  <a:pt x="19899" y="85759"/>
                </a:lnTo>
                <a:lnTo>
                  <a:pt x="20410" y="91463"/>
                </a:lnTo>
                <a:lnTo>
                  <a:pt x="20750" y="98123"/>
                </a:lnTo>
                <a:lnTo>
                  <a:pt x="21129" y="113143"/>
                </a:lnTo>
                <a:lnTo>
                  <a:pt x="21341" y="137664"/>
                </a:lnTo>
                <a:lnTo>
                  <a:pt x="22164" y="145116"/>
                </a:lnTo>
                <a:lnTo>
                  <a:pt x="23508" y="151989"/>
                </a:lnTo>
                <a:lnTo>
                  <a:pt x="25197" y="158476"/>
                </a:lnTo>
                <a:lnTo>
                  <a:pt x="26322" y="164706"/>
                </a:lnTo>
                <a:lnTo>
                  <a:pt x="27073" y="170764"/>
                </a:lnTo>
                <a:lnTo>
                  <a:pt x="27574" y="176708"/>
                </a:lnTo>
                <a:lnTo>
                  <a:pt x="27907" y="182575"/>
                </a:lnTo>
                <a:lnTo>
                  <a:pt x="28130" y="188392"/>
                </a:lnTo>
                <a:lnTo>
                  <a:pt x="28377" y="199935"/>
                </a:lnTo>
                <a:lnTo>
                  <a:pt x="28487" y="211415"/>
                </a:lnTo>
                <a:lnTo>
                  <a:pt x="29309" y="217143"/>
                </a:lnTo>
                <a:lnTo>
                  <a:pt x="30652" y="222867"/>
                </a:lnTo>
                <a:lnTo>
                  <a:pt x="32341" y="228588"/>
                </a:lnTo>
                <a:lnTo>
                  <a:pt x="33467" y="233355"/>
                </a:lnTo>
                <a:lnTo>
                  <a:pt x="34718" y="241191"/>
                </a:lnTo>
                <a:lnTo>
                  <a:pt x="35274" y="247848"/>
                </a:lnTo>
                <a:lnTo>
                  <a:pt x="35630" y="255333"/>
                </a:lnTo>
                <a:lnTo>
                  <a:pt x="37796" y="258896"/>
                </a:lnTo>
                <a:lnTo>
                  <a:pt x="39485" y="261180"/>
                </a:lnTo>
                <a:lnTo>
                  <a:pt x="40610" y="261750"/>
                </a:lnTo>
                <a:lnTo>
                  <a:pt x="41361" y="261178"/>
                </a:lnTo>
                <a:lnTo>
                  <a:pt x="42774" y="257409"/>
                </a:lnTo>
                <a:lnTo>
                  <a:pt x="42845" y="250377"/>
                </a:lnTo>
                <a:lnTo>
                  <a:pt x="42862" y="204070"/>
                </a:lnTo>
                <a:lnTo>
                  <a:pt x="43656" y="200817"/>
                </a:lnTo>
                <a:lnTo>
                  <a:pt x="46655" y="194662"/>
                </a:lnTo>
                <a:lnTo>
                  <a:pt x="48565" y="190735"/>
                </a:lnTo>
                <a:lnTo>
                  <a:pt x="50633" y="186211"/>
                </a:lnTo>
                <a:lnTo>
                  <a:pt x="52805" y="181291"/>
                </a:lnTo>
                <a:lnTo>
                  <a:pt x="57335" y="173284"/>
                </a:lnTo>
                <a:lnTo>
                  <a:pt x="61994" y="166550"/>
                </a:lnTo>
                <a:lnTo>
                  <a:pt x="66711" y="160382"/>
                </a:lnTo>
                <a:lnTo>
                  <a:pt x="69874" y="157404"/>
                </a:lnTo>
                <a:lnTo>
                  <a:pt x="73570" y="154466"/>
                </a:lnTo>
                <a:lnTo>
                  <a:pt x="77621" y="151555"/>
                </a:lnTo>
                <a:lnTo>
                  <a:pt x="81116" y="148662"/>
                </a:lnTo>
                <a:lnTo>
                  <a:pt x="84239" y="145780"/>
                </a:lnTo>
                <a:lnTo>
                  <a:pt x="87116" y="142907"/>
                </a:lnTo>
                <a:lnTo>
                  <a:pt x="90621" y="140991"/>
                </a:lnTo>
                <a:lnTo>
                  <a:pt x="94545" y="139714"/>
                </a:lnTo>
                <a:lnTo>
                  <a:pt x="98749" y="138863"/>
                </a:lnTo>
                <a:lnTo>
                  <a:pt x="102345" y="138295"/>
                </a:lnTo>
                <a:lnTo>
                  <a:pt x="105536" y="137917"/>
                </a:lnTo>
                <a:lnTo>
                  <a:pt x="108457" y="137665"/>
                </a:lnTo>
                <a:lnTo>
                  <a:pt x="111992" y="137496"/>
                </a:lnTo>
                <a:lnTo>
                  <a:pt x="123758" y="137260"/>
                </a:lnTo>
                <a:lnTo>
                  <a:pt x="129880" y="137204"/>
                </a:lnTo>
                <a:lnTo>
                  <a:pt x="133418" y="138142"/>
                </a:lnTo>
                <a:lnTo>
                  <a:pt x="137364" y="139720"/>
                </a:lnTo>
                <a:lnTo>
                  <a:pt x="141582" y="141724"/>
                </a:lnTo>
                <a:lnTo>
                  <a:pt x="145188" y="144013"/>
                </a:lnTo>
                <a:lnTo>
                  <a:pt x="148386" y="146491"/>
                </a:lnTo>
                <a:lnTo>
                  <a:pt x="151311" y="149096"/>
                </a:lnTo>
                <a:lnTo>
                  <a:pt x="154055" y="151785"/>
                </a:lnTo>
                <a:lnTo>
                  <a:pt x="159221" y="157312"/>
                </a:lnTo>
                <a:lnTo>
                  <a:pt x="160915" y="161072"/>
                </a:lnTo>
                <a:lnTo>
                  <a:pt x="162046" y="165484"/>
                </a:lnTo>
                <a:lnTo>
                  <a:pt x="162799" y="170330"/>
                </a:lnTo>
                <a:lnTo>
                  <a:pt x="165753" y="178255"/>
                </a:lnTo>
                <a:lnTo>
                  <a:pt x="167652" y="181702"/>
                </a:lnTo>
                <a:lnTo>
                  <a:pt x="168917" y="185904"/>
                </a:lnTo>
                <a:lnTo>
                  <a:pt x="169761" y="190611"/>
                </a:lnTo>
                <a:lnTo>
                  <a:pt x="170324" y="195654"/>
                </a:lnTo>
                <a:lnTo>
                  <a:pt x="169906" y="199969"/>
                </a:lnTo>
                <a:lnTo>
                  <a:pt x="168833" y="203797"/>
                </a:lnTo>
                <a:lnTo>
                  <a:pt x="167324" y="207302"/>
                </a:lnTo>
                <a:lnTo>
                  <a:pt x="166317" y="211544"/>
                </a:lnTo>
                <a:lnTo>
                  <a:pt x="165647" y="216277"/>
                </a:lnTo>
                <a:lnTo>
                  <a:pt x="165200" y="221337"/>
                </a:lnTo>
                <a:lnTo>
                  <a:pt x="164108" y="225663"/>
                </a:lnTo>
                <a:lnTo>
                  <a:pt x="160778" y="233010"/>
                </a:lnTo>
                <a:lnTo>
                  <a:pt x="157985" y="236302"/>
                </a:lnTo>
                <a:lnTo>
                  <a:pt x="154536" y="239450"/>
                </a:lnTo>
                <a:lnTo>
                  <a:pt x="150649" y="242501"/>
                </a:lnTo>
                <a:lnTo>
                  <a:pt x="147264" y="245487"/>
                </a:lnTo>
                <a:lnTo>
                  <a:pt x="144213" y="248431"/>
                </a:lnTo>
                <a:lnTo>
                  <a:pt x="141386" y="251345"/>
                </a:lnTo>
                <a:lnTo>
                  <a:pt x="137913" y="254241"/>
                </a:lnTo>
                <a:lnTo>
                  <a:pt x="134010" y="257124"/>
                </a:lnTo>
                <a:lnTo>
                  <a:pt x="129822" y="259999"/>
                </a:lnTo>
                <a:lnTo>
                  <a:pt x="126235" y="261915"/>
                </a:lnTo>
                <a:lnTo>
                  <a:pt x="123050" y="263192"/>
                </a:lnTo>
                <a:lnTo>
                  <a:pt x="120133" y="264044"/>
                </a:lnTo>
                <a:lnTo>
                  <a:pt x="117395" y="264612"/>
                </a:lnTo>
                <a:lnTo>
                  <a:pt x="112236" y="265243"/>
                </a:lnTo>
                <a:lnTo>
                  <a:pt x="107297" y="265523"/>
                </a:lnTo>
                <a:lnTo>
                  <a:pt x="100054" y="265681"/>
                </a:lnTo>
                <a:lnTo>
                  <a:pt x="83346" y="265744"/>
                </a:lnTo>
                <a:lnTo>
                  <a:pt x="80963" y="264793"/>
                </a:lnTo>
                <a:lnTo>
                  <a:pt x="76200" y="261196"/>
                </a:lnTo>
                <a:lnTo>
                  <a:pt x="71438" y="258962"/>
                </a:lnTo>
                <a:lnTo>
                  <a:pt x="64293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13"/>
          <p:cNvSpPr/>
          <p:nvPr/>
        </p:nvSpPr>
        <p:spPr>
          <a:xfrm>
            <a:off x="6250781" y="1141368"/>
            <a:ext cx="185739" cy="127363"/>
          </a:xfrm>
          <a:custGeom>
            <a:avLst/>
            <a:gdLst/>
            <a:ahLst/>
            <a:cxnLst/>
            <a:rect l="0" t="0" r="0" b="0"/>
            <a:pathLst>
              <a:path w="185739" h="127363">
                <a:moveTo>
                  <a:pt x="0" y="41637"/>
                </a:moveTo>
                <a:lnTo>
                  <a:pt x="0" y="37086"/>
                </a:lnTo>
                <a:lnTo>
                  <a:pt x="794" y="35745"/>
                </a:lnTo>
                <a:lnTo>
                  <a:pt x="2117" y="34852"/>
                </a:lnTo>
                <a:lnTo>
                  <a:pt x="3793" y="34256"/>
                </a:lnTo>
                <a:lnTo>
                  <a:pt x="4909" y="32906"/>
                </a:lnTo>
                <a:lnTo>
                  <a:pt x="5654" y="31054"/>
                </a:lnTo>
                <a:lnTo>
                  <a:pt x="6849" y="25788"/>
                </a:lnTo>
                <a:lnTo>
                  <a:pt x="9130" y="22528"/>
                </a:lnTo>
                <a:lnTo>
                  <a:pt x="10849" y="20325"/>
                </a:lnTo>
                <a:lnTo>
                  <a:pt x="12789" y="18856"/>
                </a:lnTo>
                <a:lnTo>
                  <a:pt x="20105" y="15837"/>
                </a:lnTo>
                <a:lnTo>
                  <a:pt x="23723" y="13959"/>
                </a:lnTo>
                <a:lnTo>
                  <a:pt x="27721" y="11755"/>
                </a:lnTo>
                <a:lnTo>
                  <a:pt x="31181" y="10286"/>
                </a:lnTo>
                <a:lnTo>
                  <a:pt x="34281" y="9306"/>
                </a:lnTo>
                <a:lnTo>
                  <a:pt x="39842" y="8217"/>
                </a:lnTo>
                <a:lnTo>
                  <a:pt x="44960" y="7734"/>
                </a:lnTo>
                <a:lnTo>
                  <a:pt x="48230" y="6652"/>
                </a:lnTo>
                <a:lnTo>
                  <a:pt x="51997" y="4979"/>
                </a:lnTo>
                <a:lnTo>
                  <a:pt x="56096" y="2910"/>
                </a:lnTo>
                <a:lnTo>
                  <a:pt x="59622" y="1532"/>
                </a:lnTo>
                <a:lnTo>
                  <a:pt x="62767" y="612"/>
                </a:lnTo>
                <a:lnTo>
                  <a:pt x="65657" y="0"/>
                </a:lnTo>
                <a:lnTo>
                  <a:pt x="69171" y="544"/>
                </a:lnTo>
                <a:lnTo>
                  <a:pt x="73102" y="1859"/>
                </a:lnTo>
                <a:lnTo>
                  <a:pt x="77309" y="3688"/>
                </a:lnTo>
                <a:lnTo>
                  <a:pt x="80908" y="4908"/>
                </a:lnTo>
                <a:lnTo>
                  <a:pt x="84102" y="5721"/>
                </a:lnTo>
                <a:lnTo>
                  <a:pt x="89766" y="6624"/>
                </a:lnTo>
                <a:lnTo>
                  <a:pt x="94929" y="7025"/>
                </a:lnTo>
                <a:lnTo>
                  <a:pt x="97418" y="8085"/>
                </a:lnTo>
                <a:lnTo>
                  <a:pt x="102299" y="11802"/>
                </a:lnTo>
                <a:lnTo>
                  <a:pt x="103918" y="14127"/>
                </a:lnTo>
                <a:lnTo>
                  <a:pt x="104998" y="16629"/>
                </a:lnTo>
                <a:lnTo>
                  <a:pt x="105717" y="19250"/>
                </a:lnTo>
                <a:lnTo>
                  <a:pt x="106991" y="20997"/>
                </a:lnTo>
                <a:lnTo>
                  <a:pt x="108633" y="22162"/>
                </a:lnTo>
                <a:lnTo>
                  <a:pt x="110522" y="22939"/>
                </a:lnTo>
                <a:lnTo>
                  <a:pt x="111782" y="24409"/>
                </a:lnTo>
                <a:lnTo>
                  <a:pt x="112621" y="26341"/>
                </a:lnTo>
                <a:lnTo>
                  <a:pt x="113180" y="28582"/>
                </a:lnTo>
                <a:lnTo>
                  <a:pt x="113554" y="31029"/>
                </a:lnTo>
                <a:lnTo>
                  <a:pt x="113802" y="33612"/>
                </a:lnTo>
                <a:lnTo>
                  <a:pt x="113968" y="36287"/>
                </a:lnTo>
                <a:lnTo>
                  <a:pt x="114079" y="39023"/>
                </a:lnTo>
                <a:lnTo>
                  <a:pt x="114202" y="44602"/>
                </a:lnTo>
                <a:lnTo>
                  <a:pt x="113441" y="47424"/>
                </a:lnTo>
                <a:lnTo>
                  <a:pt x="112140" y="50257"/>
                </a:lnTo>
                <a:lnTo>
                  <a:pt x="110479" y="53099"/>
                </a:lnTo>
                <a:lnTo>
                  <a:pt x="109371" y="55945"/>
                </a:lnTo>
                <a:lnTo>
                  <a:pt x="108633" y="58796"/>
                </a:lnTo>
                <a:lnTo>
                  <a:pt x="108141" y="61649"/>
                </a:lnTo>
                <a:lnTo>
                  <a:pt x="107019" y="64503"/>
                </a:lnTo>
                <a:lnTo>
                  <a:pt x="105477" y="67358"/>
                </a:lnTo>
                <a:lnTo>
                  <a:pt x="103656" y="70214"/>
                </a:lnTo>
                <a:lnTo>
                  <a:pt x="101647" y="73071"/>
                </a:lnTo>
                <a:lnTo>
                  <a:pt x="99515" y="75928"/>
                </a:lnTo>
                <a:lnTo>
                  <a:pt x="97300" y="78785"/>
                </a:lnTo>
                <a:lnTo>
                  <a:pt x="95823" y="81642"/>
                </a:lnTo>
                <a:lnTo>
                  <a:pt x="94838" y="84499"/>
                </a:lnTo>
                <a:lnTo>
                  <a:pt x="94182" y="87357"/>
                </a:lnTo>
                <a:lnTo>
                  <a:pt x="92950" y="90214"/>
                </a:lnTo>
                <a:lnTo>
                  <a:pt x="91336" y="93072"/>
                </a:lnTo>
                <a:lnTo>
                  <a:pt x="86833" y="99951"/>
                </a:lnTo>
                <a:lnTo>
                  <a:pt x="84100" y="103431"/>
                </a:lnTo>
                <a:lnTo>
                  <a:pt x="78677" y="110099"/>
                </a:lnTo>
                <a:lnTo>
                  <a:pt x="80741" y="112704"/>
                </a:lnTo>
                <a:lnTo>
                  <a:pt x="84740" y="117587"/>
                </a:lnTo>
                <a:lnTo>
                  <a:pt x="87404" y="118255"/>
                </a:lnTo>
                <a:lnTo>
                  <a:pt x="89226" y="118433"/>
                </a:lnTo>
                <a:lnTo>
                  <a:pt x="91234" y="119504"/>
                </a:lnTo>
                <a:lnTo>
                  <a:pt x="95582" y="123234"/>
                </a:lnTo>
                <a:lnTo>
                  <a:pt x="97852" y="124610"/>
                </a:lnTo>
                <a:lnTo>
                  <a:pt x="102492" y="126139"/>
                </a:lnTo>
                <a:lnTo>
                  <a:pt x="105635" y="125594"/>
                </a:lnTo>
                <a:lnTo>
                  <a:pt x="109317" y="124278"/>
                </a:lnTo>
                <a:lnTo>
                  <a:pt x="113359" y="122448"/>
                </a:lnTo>
                <a:lnTo>
                  <a:pt x="117642" y="121229"/>
                </a:lnTo>
                <a:lnTo>
                  <a:pt x="122083" y="120416"/>
                </a:lnTo>
                <a:lnTo>
                  <a:pt x="126633" y="119873"/>
                </a:lnTo>
                <a:lnTo>
                  <a:pt x="131253" y="119512"/>
                </a:lnTo>
                <a:lnTo>
                  <a:pt x="135921" y="119271"/>
                </a:lnTo>
                <a:lnTo>
                  <a:pt x="147959" y="118932"/>
                </a:lnTo>
                <a:lnTo>
                  <a:pt x="162930" y="118817"/>
                </a:lnTo>
                <a:lnTo>
                  <a:pt x="166563" y="119760"/>
                </a:lnTo>
                <a:lnTo>
                  <a:pt x="169780" y="121342"/>
                </a:lnTo>
                <a:lnTo>
                  <a:pt x="175470" y="124686"/>
                </a:lnTo>
                <a:lnTo>
                  <a:pt x="178099" y="125578"/>
                </a:lnTo>
                <a:lnTo>
                  <a:pt x="185738" y="12736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14"/>
          <p:cNvSpPr/>
          <p:nvPr/>
        </p:nvSpPr>
        <p:spPr>
          <a:xfrm>
            <a:off x="6472237" y="1440180"/>
            <a:ext cx="100014" cy="1"/>
          </a:xfrm>
          <a:custGeom>
            <a:avLst/>
            <a:gdLst/>
            <a:ahLst/>
            <a:cxnLst/>
            <a:rect l="0" t="0" r="0" b="0"/>
            <a:pathLst>
              <a:path w="100014" h="1">
                <a:moveTo>
                  <a:pt x="0" y="0"/>
                </a:move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15"/>
          <p:cNvSpPr/>
          <p:nvPr/>
        </p:nvSpPr>
        <p:spPr>
          <a:xfrm>
            <a:off x="6672262" y="1251587"/>
            <a:ext cx="135732" cy="291461"/>
          </a:xfrm>
          <a:custGeom>
            <a:avLst/>
            <a:gdLst/>
            <a:ahLst/>
            <a:cxnLst/>
            <a:rect l="0" t="0" r="0" b="0"/>
            <a:pathLst>
              <a:path w="135732" h="291461">
                <a:moveTo>
                  <a:pt x="0" y="8570"/>
                </a:moveTo>
                <a:lnTo>
                  <a:pt x="6850" y="8570"/>
                </a:lnTo>
                <a:lnTo>
                  <a:pt x="10850" y="4019"/>
                </a:lnTo>
                <a:lnTo>
                  <a:pt x="12789" y="2679"/>
                </a:lnTo>
                <a:lnTo>
                  <a:pt x="14877" y="1785"/>
                </a:lnTo>
                <a:lnTo>
                  <a:pt x="17061" y="1189"/>
                </a:lnTo>
                <a:lnTo>
                  <a:pt x="19311" y="792"/>
                </a:lnTo>
                <a:lnTo>
                  <a:pt x="21606" y="527"/>
                </a:lnTo>
                <a:lnTo>
                  <a:pt x="23929" y="351"/>
                </a:lnTo>
                <a:lnTo>
                  <a:pt x="30744" y="154"/>
                </a:lnTo>
                <a:lnTo>
                  <a:pt x="65596" y="0"/>
                </a:lnTo>
                <a:lnTo>
                  <a:pt x="69131" y="952"/>
                </a:lnTo>
                <a:lnTo>
                  <a:pt x="73075" y="2539"/>
                </a:lnTo>
                <a:lnTo>
                  <a:pt x="77292" y="4549"/>
                </a:lnTo>
                <a:lnTo>
                  <a:pt x="80897" y="5889"/>
                </a:lnTo>
                <a:lnTo>
                  <a:pt x="84093" y="6783"/>
                </a:lnTo>
                <a:lnTo>
                  <a:pt x="87019" y="7379"/>
                </a:lnTo>
                <a:lnTo>
                  <a:pt x="90556" y="8728"/>
                </a:lnTo>
                <a:lnTo>
                  <a:pt x="94502" y="10581"/>
                </a:lnTo>
                <a:lnTo>
                  <a:pt x="98720" y="12768"/>
                </a:lnTo>
                <a:lnTo>
                  <a:pt x="102326" y="15179"/>
                </a:lnTo>
                <a:lnTo>
                  <a:pt x="105524" y="17738"/>
                </a:lnTo>
                <a:lnTo>
                  <a:pt x="108449" y="20397"/>
                </a:lnTo>
                <a:lnTo>
                  <a:pt x="111193" y="23122"/>
                </a:lnTo>
                <a:lnTo>
                  <a:pt x="113816" y="25892"/>
                </a:lnTo>
                <a:lnTo>
                  <a:pt x="118848" y="31509"/>
                </a:lnTo>
                <a:lnTo>
                  <a:pt x="123730" y="37180"/>
                </a:lnTo>
                <a:lnTo>
                  <a:pt x="126143" y="40978"/>
                </a:lnTo>
                <a:lnTo>
                  <a:pt x="128545" y="45416"/>
                </a:lnTo>
                <a:lnTo>
                  <a:pt x="130940" y="50279"/>
                </a:lnTo>
                <a:lnTo>
                  <a:pt x="132538" y="55426"/>
                </a:lnTo>
                <a:lnTo>
                  <a:pt x="133603" y="60762"/>
                </a:lnTo>
                <a:lnTo>
                  <a:pt x="134312" y="66225"/>
                </a:lnTo>
                <a:lnTo>
                  <a:pt x="134786" y="71771"/>
                </a:lnTo>
                <a:lnTo>
                  <a:pt x="135100" y="77374"/>
                </a:lnTo>
                <a:lnTo>
                  <a:pt x="135311" y="83015"/>
                </a:lnTo>
                <a:lnTo>
                  <a:pt x="134658" y="88680"/>
                </a:lnTo>
                <a:lnTo>
                  <a:pt x="133428" y="94361"/>
                </a:lnTo>
                <a:lnTo>
                  <a:pt x="131814" y="100054"/>
                </a:lnTo>
                <a:lnTo>
                  <a:pt x="129945" y="105755"/>
                </a:lnTo>
                <a:lnTo>
                  <a:pt x="127905" y="111460"/>
                </a:lnTo>
                <a:lnTo>
                  <a:pt x="123522" y="122879"/>
                </a:lnTo>
                <a:lnTo>
                  <a:pt x="111879" y="151446"/>
                </a:lnTo>
                <a:lnTo>
                  <a:pt x="108717" y="157161"/>
                </a:lnTo>
                <a:lnTo>
                  <a:pt x="105022" y="162876"/>
                </a:lnTo>
                <a:lnTo>
                  <a:pt x="100971" y="168590"/>
                </a:lnTo>
                <a:lnTo>
                  <a:pt x="97477" y="174305"/>
                </a:lnTo>
                <a:lnTo>
                  <a:pt x="94354" y="180020"/>
                </a:lnTo>
                <a:lnTo>
                  <a:pt x="91477" y="185735"/>
                </a:lnTo>
                <a:lnTo>
                  <a:pt x="87972" y="191450"/>
                </a:lnTo>
                <a:lnTo>
                  <a:pt x="84048" y="197165"/>
                </a:lnTo>
                <a:lnTo>
                  <a:pt x="79846" y="202880"/>
                </a:lnTo>
                <a:lnTo>
                  <a:pt x="76249" y="208595"/>
                </a:lnTo>
                <a:lnTo>
                  <a:pt x="73058" y="214310"/>
                </a:lnTo>
                <a:lnTo>
                  <a:pt x="70137" y="220025"/>
                </a:lnTo>
                <a:lnTo>
                  <a:pt x="67395" y="224788"/>
                </a:lnTo>
                <a:lnTo>
                  <a:pt x="64774" y="228915"/>
                </a:lnTo>
                <a:lnTo>
                  <a:pt x="62233" y="232619"/>
                </a:lnTo>
                <a:lnTo>
                  <a:pt x="59744" y="236041"/>
                </a:lnTo>
                <a:lnTo>
                  <a:pt x="57293" y="239275"/>
                </a:lnTo>
                <a:lnTo>
                  <a:pt x="52451" y="245408"/>
                </a:lnTo>
                <a:lnTo>
                  <a:pt x="47653" y="251309"/>
                </a:lnTo>
                <a:lnTo>
                  <a:pt x="46057" y="254216"/>
                </a:lnTo>
                <a:lnTo>
                  <a:pt x="44283" y="259986"/>
                </a:lnTo>
                <a:lnTo>
                  <a:pt x="43283" y="268590"/>
                </a:lnTo>
                <a:lnTo>
                  <a:pt x="42987" y="277171"/>
                </a:lnTo>
                <a:lnTo>
                  <a:pt x="43740" y="279077"/>
                </a:lnTo>
                <a:lnTo>
                  <a:pt x="45034" y="280348"/>
                </a:lnTo>
                <a:lnTo>
                  <a:pt x="46692" y="281196"/>
                </a:lnTo>
                <a:lnTo>
                  <a:pt x="50650" y="284677"/>
                </a:lnTo>
                <a:lnTo>
                  <a:pt x="55866" y="290122"/>
                </a:lnTo>
                <a:lnTo>
                  <a:pt x="58696" y="290867"/>
                </a:lnTo>
                <a:lnTo>
                  <a:pt x="62600" y="291198"/>
                </a:lnTo>
                <a:lnTo>
                  <a:pt x="66981" y="291345"/>
                </a:lnTo>
                <a:lnTo>
                  <a:pt x="91907" y="291460"/>
                </a:lnTo>
                <a:lnTo>
                  <a:pt x="96196" y="290508"/>
                </a:lnTo>
                <a:lnTo>
                  <a:pt x="100644" y="288921"/>
                </a:lnTo>
                <a:lnTo>
                  <a:pt x="110612" y="284618"/>
                </a:lnTo>
                <a:lnTo>
                  <a:pt x="135731" y="27431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16"/>
          <p:cNvSpPr/>
          <p:nvPr/>
        </p:nvSpPr>
        <p:spPr>
          <a:xfrm>
            <a:off x="6893755" y="1371600"/>
            <a:ext cx="207133" cy="161530"/>
          </a:xfrm>
          <a:custGeom>
            <a:avLst/>
            <a:gdLst/>
            <a:ahLst/>
            <a:cxnLst/>
            <a:rect l="0" t="0" r="0" b="0"/>
            <a:pathLst>
              <a:path w="207133" h="161530">
                <a:moveTo>
                  <a:pt x="71401" y="0"/>
                </a:moveTo>
                <a:lnTo>
                  <a:pt x="58133" y="0"/>
                </a:lnTo>
                <a:lnTo>
                  <a:pt x="53624" y="4550"/>
                </a:lnTo>
                <a:lnTo>
                  <a:pt x="49477" y="9325"/>
                </a:lnTo>
                <a:lnTo>
                  <a:pt x="40348" y="20151"/>
                </a:lnTo>
                <a:lnTo>
                  <a:pt x="37205" y="22959"/>
                </a:lnTo>
                <a:lnTo>
                  <a:pt x="33523" y="25783"/>
                </a:lnTo>
                <a:lnTo>
                  <a:pt x="29481" y="28619"/>
                </a:lnTo>
                <a:lnTo>
                  <a:pt x="25991" y="32414"/>
                </a:lnTo>
                <a:lnTo>
                  <a:pt x="22872" y="36849"/>
                </a:lnTo>
                <a:lnTo>
                  <a:pt x="19998" y="41711"/>
                </a:lnTo>
                <a:lnTo>
                  <a:pt x="17289" y="46857"/>
                </a:lnTo>
                <a:lnTo>
                  <a:pt x="14689" y="52193"/>
                </a:lnTo>
                <a:lnTo>
                  <a:pt x="12162" y="57655"/>
                </a:lnTo>
                <a:lnTo>
                  <a:pt x="9683" y="62249"/>
                </a:lnTo>
                <a:lnTo>
                  <a:pt x="7237" y="66264"/>
                </a:lnTo>
                <a:lnTo>
                  <a:pt x="4813" y="69893"/>
                </a:lnTo>
                <a:lnTo>
                  <a:pt x="3196" y="74218"/>
                </a:lnTo>
                <a:lnTo>
                  <a:pt x="2119" y="79006"/>
                </a:lnTo>
                <a:lnTo>
                  <a:pt x="1400" y="84103"/>
                </a:lnTo>
                <a:lnTo>
                  <a:pt x="921" y="88454"/>
                </a:lnTo>
                <a:lnTo>
                  <a:pt x="603" y="92306"/>
                </a:lnTo>
                <a:lnTo>
                  <a:pt x="390" y="95827"/>
                </a:lnTo>
                <a:lnTo>
                  <a:pt x="247" y="100080"/>
                </a:lnTo>
                <a:lnTo>
                  <a:pt x="48" y="114214"/>
                </a:lnTo>
                <a:lnTo>
                  <a:pt x="0" y="121564"/>
                </a:lnTo>
                <a:lnTo>
                  <a:pt x="782" y="123905"/>
                </a:lnTo>
                <a:lnTo>
                  <a:pt x="2097" y="125466"/>
                </a:lnTo>
                <a:lnTo>
                  <a:pt x="5674" y="128152"/>
                </a:lnTo>
                <a:lnTo>
                  <a:pt x="9910" y="132521"/>
                </a:lnTo>
                <a:lnTo>
                  <a:pt x="12151" y="134067"/>
                </a:lnTo>
                <a:lnTo>
                  <a:pt x="16757" y="135785"/>
                </a:lnTo>
                <a:lnTo>
                  <a:pt x="21450" y="136549"/>
                </a:lnTo>
                <a:lnTo>
                  <a:pt x="23813" y="136752"/>
                </a:lnTo>
                <a:lnTo>
                  <a:pt x="26183" y="135936"/>
                </a:lnTo>
                <a:lnTo>
                  <a:pt x="30930" y="132488"/>
                </a:lnTo>
                <a:lnTo>
                  <a:pt x="35687" y="130321"/>
                </a:lnTo>
                <a:lnTo>
                  <a:pt x="41241" y="128405"/>
                </a:lnTo>
                <a:lnTo>
                  <a:pt x="44944" y="126561"/>
                </a:lnTo>
                <a:lnTo>
                  <a:pt x="49001" y="124379"/>
                </a:lnTo>
                <a:lnTo>
                  <a:pt x="57741" y="119414"/>
                </a:lnTo>
                <a:lnTo>
                  <a:pt x="62294" y="116757"/>
                </a:lnTo>
                <a:lnTo>
                  <a:pt x="66124" y="114033"/>
                </a:lnTo>
                <a:lnTo>
                  <a:pt x="69470" y="111264"/>
                </a:lnTo>
                <a:lnTo>
                  <a:pt x="72495" y="108466"/>
                </a:lnTo>
                <a:lnTo>
                  <a:pt x="74511" y="104696"/>
                </a:lnTo>
                <a:lnTo>
                  <a:pt x="75856" y="100277"/>
                </a:lnTo>
                <a:lnTo>
                  <a:pt x="76752" y="95426"/>
                </a:lnTo>
                <a:lnTo>
                  <a:pt x="78144" y="91240"/>
                </a:lnTo>
                <a:lnTo>
                  <a:pt x="79865" y="87496"/>
                </a:lnTo>
                <a:lnTo>
                  <a:pt x="81806" y="84048"/>
                </a:lnTo>
                <a:lnTo>
                  <a:pt x="83894" y="79845"/>
                </a:lnTo>
                <a:lnTo>
                  <a:pt x="86080" y="75137"/>
                </a:lnTo>
                <a:lnTo>
                  <a:pt x="88331" y="70094"/>
                </a:lnTo>
                <a:lnTo>
                  <a:pt x="89831" y="65779"/>
                </a:lnTo>
                <a:lnTo>
                  <a:pt x="90831" y="61950"/>
                </a:lnTo>
                <a:lnTo>
                  <a:pt x="91499" y="58445"/>
                </a:lnTo>
                <a:lnTo>
                  <a:pt x="92737" y="55156"/>
                </a:lnTo>
                <a:lnTo>
                  <a:pt x="94357" y="52010"/>
                </a:lnTo>
                <a:lnTo>
                  <a:pt x="96230" y="48961"/>
                </a:lnTo>
                <a:lnTo>
                  <a:pt x="97478" y="45975"/>
                </a:lnTo>
                <a:lnTo>
                  <a:pt x="98311" y="43033"/>
                </a:lnTo>
                <a:lnTo>
                  <a:pt x="98866" y="40118"/>
                </a:lnTo>
                <a:lnTo>
                  <a:pt x="99235" y="36270"/>
                </a:lnTo>
                <a:lnTo>
                  <a:pt x="99483" y="31800"/>
                </a:lnTo>
                <a:lnTo>
                  <a:pt x="99879" y="20040"/>
                </a:lnTo>
                <a:lnTo>
                  <a:pt x="99975" y="8699"/>
                </a:lnTo>
                <a:lnTo>
                  <a:pt x="99976" y="44646"/>
                </a:lnTo>
                <a:lnTo>
                  <a:pt x="101564" y="53576"/>
                </a:lnTo>
                <a:lnTo>
                  <a:pt x="104210" y="66197"/>
                </a:lnTo>
                <a:lnTo>
                  <a:pt x="107561" y="81279"/>
                </a:lnTo>
                <a:lnTo>
                  <a:pt x="110588" y="93238"/>
                </a:lnTo>
                <a:lnTo>
                  <a:pt x="113401" y="103116"/>
                </a:lnTo>
                <a:lnTo>
                  <a:pt x="116069" y="111607"/>
                </a:lnTo>
                <a:lnTo>
                  <a:pt x="117848" y="118219"/>
                </a:lnTo>
                <a:lnTo>
                  <a:pt x="119034" y="123580"/>
                </a:lnTo>
                <a:lnTo>
                  <a:pt x="119826" y="128107"/>
                </a:lnTo>
                <a:lnTo>
                  <a:pt x="121147" y="132077"/>
                </a:lnTo>
                <a:lnTo>
                  <a:pt x="122821" y="135676"/>
                </a:lnTo>
                <a:lnTo>
                  <a:pt x="124732" y="139028"/>
                </a:lnTo>
                <a:lnTo>
                  <a:pt x="126798" y="142215"/>
                </a:lnTo>
                <a:lnTo>
                  <a:pt x="128970" y="145292"/>
                </a:lnTo>
                <a:lnTo>
                  <a:pt x="131212" y="148296"/>
                </a:lnTo>
                <a:lnTo>
                  <a:pt x="133500" y="150299"/>
                </a:lnTo>
                <a:lnTo>
                  <a:pt x="138159" y="152524"/>
                </a:lnTo>
                <a:lnTo>
                  <a:pt x="142875" y="156053"/>
                </a:lnTo>
                <a:lnTo>
                  <a:pt x="145244" y="158328"/>
                </a:lnTo>
                <a:lnTo>
                  <a:pt x="147618" y="159844"/>
                </a:lnTo>
                <a:lnTo>
                  <a:pt x="152371" y="161529"/>
                </a:lnTo>
                <a:lnTo>
                  <a:pt x="154749" y="161026"/>
                </a:lnTo>
                <a:lnTo>
                  <a:pt x="159509" y="157927"/>
                </a:lnTo>
                <a:lnTo>
                  <a:pt x="162684" y="155767"/>
                </a:lnTo>
                <a:lnTo>
                  <a:pt x="170444" y="150827"/>
                </a:lnTo>
                <a:lnTo>
                  <a:pt x="173943" y="148176"/>
                </a:lnTo>
                <a:lnTo>
                  <a:pt x="177068" y="145456"/>
                </a:lnTo>
                <a:lnTo>
                  <a:pt x="179946" y="142691"/>
                </a:lnTo>
                <a:lnTo>
                  <a:pt x="182658" y="138942"/>
                </a:lnTo>
                <a:lnTo>
                  <a:pt x="185260" y="134538"/>
                </a:lnTo>
                <a:lnTo>
                  <a:pt x="187788" y="129697"/>
                </a:lnTo>
                <a:lnTo>
                  <a:pt x="190267" y="125517"/>
                </a:lnTo>
                <a:lnTo>
                  <a:pt x="192714" y="121778"/>
                </a:lnTo>
                <a:lnTo>
                  <a:pt x="195139" y="118332"/>
                </a:lnTo>
                <a:lnTo>
                  <a:pt x="197549" y="115083"/>
                </a:lnTo>
                <a:lnTo>
                  <a:pt x="207132" y="10286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InkAnnotation17"/>
          <p:cNvSpPr/>
          <p:nvPr/>
        </p:nvSpPr>
        <p:spPr>
          <a:xfrm>
            <a:off x="7108031" y="1251585"/>
            <a:ext cx="142753" cy="274203"/>
          </a:xfrm>
          <a:custGeom>
            <a:avLst/>
            <a:gdLst/>
            <a:ahLst/>
            <a:cxnLst/>
            <a:rect l="0" t="0" r="0" b="0"/>
            <a:pathLst>
              <a:path w="142753" h="274203">
                <a:moveTo>
                  <a:pt x="0" y="0"/>
                </a:moveTo>
                <a:lnTo>
                  <a:pt x="0" y="41733"/>
                </a:lnTo>
                <a:lnTo>
                  <a:pt x="794" y="46872"/>
                </a:lnTo>
                <a:lnTo>
                  <a:pt x="2117" y="52203"/>
                </a:lnTo>
                <a:lnTo>
                  <a:pt x="3793" y="57662"/>
                </a:lnTo>
                <a:lnTo>
                  <a:pt x="4910" y="63206"/>
                </a:lnTo>
                <a:lnTo>
                  <a:pt x="5654" y="68807"/>
                </a:lnTo>
                <a:lnTo>
                  <a:pt x="6151" y="74446"/>
                </a:lnTo>
                <a:lnTo>
                  <a:pt x="6482" y="80111"/>
                </a:lnTo>
                <a:lnTo>
                  <a:pt x="6702" y="85792"/>
                </a:lnTo>
                <a:lnTo>
                  <a:pt x="6850" y="91485"/>
                </a:lnTo>
                <a:lnTo>
                  <a:pt x="7742" y="98137"/>
                </a:lnTo>
                <a:lnTo>
                  <a:pt x="9129" y="105430"/>
                </a:lnTo>
                <a:lnTo>
                  <a:pt x="10849" y="113149"/>
                </a:lnTo>
                <a:lnTo>
                  <a:pt x="12789" y="120200"/>
                </a:lnTo>
                <a:lnTo>
                  <a:pt x="14876" y="126806"/>
                </a:lnTo>
                <a:lnTo>
                  <a:pt x="17061" y="133114"/>
                </a:lnTo>
                <a:lnTo>
                  <a:pt x="19311" y="140178"/>
                </a:lnTo>
                <a:lnTo>
                  <a:pt x="23929" y="155646"/>
                </a:lnTo>
                <a:lnTo>
                  <a:pt x="26272" y="162819"/>
                </a:lnTo>
                <a:lnTo>
                  <a:pt x="28627" y="169506"/>
                </a:lnTo>
                <a:lnTo>
                  <a:pt x="30991" y="175869"/>
                </a:lnTo>
                <a:lnTo>
                  <a:pt x="32567" y="182016"/>
                </a:lnTo>
                <a:lnTo>
                  <a:pt x="33618" y="188019"/>
                </a:lnTo>
                <a:lnTo>
                  <a:pt x="34318" y="193926"/>
                </a:lnTo>
                <a:lnTo>
                  <a:pt x="34784" y="198816"/>
                </a:lnTo>
                <a:lnTo>
                  <a:pt x="35304" y="206790"/>
                </a:lnTo>
                <a:lnTo>
                  <a:pt x="35443" y="211202"/>
                </a:lnTo>
                <a:lnTo>
                  <a:pt x="35596" y="221185"/>
                </a:lnTo>
                <a:lnTo>
                  <a:pt x="36431" y="225561"/>
                </a:lnTo>
                <a:lnTo>
                  <a:pt x="40604" y="236272"/>
                </a:lnTo>
                <a:lnTo>
                  <a:pt x="41858" y="242487"/>
                </a:lnTo>
                <a:lnTo>
                  <a:pt x="44533" y="248424"/>
                </a:lnTo>
                <a:lnTo>
                  <a:pt x="49911" y="257023"/>
                </a:lnTo>
                <a:lnTo>
                  <a:pt x="54103" y="257145"/>
                </a:lnTo>
                <a:lnTo>
                  <a:pt x="52356" y="257161"/>
                </a:lnTo>
                <a:lnTo>
                  <a:pt x="51573" y="256213"/>
                </a:lnTo>
                <a:lnTo>
                  <a:pt x="51052" y="254629"/>
                </a:lnTo>
                <a:lnTo>
                  <a:pt x="50144" y="248443"/>
                </a:lnTo>
                <a:lnTo>
                  <a:pt x="50047" y="241993"/>
                </a:lnTo>
                <a:lnTo>
                  <a:pt x="50007" y="203225"/>
                </a:lnTo>
                <a:lnTo>
                  <a:pt x="50801" y="200253"/>
                </a:lnTo>
                <a:lnTo>
                  <a:pt x="53799" y="194411"/>
                </a:lnTo>
                <a:lnTo>
                  <a:pt x="57777" y="188640"/>
                </a:lnTo>
                <a:lnTo>
                  <a:pt x="59949" y="185767"/>
                </a:lnTo>
                <a:lnTo>
                  <a:pt x="62985" y="182900"/>
                </a:lnTo>
                <a:lnTo>
                  <a:pt x="66596" y="180035"/>
                </a:lnTo>
                <a:lnTo>
                  <a:pt x="70591" y="177174"/>
                </a:lnTo>
                <a:lnTo>
                  <a:pt x="74049" y="174313"/>
                </a:lnTo>
                <a:lnTo>
                  <a:pt x="77147" y="171453"/>
                </a:lnTo>
                <a:lnTo>
                  <a:pt x="80006" y="168595"/>
                </a:lnTo>
                <a:lnTo>
                  <a:pt x="82706" y="166689"/>
                </a:lnTo>
                <a:lnTo>
                  <a:pt x="85300" y="165418"/>
                </a:lnTo>
                <a:lnTo>
                  <a:pt x="87823" y="164571"/>
                </a:lnTo>
                <a:lnTo>
                  <a:pt x="90299" y="163054"/>
                </a:lnTo>
                <a:lnTo>
                  <a:pt x="92743" y="161090"/>
                </a:lnTo>
                <a:lnTo>
                  <a:pt x="95166" y="158828"/>
                </a:lnTo>
                <a:lnTo>
                  <a:pt x="97575" y="157320"/>
                </a:lnTo>
                <a:lnTo>
                  <a:pt x="99975" y="156315"/>
                </a:lnTo>
                <a:lnTo>
                  <a:pt x="102369" y="155645"/>
                </a:lnTo>
                <a:lnTo>
                  <a:pt x="104759" y="156151"/>
                </a:lnTo>
                <a:lnTo>
                  <a:pt x="107146" y="157440"/>
                </a:lnTo>
                <a:lnTo>
                  <a:pt x="109531" y="159253"/>
                </a:lnTo>
                <a:lnTo>
                  <a:pt x="111914" y="160461"/>
                </a:lnTo>
                <a:lnTo>
                  <a:pt x="114297" y="161266"/>
                </a:lnTo>
                <a:lnTo>
                  <a:pt x="116679" y="161803"/>
                </a:lnTo>
                <a:lnTo>
                  <a:pt x="119061" y="163114"/>
                </a:lnTo>
                <a:lnTo>
                  <a:pt x="121443" y="164940"/>
                </a:lnTo>
                <a:lnTo>
                  <a:pt x="123824" y="167110"/>
                </a:lnTo>
                <a:lnTo>
                  <a:pt x="126206" y="169509"/>
                </a:lnTo>
                <a:lnTo>
                  <a:pt x="128587" y="172061"/>
                </a:lnTo>
                <a:lnTo>
                  <a:pt x="133351" y="177436"/>
                </a:lnTo>
                <a:lnTo>
                  <a:pt x="138112" y="183000"/>
                </a:lnTo>
                <a:lnTo>
                  <a:pt x="139701" y="186770"/>
                </a:lnTo>
                <a:lnTo>
                  <a:pt x="140759" y="191188"/>
                </a:lnTo>
                <a:lnTo>
                  <a:pt x="141464" y="196039"/>
                </a:lnTo>
                <a:lnTo>
                  <a:pt x="142248" y="203968"/>
                </a:lnTo>
                <a:lnTo>
                  <a:pt x="142596" y="211620"/>
                </a:lnTo>
                <a:lnTo>
                  <a:pt x="142752" y="221371"/>
                </a:lnTo>
                <a:lnTo>
                  <a:pt x="141999" y="225685"/>
                </a:lnTo>
                <a:lnTo>
                  <a:pt x="137941" y="236308"/>
                </a:lnTo>
                <a:lnTo>
                  <a:pt x="136714" y="242503"/>
                </a:lnTo>
                <a:lnTo>
                  <a:pt x="134051" y="248431"/>
                </a:lnTo>
                <a:lnTo>
                  <a:pt x="132230" y="251346"/>
                </a:lnTo>
                <a:lnTo>
                  <a:pt x="129428" y="254241"/>
                </a:lnTo>
                <a:lnTo>
                  <a:pt x="125973" y="257124"/>
                </a:lnTo>
                <a:lnTo>
                  <a:pt x="122082" y="259998"/>
                </a:lnTo>
                <a:lnTo>
                  <a:pt x="118694" y="261915"/>
                </a:lnTo>
                <a:lnTo>
                  <a:pt x="115642" y="263192"/>
                </a:lnTo>
                <a:lnTo>
                  <a:pt x="112813" y="264044"/>
                </a:lnTo>
                <a:lnTo>
                  <a:pt x="110134" y="265564"/>
                </a:lnTo>
                <a:lnTo>
                  <a:pt x="107554" y="267530"/>
                </a:lnTo>
                <a:lnTo>
                  <a:pt x="105040" y="269793"/>
                </a:lnTo>
                <a:lnTo>
                  <a:pt x="102570" y="271302"/>
                </a:lnTo>
                <a:lnTo>
                  <a:pt x="100130" y="272308"/>
                </a:lnTo>
                <a:lnTo>
                  <a:pt x="97710" y="272979"/>
                </a:lnTo>
                <a:lnTo>
                  <a:pt x="95302" y="273425"/>
                </a:lnTo>
                <a:lnTo>
                  <a:pt x="92904" y="273723"/>
                </a:lnTo>
                <a:lnTo>
                  <a:pt x="90511" y="273922"/>
                </a:lnTo>
                <a:lnTo>
                  <a:pt x="87329" y="274055"/>
                </a:lnTo>
                <a:lnTo>
                  <a:pt x="79558" y="274202"/>
                </a:lnTo>
                <a:lnTo>
                  <a:pt x="76852" y="273289"/>
                </a:lnTo>
                <a:lnTo>
                  <a:pt x="75047" y="271727"/>
                </a:lnTo>
                <a:lnTo>
                  <a:pt x="73843" y="269734"/>
                </a:lnTo>
                <a:lnTo>
                  <a:pt x="72248" y="268405"/>
                </a:lnTo>
                <a:lnTo>
                  <a:pt x="68358" y="266928"/>
                </a:lnTo>
                <a:lnTo>
                  <a:pt x="63984" y="263732"/>
                </a:lnTo>
                <a:lnTo>
                  <a:pt x="61706" y="261546"/>
                </a:lnTo>
                <a:lnTo>
                  <a:pt x="60188" y="259136"/>
                </a:lnTo>
                <a:lnTo>
                  <a:pt x="59175" y="256577"/>
                </a:lnTo>
                <a:lnTo>
                  <a:pt x="57550" y="250178"/>
                </a:lnTo>
                <a:lnTo>
                  <a:pt x="57203" y="242025"/>
                </a:lnTo>
                <a:lnTo>
                  <a:pt x="57150" y="24002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18"/>
          <p:cNvSpPr/>
          <p:nvPr/>
        </p:nvSpPr>
        <p:spPr>
          <a:xfrm>
            <a:off x="7344192" y="1363027"/>
            <a:ext cx="256339" cy="145606"/>
          </a:xfrm>
          <a:custGeom>
            <a:avLst/>
            <a:gdLst/>
            <a:ahLst/>
            <a:cxnLst/>
            <a:rect l="0" t="0" r="0" b="0"/>
            <a:pathLst>
              <a:path w="256339" h="145606">
                <a:moveTo>
                  <a:pt x="63876" y="0"/>
                </a:moveTo>
                <a:lnTo>
                  <a:pt x="60084" y="0"/>
                </a:lnTo>
                <a:lnTo>
                  <a:pt x="58173" y="953"/>
                </a:lnTo>
                <a:lnTo>
                  <a:pt x="53933" y="4551"/>
                </a:lnTo>
                <a:lnTo>
                  <a:pt x="51692" y="6844"/>
                </a:lnTo>
                <a:lnTo>
                  <a:pt x="49403" y="9325"/>
                </a:lnTo>
                <a:lnTo>
                  <a:pt x="44744" y="14622"/>
                </a:lnTo>
                <a:lnTo>
                  <a:pt x="32910" y="28619"/>
                </a:lnTo>
                <a:lnTo>
                  <a:pt x="30532" y="32414"/>
                </a:lnTo>
                <a:lnTo>
                  <a:pt x="28154" y="36850"/>
                </a:lnTo>
                <a:lnTo>
                  <a:pt x="25774" y="41712"/>
                </a:lnTo>
                <a:lnTo>
                  <a:pt x="23393" y="45905"/>
                </a:lnTo>
                <a:lnTo>
                  <a:pt x="21013" y="49654"/>
                </a:lnTo>
                <a:lnTo>
                  <a:pt x="18632" y="53105"/>
                </a:lnTo>
                <a:lnTo>
                  <a:pt x="16250" y="57311"/>
                </a:lnTo>
                <a:lnTo>
                  <a:pt x="13870" y="62020"/>
                </a:lnTo>
                <a:lnTo>
                  <a:pt x="11489" y="67064"/>
                </a:lnTo>
                <a:lnTo>
                  <a:pt x="6726" y="77749"/>
                </a:lnTo>
                <a:lnTo>
                  <a:pt x="4345" y="83265"/>
                </a:lnTo>
                <a:lnTo>
                  <a:pt x="2758" y="88848"/>
                </a:lnTo>
                <a:lnTo>
                  <a:pt x="1699" y="94474"/>
                </a:lnTo>
                <a:lnTo>
                  <a:pt x="994" y="100130"/>
                </a:lnTo>
                <a:lnTo>
                  <a:pt x="524" y="104854"/>
                </a:lnTo>
                <a:lnTo>
                  <a:pt x="210" y="108955"/>
                </a:lnTo>
                <a:lnTo>
                  <a:pt x="0" y="112642"/>
                </a:lnTo>
                <a:lnTo>
                  <a:pt x="656" y="117004"/>
                </a:lnTo>
                <a:lnTo>
                  <a:pt x="1885" y="121818"/>
                </a:lnTo>
                <a:lnTo>
                  <a:pt x="5770" y="134130"/>
                </a:lnTo>
                <a:lnTo>
                  <a:pt x="8418" y="138353"/>
                </a:lnTo>
                <a:lnTo>
                  <a:pt x="10236" y="140813"/>
                </a:lnTo>
                <a:lnTo>
                  <a:pt x="12241" y="142453"/>
                </a:lnTo>
                <a:lnTo>
                  <a:pt x="16585" y="144275"/>
                </a:lnTo>
                <a:lnTo>
                  <a:pt x="23495" y="145301"/>
                </a:lnTo>
                <a:lnTo>
                  <a:pt x="30319" y="145541"/>
                </a:lnTo>
                <a:lnTo>
                  <a:pt x="34361" y="145605"/>
                </a:lnTo>
                <a:lnTo>
                  <a:pt x="37849" y="144695"/>
                </a:lnTo>
                <a:lnTo>
                  <a:pt x="43843" y="141144"/>
                </a:lnTo>
                <a:lnTo>
                  <a:pt x="48139" y="139816"/>
                </a:lnTo>
                <a:lnTo>
                  <a:pt x="53385" y="138931"/>
                </a:lnTo>
                <a:lnTo>
                  <a:pt x="59263" y="138341"/>
                </a:lnTo>
                <a:lnTo>
                  <a:pt x="63976" y="136995"/>
                </a:lnTo>
                <a:lnTo>
                  <a:pt x="71329" y="132959"/>
                </a:lnTo>
                <a:lnTo>
                  <a:pt x="83725" y="125332"/>
                </a:lnTo>
                <a:lnTo>
                  <a:pt x="88221" y="121655"/>
                </a:lnTo>
                <a:lnTo>
                  <a:pt x="92806" y="117298"/>
                </a:lnTo>
                <a:lnTo>
                  <a:pt x="97450" y="112489"/>
                </a:lnTo>
                <a:lnTo>
                  <a:pt x="102134" y="108330"/>
                </a:lnTo>
                <a:lnTo>
                  <a:pt x="106844" y="104605"/>
                </a:lnTo>
                <a:lnTo>
                  <a:pt x="111571" y="101169"/>
                </a:lnTo>
                <a:lnTo>
                  <a:pt x="114724" y="97926"/>
                </a:lnTo>
                <a:lnTo>
                  <a:pt x="116824" y="94812"/>
                </a:lnTo>
                <a:lnTo>
                  <a:pt x="118226" y="91783"/>
                </a:lnTo>
                <a:lnTo>
                  <a:pt x="121899" y="83337"/>
                </a:lnTo>
                <a:lnTo>
                  <a:pt x="123989" y="78418"/>
                </a:lnTo>
                <a:lnTo>
                  <a:pt x="126177" y="74187"/>
                </a:lnTo>
                <a:lnTo>
                  <a:pt x="128429" y="70413"/>
                </a:lnTo>
                <a:lnTo>
                  <a:pt x="130723" y="66944"/>
                </a:lnTo>
                <a:lnTo>
                  <a:pt x="133048" y="63680"/>
                </a:lnTo>
                <a:lnTo>
                  <a:pt x="135391" y="60551"/>
                </a:lnTo>
                <a:lnTo>
                  <a:pt x="137746" y="57512"/>
                </a:lnTo>
                <a:lnTo>
                  <a:pt x="139317" y="54534"/>
                </a:lnTo>
                <a:lnTo>
                  <a:pt x="140364" y="51596"/>
                </a:lnTo>
                <a:lnTo>
                  <a:pt x="141061" y="48685"/>
                </a:lnTo>
                <a:lnTo>
                  <a:pt x="141527" y="45792"/>
                </a:lnTo>
                <a:lnTo>
                  <a:pt x="141838" y="42910"/>
                </a:lnTo>
                <a:lnTo>
                  <a:pt x="142044" y="40037"/>
                </a:lnTo>
                <a:lnTo>
                  <a:pt x="142976" y="38121"/>
                </a:lnTo>
                <a:lnTo>
                  <a:pt x="144391" y="36844"/>
                </a:lnTo>
                <a:lnTo>
                  <a:pt x="146129" y="35993"/>
                </a:lnTo>
                <a:lnTo>
                  <a:pt x="147285" y="34473"/>
                </a:lnTo>
                <a:lnTo>
                  <a:pt x="148058" y="32507"/>
                </a:lnTo>
                <a:lnTo>
                  <a:pt x="149511" y="26115"/>
                </a:lnTo>
                <a:lnTo>
                  <a:pt x="149575" y="30386"/>
                </a:lnTo>
                <a:lnTo>
                  <a:pt x="149600" y="38498"/>
                </a:lnTo>
                <a:lnTo>
                  <a:pt x="148806" y="41858"/>
                </a:lnTo>
                <a:lnTo>
                  <a:pt x="147484" y="46003"/>
                </a:lnTo>
                <a:lnTo>
                  <a:pt x="145808" y="50671"/>
                </a:lnTo>
                <a:lnTo>
                  <a:pt x="144692" y="54736"/>
                </a:lnTo>
                <a:lnTo>
                  <a:pt x="143947" y="58398"/>
                </a:lnTo>
                <a:lnTo>
                  <a:pt x="143450" y="61792"/>
                </a:lnTo>
                <a:lnTo>
                  <a:pt x="143119" y="65960"/>
                </a:lnTo>
                <a:lnTo>
                  <a:pt x="142899" y="70643"/>
                </a:lnTo>
                <a:lnTo>
                  <a:pt x="142654" y="79975"/>
                </a:lnTo>
                <a:lnTo>
                  <a:pt x="142497" y="93726"/>
                </a:lnTo>
                <a:lnTo>
                  <a:pt x="142485" y="96774"/>
                </a:lnTo>
                <a:lnTo>
                  <a:pt x="143269" y="100711"/>
                </a:lnTo>
                <a:lnTo>
                  <a:pt x="144587" y="105241"/>
                </a:lnTo>
                <a:lnTo>
                  <a:pt x="146258" y="110166"/>
                </a:lnTo>
                <a:lnTo>
                  <a:pt x="148166" y="114401"/>
                </a:lnTo>
                <a:lnTo>
                  <a:pt x="150232" y="118178"/>
                </a:lnTo>
                <a:lnTo>
                  <a:pt x="152403" y="121648"/>
                </a:lnTo>
                <a:lnTo>
                  <a:pt x="153851" y="124913"/>
                </a:lnTo>
                <a:lnTo>
                  <a:pt x="154816" y="128043"/>
                </a:lnTo>
                <a:lnTo>
                  <a:pt x="155459" y="131082"/>
                </a:lnTo>
                <a:lnTo>
                  <a:pt x="157475" y="133108"/>
                </a:lnTo>
                <a:lnTo>
                  <a:pt x="160408" y="134459"/>
                </a:lnTo>
                <a:lnTo>
                  <a:pt x="163949" y="135359"/>
                </a:lnTo>
                <a:lnTo>
                  <a:pt x="170002" y="138900"/>
                </a:lnTo>
                <a:lnTo>
                  <a:pt x="172726" y="141177"/>
                </a:lnTo>
                <a:lnTo>
                  <a:pt x="179988" y="143708"/>
                </a:lnTo>
                <a:lnTo>
                  <a:pt x="187712" y="144833"/>
                </a:lnTo>
                <a:lnTo>
                  <a:pt x="193792" y="145333"/>
                </a:lnTo>
                <a:lnTo>
                  <a:pt x="198112" y="144514"/>
                </a:lnTo>
                <a:lnTo>
                  <a:pt x="203374" y="143015"/>
                </a:lnTo>
                <a:lnTo>
                  <a:pt x="209262" y="141063"/>
                </a:lnTo>
                <a:lnTo>
                  <a:pt x="213982" y="139762"/>
                </a:lnTo>
                <a:lnTo>
                  <a:pt x="221342" y="138317"/>
                </a:lnTo>
                <a:lnTo>
                  <a:pt x="224415" y="136979"/>
                </a:lnTo>
                <a:lnTo>
                  <a:pt x="229948" y="132952"/>
                </a:lnTo>
                <a:lnTo>
                  <a:pt x="232535" y="130545"/>
                </a:lnTo>
                <a:lnTo>
                  <a:pt x="235053" y="127987"/>
                </a:lnTo>
                <a:lnTo>
                  <a:pt x="237525" y="125330"/>
                </a:lnTo>
                <a:lnTo>
                  <a:pt x="242389" y="119837"/>
                </a:lnTo>
                <a:lnTo>
                  <a:pt x="244798" y="117039"/>
                </a:lnTo>
                <a:lnTo>
                  <a:pt x="247197" y="113269"/>
                </a:lnTo>
                <a:lnTo>
                  <a:pt x="249590" y="108850"/>
                </a:lnTo>
                <a:lnTo>
                  <a:pt x="251979" y="103999"/>
                </a:lnTo>
                <a:lnTo>
                  <a:pt x="253572" y="99813"/>
                </a:lnTo>
                <a:lnTo>
                  <a:pt x="254634" y="96069"/>
                </a:lnTo>
                <a:lnTo>
                  <a:pt x="255342" y="92621"/>
                </a:lnTo>
                <a:lnTo>
                  <a:pt x="255814" y="89370"/>
                </a:lnTo>
                <a:lnTo>
                  <a:pt x="256129" y="86250"/>
                </a:lnTo>
                <a:lnTo>
                  <a:pt x="256338" y="83218"/>
                </a:lnTo>
                <a:lnTo>
                  <a:pt x="255685" y="80243"/>
                </a:lnTo>
                <a:lnTo>
                  <a:pt x="254455" y="77308"/>
                </a:lnTo>
                <a:lnTo>
                  <a:pt x="252841" y="74399"/>
                </a:lnTo>
                <a:lnTo>
                  <a:pt x="251766" y="71507"/>
                </a:lnTo>
                <a:lnTo>
                  <a:pt x="251049" y="68626"/>
                </a:lnTo>
                <a:lnTo>
                  <a:pt x="250570" y="65753"/>
                </a:lnTo>
                <a:lnTo>
                  <a:pt x="249458" y="62886"/>
                </a:lnTo>
                <a:lnTo>
                  <a:pt x="247922" y="60021"/>
                </a:lnTo>
                <a:lnTo>
                  <a:pt x="246105" y="57159"/>
                </a:lnTo>
                <a:lnTo>
                  <a:pt x="244100" y="54299"/>
                </a:lnTo>
                <a:lnTo>
                  <a:pt x="241969" y="51439"/>
                </a:lnTo>
                <a:lnTo>
                  <a:pt x="237486" y="45722"/>
                </a:lnTo>
                <a:lnTo>
                  <a:pt x="232847" y="40006"/>
                </a:lnTo>
                <a:lnTo>
                  <a:pt x="229705" y="38101"/>
                </a:lnTo>
                <a:lnTo>
                  <a:pt x="221980" y="35984"/>
                </a:lnTo>
                <a:lnTo>
                  <a:pt x="215372" y="32503"/>
                </a:lnTo>
                <a:lnTo>
                  <a:pt x="212499" y="30241"/>
                </a:lnTo>
                <a:lnTo>
                  <a:pt x="205073" y="27728"/>
                </a:lnTo>
                <a:lnTo>
                  <a:pt x="197274" y="26611"/>
                </a:lnTo>
                <a:lnTo>
                  <a:pt x="191162" y="26115"/>
                </a:lnTo>
                <a:lnTo>
                  <a:pt x="183684" y="25894"/>
                </a:lnTo>
                <a:lnTo>
                  <a:pt x="179467" y="25835"/>
                </a:lnTo>
                <a:lnTo>
                  <a:pt x="175862" y="26749"/>
                </a:lnTo>
                <a:lnTo>
                  <a:pt x="166995" y="31632"/>
                </a:lnTo>
                <a:lnTo>
                  <a:pt x="159005" y="33765"/>
                </a:lnTo>
                <a:lnTo>
                  <a:pt x="156745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19"/>
          <p:cNvSpPr/>
          <p:nvPr/>
        </p:nvSpPr>
        <p:spPr>
          <a:xfrm>
            <a:off x="7647315" y="1354455"/>
            <a:ext cx="117897" cy="154305"/>
          </a:xfrm>
          <a:custGeom>
            <a:avLst/>
            <a:gdLst/>
            <a:ahLst/>
            <a:cxnLst/>
            <a:rect l="0" t="0" r="0" b="0"/>
            <a:pathLst>
              <a:path w="117897" h="154305">
                <a:moveTo>
                  <a:pt x="60791" y="0"/>
                </a:moveTo>
                <a:lnTo>
                  <a:pt x="56999" y="4551"/>
                </a:lnTo>
                <a:lnTo>
                  <a:pt x="55088" y="5891"/>
                </a:lnTo>
                <a:lnTo>
                  <a:pt x="53020" y="6785"/>
                </a:lnTo>
                <a:lnTo>
                  <a:pt x="50848" y="7380"/>
                </a:lnTo>
                <a:lnTo>
                  <a:pt x="48605" y="8730"/>
                </a:lnTo>
                <a:lnTo>
                  <a:pt x="46317" y="10582"/>
                </a:lnTo>
                <a:lnTo>
                  <a:pt x="43998" y="12770"/>
                </a:lnTo>
                <a:lnTo>
                  <a:pt x="41659" y="15181"/>
                </a:lnTo>
                <a:lnTo>
                  <a:pt x="39304" y="17740"/>
                </a:lnTo>
                <a:lnTo>
                  <a:pt x="34573" y="23124"/>
                </a:lnTo>
                <a:lnTo>
                  <a:pt x="22688" y="37182"/>
                </a:lnTo>
                <a:lnTo>
                  <a:pt x="19513" y="40028"/>
                </a:lnTo>
                <a:lnTo>
                  <a:pt x="15811" y="42878"/>
                </a:lnTo>
                <a:lnTo>
                  <a:pt x="11754" y="45730"/>
                </a:lnTo>
                <a:lnTo>
                  <a:pt x="9050" y="48584"/>
                </a:lnTo>
                <a:lnTo>
                  <a:pt x="7247" y="51439"/>
                </a:lnTo>
                <a:lnTo>
                  <a:pt x="6044" y="54295"/>
                </a:lnTo>
                <a:lnTo>
                  <a:pt x="4450" y="56199"/>
                </a:lnTo>
                <a:lnTo>
                  <a:pt x="2593" y="57468"/>
                </a:lnTo>
                <a:lnTo>
                  <a:pt x="561" y="58315"/>
                </a:lnTo>
                <a:lnTo>
                  <a:pt x="0" y="59831"/>
                </a:lnTo>
                <a:lnTo>
                  <a:pt x="421" y="61795"/>
                </a:lnTo>
                <a:lnTo>
                  <a:pt x="3005" y="67240"/>
                </a:lnTo>
                <a:lnTo>
                  <a:pt x="8773" y="69591"/>
                </a:lnTo>
                <a:lnTo>
                  <a:pt x="29999" y="77284"/>
                </a:lnTo>
                <a:lnTo>
                  <a:pt x="38675" y="80098"/>
                </a:lnTo>
                <a:lnTo>
                  <a:pt x="45254" y="81973"/>
                </a:lnTo>
                <a:lnTo>
                  <a:pt x="50432" y="83224"/>
                </a:lnTo>
                <a:lnTo>
                  <a:pt x="55473" y="85010"/>
                </a:lnTo>
                <a:lnTo>
                  <a:pt x="60421" y="87153"/>
                </a:lnTo>
                <a:lnTo>
                  <a:pt x="65306" y="89534"/>
                </a:lnTo>
                <a:lnTo>
                  <a:pt x="70151" y="91122"/>
                </a:lnTo>
                <a:lnTo>
                  <a:pt x="74969" y="92180"/>
                </a:lnTo>
                <a:lnTo>
                  <a:pt x="79767" y="92886"/>
                </a:lnTo>
                <a:lnTo>
                  <a:pt x="83761" y="94309"/>
                </a:lnTo>
                <a:lnTo>
                  <a:pt x="87216" y="96210"/>
                </a:lnTo>
                <a:lnTo>
                  <a:pt x="90314" y="98430"/>
                </a:lnTo>
                <a:lnTo>
                  <a:pt x="93967" y="100862"/>
                </a:lnTo>
                <a:lnTo>
                  <a:pt x="102259" y="106105"/>
                </a:lnTo>
                <a:lnTo>
                  <a:pt x="105899" y="108836"/>
                </a:lnTo>
                <a:lnTo>
                  <a:pt x="109120" y="111610"/>
                </a:lnTo>
                <a:lnTo>
                  <a:pt x="116199" y="118355"/>
                </a:lnTo>
                <a:lnTo>
                  <a:pt x="116780" y="119860"/>
                </a:lnTo>
                <a:lnTo>
                  <a:pt x="117425" y="124074"/>
                </a:lnTo>
                <a:lnTo>
                  <a:pt x="117597" y="126531"/>
                </a:lnTo>
                <a:lnTo>
                  <a:pt x="117712" y="129121"/>
                </a:lnTo>
                <a:lnTo>
                  <a:pt x="117896" y="135572"/>
                </a:lnTo>
                <a:lnTo>
                  <a:pt x="115805" y="138994"/>
                </a:lnTo>
                <a:lnTo>
                  <a:pt x="114136" y="141240"/>
                </a:lnTo>
                <a:lnTo>
                  <a:pt x="112229" y="142737"/>
                </a:lnTo>
                <a:lnTo>
                  <a:pt x="110164" y="143736"/>
                </a:lnTo>
                <a:lnTo>
                  <a:pt x="107994" y="144401"/>
                </a:lnTo>
                <a:lnTo>
                  <a:pt x="104959" y="145797"/>
                </a:lnTo>
                <a:lnTo>
                  <a:pt x="101350" y="147681"/>
                </a:lnTo>
                <a:lnTo>
                  <a:pt x="97355" y="149889"/>
                </a:lnTo>
                <a:lnTo>
                  <a:pt x="93898" y="151360"/>
                </a:lnTo>
                <a:lnTo>
                  <a:pt x="90800" y="152342"/>
                </a:lnTo>
                <a:lnTo>
                  <a:pt x="87941" y="152996"/>
                </a:lnTo>
                <a:lnTo>
                  <a:pt x="84447" y="153432"/>
                </a:lnTo>
                <a:lnTo>
                  <a:pt x="80531" y="153723"/>
                </a:lnTo>
                <a:lnTo>
                  <a:pt x="70423" y="154190"/>
                </a:lnTo>
                <a:lnTo>
                  <a:pt x="64880" y="154271"/>
                </a:lnTo>
                <a:lnTo>
                  <a:pt x="41047" y="154304"/>
                </a:lnTo>
                <a:lnTo>
                  <a:pt x="37993" y="151764"/>
                </a:lnTo>
                <a:lnTo>
                  <a:pt x="32554" y="146085"/>
                </a:lnTo>
                <a:lnTo>
                  <a:pt x="30249" y="145889"/>
                </a:lnTo>
                <a:lnTo>
                  <a:pt x="25072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20"/>
          <p:cNvSpPr/>
          <p:nvPr/>
        </p:nvSpPr>
        <p:spPr>
          <a:xfrm>
            <a:off x="7893941" y="1097283"/>
            <a:ext cx="241751" cy="437151"/>
          </a:xfrm>
          <a:custGeom>
            <a:avLst/>
            <a:gdLst/>
            <a:ahLst/>
            <a:cxnLst/>
            <a:rect l="0" t="0" r="0" b="0"/>
            <a:pathLst>
              <a:path w="241751" h="437151">
                <a:moveTo>
                  <a:pt x="199927" y="128584"/>
                </a:moveTo>
                <a:lnTo>
                  <a:pt x="203720" y="128584"/>
                </a:lnTo>
                <a:lnTo>
                  <a:pt x="204837" y="127632"/>
                </a:lnTo>
                <a:lnTo>
                  <a:pt x="205582" y="126044"/>
                </a:lnTo>
                <a:lnTo>
                  <a:pt x="206777" y="121203"/>
                </a:lnTo>
                <a:lnTo>
                  <a:pt x="206984" y="115814"/>
                </a:lnTo>
                <a:lnTo>
                  <a:pt x="207807" y="114356"/>
                </a:lnTo>
                <a:lnTo>
                  <a:pt x="209149" y="113383"/>
                </a:lnTo>
                <a:lnTo>
                  <a:pt x="210837" y="112735"/>
                </a:lnTo>
                <a:lnTo>
                  <a:pt x="211963" y="111351"/>
                </a:lnTo>
                <a:lnTo>
                  <a:pt x="212714" y="109475"/>
                </a:lnTo>
                <a:lnTo>
                  <a:pt x="213548" y="104851"/>
                </a:lnTo>
                <a:lnTo>
                  <a:pt x="214126" y="91322"/>
                </a:lnTo>
                <a:lnTo>
                  <a:pt x="214213" y="65716"/>
                </a:lnTo>
                <a:lnTo>
                  <a:pt x="213419" y="63812"/>
                </a:lnTo>
                <a:lnTo>
                  <a:pt x="212098" y="62543"/>
                </a:lnTo>
                <a:lnTo>
                  <a:pt x="210421" y="61697"/>
                </a:lnTo>
                <a:lnTo>
                  <a:pt x="209305" y="60180"/>
                </a:lnTo>
                <a:lnTo>
                  <a:pt x="208561" y="58216"/>
                </a:lnTo>
                <a:lnTo>
                  <a:pt x="207733" y="53495"/>
                </a:lnTo>
                <a:lnTo>
                  <a:pt x="207365" y="48221"/>
                </a:lnTo>
                <a:lnTo>
                  <a:pt x="206474" y="45481"/>
                </a:lnTo>
                <a:lnTo>
                  <a:pt x="203366" y="39897"/>
                </a:lnTo>
                <a:lnTo>
                  <a:pt x="201426" y="38027"/>
                </a:lnTo>
                <a:lnTo>
                  <a:pt x="199339" y="36780"/>
                </a:lnTo>
                <a:lnTo>
                  <a:pt x="197155" y="35949"/>
                </a:lnTo>
                <a:lnTo>
                  <a:pt x="192609" y="32485"/>
                </a:lnTo>
                <a:lnTo>
                  <a:pt x="187151" y="27771"/>
                </a:lnTo>
                <a:lnTo>
                  <a:pt x="183472" y="25180"/>
                </a:lnTo>
                <a:lnTo>
                  <a:pt x="175946" y="19762"/>
                </a:lnTo>
                <a:lnTo>
                  <a:pt x="169955" y="14179"/>
                </a:lnTo>
                <a:lnTo>
                  <a:pt x="166452" y="12309"/>
                </a:lnTo>
                <a:lnTo>
                  <a:pt x="162529" y="11062"/>
                </a:lnTo>
                <a:lnTo>
                  <a:pt x="158327" y="10231"/>
                </a:lnTo>
                <a:lnTo>
                  <a:pt x="151540" y="6768"/>
                </a:lnTo>
                <a:lnTo>
                  <a:pt x="145879" y="3006"/>
                </a:lnTo>
                <a:lnTo>
                  <a:pt x="140716" y="1334"/>
                </a:lnTo>
                <a:lnTo>
                  <a:pt x="133348" y="393"/>
                </a:lnTo>
                <a:lnTo>
                  <a:pt x="126136" y="114"/>
                </a:lnTo>
                <a:lnTo>
                  <a:pt x="100886" y="0"/>
                </a:lnTo>
                <a:lnTo>
                  <a:pt x="96593" y="951"/>
                </a:lnTo>
                <a:lnTo>
                  <a:pt x="92144" y="2538"/>
                </a:lnTo>
                <a:lnTo>
                  <a:pt x="87590" y="4548"/>
                </a:lnTo>
                <a:lnTo>
                  <a:pt x="82968" y="6841"/>
                </a:lnTo>
                <a:lnTo>
                  <a:pt x="78297" y="9322"/>
                </a:lnTo>
                <a:lnTo>
                  <a:pt x="73598" y="11929"/>
                </a:lnTo>
                <a:lnTo>
                  <a:pt x="66258" y="17365"/>
                </a:lnTo>
                <a:lnTo>
                  <a:pt x="63190" y="20148"/>
                </a:lnTo>
                <a:lnTo>
                  <a:pt x="57664" y="23240"/>
                </a:lnTo>
                <a:lnTo>
                  <a:pt x="51768" y="25567"/>
                </a:lnTo>
                <a:lnTo>
                  <a:pt x="47973" y="27521"/>
                </a:lnTo>
                <a:lnTo>
                  <a:pt x="43856" y="29776"/>
                </a:lnTo>
                <a:lnTo>
                  <a:pt x="37164" y="34822"/>
                </a:lnTo>
                <a:lnTo>
                  <a:pt x="34268" y="37501"/>
                </a:lnTo>
                <a:lnTo>
                  <a:pt x="28935" y="45558"/>
                </a:lnTo>
                <a:lnTo>
                  <a:pt x="24712" y="54536"/>
                </a:lnTo>
                <a:lnTo>
                  <a:pt x="21541" y="65898"/>
                </a:lnTo>
                <a:lnTo>
                  <a:pt x="17986" y="75641"/>
                </a:lnTo>
                <a:lnTo>
                  <a:pt x="11522" y="87286"/>
                </a:lnTo>
                <a:lnTo>
                  <a:pt x="10030" y="91527"/>
                </a:lnTo>
                <a:lnTo>
                  <a:pt x="8372" y="101319"/>
                </a:lnTo>
                <a:lnTo>
                  <a:pt x="5520" y="109481"/>
                </a:lnTo>
                <a:lnTo>
                  <a:pt x="3647" y="112991"/>
                </a:lnTo>
                <a:lnTo>
                  <a:pt x="1567" y="121972"/>
                </a:lnTo>
                <a:lnTo>
                  <a:pt x="642" y="132313"/>
                </a:lnTo>
                <a:lnTo>
                  <a:pt x="232" y="143259"/>
                </a:lnTo>
                <a:lnTo>
                  <a:pt x="0" y="160131"/>
                </a:lnTo>
                <a:lnTo>
                  <a:pt x="2063" y="171498"/>
                </a:lnTo>
                <a:lnTo>
                  <a:pt x="4831" y="182899"/>
                </a:lnTo>
                <a:lnTo>
                  <a:pt x="6062" y="194317"/>
                </a:lnTo>
                <a:lnTo>
                  <a:pt x="6608" y="205741"/>
                </a:lnTo>
                <a:lnTo>
                  <a:pt x="6851" y="218121"/>
                </a:lnTo>
                <a:lnTo>
                  <a:pt x="6960" y="233148"/>
                </a:lnTo>
                <a:lnTo>
                  <a:pt x="7782" y="240204"/>
                </a:lnTo>
                <a:lnTo>
                  <a:pt x="10812" y="253123"/>
                </a:lnTo>
                <a:lnTo>
                  <a:pt x="12689" y="265215"/>
                </a:lnTo>
                <a:lnTo>
                  <a:pt x="13523" y="277891"/>
                </a:lnTo>
                <a:lnTo>
                  <a:pt x="13894" y="293050"/>
                </a:lnTo>
                <a:lnTo>
                  <a:pt x="13198" y="300141"/>
                </a:lnTo>
                <a:lnTo>
                  <a:pt x="9222" y="319222"/>
                </a:lnTo>
                <a:lnTo>
                  <a:pt x="8013" y="331104"/>
                </a:lnTo>
                <a:lnTo>
                  <a:pt x="9592" y="342736"/>
                </a:lnTo>
                <a:lnTo>
                  <a:pt x="12940" y="354255"/>
                </a:lnTo>
                <a:lnTo>
                  <a:pt x="17073" y="365725"/>
                </a:lnTo>
                <a:lnTo>
                  <a:pt x="20072" y="378341"/>
                </a:lnTo>
                <a:lnTo>
                  <a:pt x="22889" y="387542"/>
                </a:lnTo>
                <a:lnTo>
                  <a:pt x="26787" y="397029"/>
                </a:lnTo>
                <a:lnTo>
                  <a:pt x="31165" y="404421"/>
                </a:lnTo>
                <a:lnTo>
                  <a:pt x="37874" y="410881"/>
                </a:lnTo>
                <a:lnTo>
                  <a:pt x="45355" y="416927"/>
                </a:lnTo>
                <a:lnTo>
                  <a:pt x="51324" y="422789"/>
                </a:lnTo>
                <a:lnTo>
                  <a:pt x="58740" y="428569"/>
                </a:lnTo>
                <a:lnTo>
                  <a:pt x="62939" y="431444"/>
                </a:lnTo>
                <a:lnTo>
                  <a:pt x="69724" y="434639"/>
                </a:lnTo>
                <a:lnTo>
                  <a:pt x="76178" y="436058"/>
                </a:lnTo>
                <a:lnTo>
                  <a:pt x="80121" y="436437"/>
                </a:lnTo>
                <a:lnTo>
                  <a:pt x="87943" y="436858"/>
                </a:lnTo>
                <a:lnTo>
                  <a:pt x="94064" y="437045"/>
                </a:lnTo>
                <a:lnTo>
                  <a:pt x="105766" y="437150"/>
                </a:lnTo>
                <a:lnTo>
                  <a:pt x="110960" y="436212"/>
                </a:lnTo>
                <a:lnTo>
                  <a:pt x="116803" y="434635"/>
                </a:lnTo>
                <a:lnTo>
                  <a:pt x="123080" y="432630"/>
                </a:lnTo>
                <a:lnTo>
                  <a:pt x="128852" y="430342"/>
                </a:lnTo>
                <a:lnTo>
                  <a:pt x="134287" y="427863"/>
                </a:lnTo>
                <a:lnTo>
                  <a:pt x="139498" y="425259"/>
                </a:lnTo>
                <a:lnTo>
                  <a:pt x="144561" y="422570"/>
                </a:lnTo>
                <a:lnTo>
                  <a:pt x="154418" y="417042"/>
                </a:lnTo>
                <a:lnTo>
                  <a:pt x="160063" y="415187"/>
                </a:lnTo>
                <a:lnTo>
                  <a:pt x="166208" y="413950"/>
                </a:lnTo>
                <a:lnTo>
                  <a:pt x="172685" y="413126"/>
                </a:lnTo>
                <a:lnTo>
                  <a:pt x="178591" y="411623"/>
                </a:lnTo>
                <a:lnTo>
                  <a:pt x="184116" y="409670"/>
                </a:lnTo>
                <a:lnTo>
                  <a:pt x="189386" y="407415"/>
                </a:lnTo>
                <a:lnTo>
                  <a:pt x="194487" y="404958"/>
                </a:lnTo>
                <a:lnTo>
                  <a:pt x="199475" y="402369"/>
                </a:lnTo>
                <a:lnTo>
                  <a:pt x="209251" y="396951"/>
                </a:lnTo>
                <a:lnTo>
                  <a:pt x="218888" y="391368"/>
                </a:lnTo>
                <a:lnTo>
                  <a:pt x="226346" y="385712"/>
                </a:lnTo>
                <a:lnTo>
                  <a:pt x="233808" y="378871"/>
                </a:lnTo>
                <a:lnTo>
                  <a:pt x="234422" y="377357"/>
                </a:lnTo>
                <a:lnTo>
                  <a:pt x="235102" y="373135"/>
                </a:lnTo>
                <a:lnTo>
                  <a:pt x="236077" y="371628"/>
                </a:lnTo>
                <a:lnTo>
                  <a:pt x="237521" y="370623"/>
                </a:lnTo>
                <a:lnTo>
                  <a:pt x="239278" y="369954"/>
                </a:lnTo>
                <a:lnTo>
                  <a:pt x="240449" y="368555"/>
                </a:lnTo>
                <a:lnTo>
                  <a:pt x="241229" y="366670"/>
                </a:lnTo>
                <a:lnTo>
                  <a:pt x="241750" y="364460"/>
                </a:lnTo>
                <a:lnTo>
                  <a:pt x="241302" y="362987"/>
                </a:lnTo>
                <a:lnTo>
                  <a:pt x="240210" y="362005"/>
                </a:lnTo>
                <a:lnTo>
                  <a:pt x="235646" y="36004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21"/>
          <p:cNvSpPr/>
          <p:nvPr/>
        </p:nvSpPr>
        <p:spPr>
          <a:xfrm>
            <a:off x="4443825" y="1628892"/>
            <a:ext cx="206426" cy="274204"/>
          </a:xfrm>
          <a:custGeom>
            <a:avLst/>
            <a:gdLst/>
            <a:ahLst/>
            <a:cxnLst/>
            <a:rect l="0" t="0" r="0" b="0"/>
            <a:pathLst>
              <a:path w="206426" h="274204">
                <a:moveTo>
                  <a:pt x="63881" y="42745"/>
                </a:moveTo>
                <a:lnTo>
                  <a:pt x="63881" y="35364"/>
                </a:lnTo>
                <a:lnTo>
                  <a:pt x="64675" y="34967"/>
                </a:lnTo>
                <a:lnTo>
                  <a:pt x="67674" y="34526"/>
                </a:lnTo>
                <a:lnTo>
                  <a:pt x="73769" y="31790"/>
                </a:lnTo>
                <a:lnTo>
                  <a:pt x="77616" y="29726"/>
                </a:lnTo>
                <a:lnTo>
                  <a:pt x="84009" y="24894"/>
                </a:lnTo>
                <a:lnTo>
                  <a:pt x="90289" y="19571"/>
                </a:lnTo>
                <a:lnTo>
                  <a:pt x="94187" y="16818"/>
                </a:lnTo>
                <a:lnTo>
                  <a:pt x="98372" y="14031"/>
                </a:lnTo>
                <a:lnTo>
                  <a:pt x="101956" y="12172"/>
                </a:lnTo>
                <a:lnTo>
                  <a:pt x="108056" y="10107"/>
                </a:lnTo>
                <a:lnTo>
                  <a:pt x="111587" y="8604"/>
                </a:lnTo>
                <a:lnTo>
                  <a:pt x="115529" y="6649"/>
                </a:lnTo>
                <a:lnTo>
                  <a:pt x="119744" y="4394"/>
                </a:lnTo>
                <a:lnTo>
                  <a:pt x="124142" y="2890"/>
                </a:lnTo>
                <a:lnTo>
                  <a:pt x="128662" y="1888"/>
                </a:lnTo>
                <a:lnTo>
                  <a:pt x="133261" y="1219"/>
                </a:lnTo>
                <a:lnTo>
                  <a:pt x="137122" y="774"/>
                </a:lnTo>
                <a:lnTo>
                  <a:pt x="143529" y="279"/>
                </a:lnTo>
                <a:lnTo>
                  <a:pt x="149022" y="59"/>
                </a:lnTo>
                <a:lnTo>
                  <a:pt x="151598" y="0"/>
                </a:lnTo>
                <a:lnTo>
                  <a:pt x="154903" y="913"/>
                </a:lnTo>
                <a:lnTo>
                  <a:pt x="158694" y="2475"/>
                </a:lnTo>
                <a:lnTo>
                  <a:pt x="162808" y="4468"/>
                </a:lnTo>
                <a:lnTo>
                  <a:pt x="166345" y="5797"/>
                </a:lnTo>
                <a:lnTo>
                  <a:pt x="172391" y="7274"/>
                </a:lnTo>
                <a:lnTo>
                  <a:pt x="177725" y="10470"/>
                </a:lnTo>
                <a:lnTo>
                  <a:pt x="182741" y="15066"/>
                </a:lnTo>
                <a:lnTo>
                  <a:pt x="187616" y="20283"/>
                </a:lnTo>
                <a:lnTo>
                  <a:pt x="192429" y="25777"/>
                </a:lnTo>
                <a:lnTo>
                  <a:pt x="194823" y="28576"/>
                </a:lnTo>
                <a:lnTo>
                  <a:pt x="196420" y="31394"/>
                </a:lnTo>
                <a:lnTo>
                  <a:pt x="198193" y="37065"/>
                </a:lnTo>
                <a:lnTo>
                  <a:pt x="201098" y="45301"/>
                </a:lnTo>
                <a:lnTo>
                  <a:pt x="202984" y="50164"/>
                </a:lnTo>
                <a:lnTo>
                  <a:pt x="205079" y="58107"/>
                </a:lnTo>
                <a:lnTo>
                  <a:pt x="206011" y="65765"/>
                </a:lnTo>
                <a:lnTo>
                  <a:pt x="206260" y="70475"/>
                </a:lnTo>
                <a:lnTo>
                  <a:pt x="206425" y="75519"/>
                </a:lnTo>
                <a:lnTo>
                  <a:pt x="205742" y="80787"/>
                </a:lnTo>
                <a:lnTo>
                  <a:pt x="204492" y="86204"/>
                </a:lnTo>
                <a:lnTo>
                  <a:pt x="202865" y="91720"/>
                </a:lnTo>
                <a:lnTo>
                  <a:pt x="201781" y="97303"/>
                </a:lnTo>
                <a:lnTo>
                  <a:pt x="201058" y="102930"/>
                </a:lnTo>
                <a:lnTo>
                  <a:pt x="200576" y="108585"/>
                </a:lnTo>
                <a:lnTo>
                  <a:pt x="199461" y="114261"/>
                </a:lnTo>
                <a:lnTo>
                  <a:pt x="197924" y="119950"/>
                </a:lnTo>
                <a:lnTo>
                  <a:pt x="196105" y="125647"/>
                </a:lnTo>
                <a:lnTo>
                  <a:pt x="194100" y="130398"/>
                </a:lnTo>
                <a:lnTo>
                  <a:pt x="187483" y="142588"/>
                </a:lnTo>
                <a:lnTo>
                  <a:pt x="185176" y="147407"/>
                </a:lnTo>
                <a:lnTo>
                  <a:pt x="182844" y="152525"/>
                </a:lnTo>
                <a:lnTo>
                  <a:pt x="178137" y="160751"/>
                </a:lnTo>
                <a:lnTo>
                  <a:pt x="173399" y="168535"/>
                </a:lnTo>
                <a:lnTo>
                  <a:pt x="171024" y="173277"/>
                </a:lnTo>
                <a:lnTo>
                  <a:pt x="168647" y="178344"/>
                </a:lnTo>
                <a:lnTo>
                  <a:pt x="165475" y="182674"/>
                </a:lnTo>
                <a:lnTo>
                  <a:pt x="161773" y="186514"/>
                </a:lnTo>
                <a:lnTo>
                  <a:pt x="157717" y="190026"/>
                </a:lnTo>
                <a:lnTo>
                  <a:pt x="154220" y="193320"/>
                </a:lnTo>
                <a:lnTo>
                  <a:pt x="148217" y="199520"/>
                </a:lnTo>
                <a:lnTo>
                  <a:pt x="142903" y="205450"/>
                </a:lnTo>
                <a:lnTo>
                  <a:pt x="133024" y="217019"/>
                </a:lnTo>
                <a:lnTo>
                  <a:pt x="129821" y="219887"/>
                </a:lnTo>
                <a:lnTo>
                  <a:pt x="126096" y="222753"/>
                </a:lnTo>
                <a:lnTo>
                  <a:pt x="122028" y="225615"/>
                </a:lnTo>
                <a:lnTo>
                  <a:pt x="118520" y="227523"/>
                </a:lnTo>
                <a:lnTo>
                  <a:pt x="112506" y="229644"/>
                </a:lnTo>
                <a:lnTo>
                  <a:pt x="108999" y="231162"/>
                </a:lnTo>
                <a:lnTo>
                  <a:pt x="105072" y="233126"/>
                </a:lnTo>
                <a:lnTo>
                  <a:pt x="100867" y="235388"/>
                </a:lnTo>
                <a:lnTo>
                  <a:pt x="97269" y="237849"/>
                </a:lnTo>
                <a:lnTo>
                  <a:pt x="91156" y="243123"/>
                </a:lnTo>
                <a:lnTo>
                  <a:pt x="85793" y="246102"/>
                </a:lnTo>
                <a:lnTo>
                  <a:pt x="80763" y="247426"/>
                </a:lnTo>
                <a:lnTo>
                  <a:pt x="75882" y="248014"/>
                </a:lnTo>
                <a:lnTo>
                  <a:pt x="72676" y="248171"/>
                </a:lnTo>
                <a:lnTo>
                  <a:pt x="64879" y="248346"/>
                </a:lnTo>
                <a:lnTo>
                  <a:pt x="61372" y="249345"/>
                </a:lnTo>
                <a:lnTo>
                  <a:pt x="52642" y="254349"/>
                </a:lnTo>
                <a:lnTo>
                  <a:pt x="47509" y="255854"/>
                </a:lnTo>
                <a:lnTo>
                  <a:pt x="42582" y="256523"/>
                </a:lnTo>
                <a:lnTo>
                  <a:pt x="40156" y="256701"/>
                </a:lnTo>
                <a:lnTo>
                  <a:pt x="36952" y="255867"/>
                </a:lnTo>
                <a:lnTo>
                  <a:pt x="33228" y="254359"/>
                </a:lnTo>
                <a:lnTo>
                  <a:pt x="23430" y="249646"/>
                </a:lnTo>
                <a:lnTo>
                  <a:pt x="17941" y="244278"/>
                </a:lnTo>
                <a:lnTo>
                  <a:pt x="15791" y="242823"/>
                </a:lnTo>
                <a:lnTo>
                  <a:pt x="11287" y="241206"/>
                </a:lnTo>
                <a:lnTo>
                  <a:pt x="6639" y="237948"/>
                </a:lnTo>
                <a:lnTo>
                  <a:pt x="4289" y="235745"/>
                </a:lnTo>
                <a:lnTo>
                  <a:pt x="2721" y="233324"/>
                </a:lnTo>
                <a:lnTo>
                  <a:pt x="1677" y="230758"/>
                </a:lnTo>
                <a:lnTo>
                  <a:pt x="0" y="224346"/>
                </a:lnTo>
                <a:lnTo>
                  <a:pt x="656" y="222868"/>
                </a:lnTo>
                <a:lnTo>
                  <a:pt x="5372" y="216236"/>
                </a:lnTo>
                <a:lnTo>
                  <a:pt x="12598" y="207208"/>
                </a:lnTo>
                <a:lnTo>
                  <a:pt x="17289" y="201542"/>
                </a:lnTo>
                <a:lnTo>
                  <a:pt x="20120" y="200045"/>
                </a:lnTo>
                <a:lnTo>
                  <a:pt x="23594" y="199047"/>
                </a:lnTo>
                <a:lnTo>
                  <a:pt x="27498" y="198381"/>
                </a:lnTo>
                <a:lnTo>
                  <a:pt x="30895" y="197937"/>
                </a:lnTo>
                <a:lnTo>
                  <a:pt x="36785" y="197445"/>
                </a:lnTo>
                <a:lnTo>
                  <a:pt x="44166" y="197225"/>
                </a:lnTo>
                <a:lnTo>
                  <a:pt x="83255" y="197053"/>
                </a:lnTo>
                <a:lnTo>
                  <a:pt x="87115" y="198005"/>
                </a:lnTo>
                <a:lnTo>
                  <a:pt x="93522" y="201602"/>
                </a:lnTo>
                <a:lnTo>
                  <a:pt x="97135" y="202942"/>
                </a:lnTo>
                <a:lnTo>
                  <a:pt x="101132" y="203836"/>
                </a:lnTo>
                <a:lnTo>
                  <a:pt x="105383" y="204431"/>
                </a:lnTo>
                <a:lnTo>
                  <a:pt x="109012" y="205781"/>
                </a:lnTo>
                <a:lnTo>
                  <a:pt x="115160" y="209821"/>
                </a:lnTo>
                <a:lnTo>
                  <a:pt x="118704" y="212231"/>
                </a:lnTo>
                <a:lnTo>
                  <a:pt x="126877" y="217450"/>
                </a:lnTo>
                <a:lnTo>
                  <a:pt x="130484" y="219222"/>
                </a:lnTo>
                <a:lnTo>
                  <a:pt x="136609" y="221192"/>
                </a:lnTo>
                <a:lnTo>
                  <a:pt x="141978" y="224608"/>
                </a:lnTo>
                <a:lnTo>
                  <a:pt x="147009" y="229300"/>
                </a:lnTo>
                <a:lnTo>
                  <a:pt x="151892" y="234561"/>
                </a:lnTo>
                <a:lnTo>
                  <a:pt x="156707" y="240074"/>
                </a:lnTo>
                <a:lnTo>
                  <a:pt x="159102" y="242878"/>
                </a:lnTo>
                <a:lnTo>
                  <a:pt x="161493" y="244747"/>
                </a:lnTo>
                <a:lnTo>
                  <a:pt x="166266" y="246824"/>
                </a:lnTo>
                <a:lnTo>
                  <a:pt x="171033" y="250287"/>
                </a:lnTo>
                <a:lnTo>
                  <a:pt x="173416" y="252544"/>
                </a:lnTo>
                <a:lnTo>
                  <a:pt x="175004" y="255001"/>
                </a:lnTo>
                <a:lnTo>
                  <a:pt x="176063" y="257592"/>
                </a:lnTo>
                <a:lnTo>
                  <a:pt x="176769" y="260271"/>
                </a:lnTo>
                <a:lnTo>
                  <a:pt x="178033" y="262057"/>
                </a:lnTo>
                <a:lnTo>
                  <a:pt x="179671" y="263248"/>
                </a:lnTo>
                <a:lnTo>
                  <a:pt x="181555" y="264042"/>
                </a:lnTo>
                <a:lnTo>
                  <a:pt x="182811" y="265524"/>
                </a:lnTo>
                <a:lnTo>
                  <a:pt x="183650" y="267465"/>
                </a:lnTo>
                <a:lnTo>
                  <a:pt x="185325" y="27420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InkAnnotation22"/>
          <p:cNvSpPr/>
          <p:nvPr/>
        </p:nvSpPr>
        <p:spPr>
          <a:xfrm>
            <a:off x="4714875" y="1868805"/>
            <a:ext cx="14288" cy="17146"/>
          </a:xfrm>
          <a:custGeom>
            <a:avLst/>
            <a:gdLst/>
            <a:ahLst/>
            <a:cxnLst/>
            <a:rect l="0" t="0" r="0" b="0"/>
            <a:pathLst>
              <a:path w="14288" h="17146">
                <a:moveTo>
                  <a:pt x="0" y="17145"/>
                </a:moveTo>
                <a:lnTo>
                  <a:pt x="0" y="12594"/>
                </a:lnTo>
                <a:lnTo>
                  <a:pt x="794" y="11253"/>
                </a:lnTo>
                <a:lnTo>
                  <a:pt x="2116" y="10360"/>
                </a:lnTo>
                <a:lnTo>
                  <a:pt x="6151" y="8925"/>
                </a:lnTo>
                <a:lnTo>
                  <a:pt x="7275" y="8808"/>
                </a:lnTo>
                <a:lnTo>
                  <a:pt x="8819" y="8729"/>
                </a:lnTo>
                <a:lnTo>
                  <a:pt x="10641" y="8677"/>
                </a:lnTo>
                <a:lnTo>
                  <a:pt x="11857" y="7689"/>
                </a:lnTo>
                <a:lnTo>
                  <a:pt x="12667" y="6079"/>
                </a:lnTo>
                <a:lnTo>
                  <a:pt x="1428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InkAnnotation23"/>
          <p:cNvSpPr/>
          <p:nvPr/>
        </p:nvSpPr>
        <p:spPr>
          <a:xfrm>
            <a:off x="4750593" y="1680244"/>
            <a:ext cx="242889" cy="205706"/>
          </a:xfrm>
          <a:custGeom>
            <a:avLst/>
            <a:gdLst/>
            <a:ahLst/>
            <a:cxnLst/>
            <a:rect l="0" t="0" r="0" b="0"/>
            <a:pathLst>
              <a:path w="242889" h="205706">
                <a:moveTo>
                  <a:pt x="0" y="42828"/>
                </a:moveTo>
                <a:lnTo>
                  <a:pt x="0" y="34609"/>
                </a:lnTo>
                <a:lnTo>
                  <a:pt x="3793" y="29809"/>
                </a:lnTo>
                <a:lnTo>
                  <a:pt x="16793" y="14114"/>
                </a:lnTo>
                <a:lnTo>
                  <a:pt x="19927" y="12255"/>
                </a:lnTo>
                <a:lnTo>
                  <a:pt x="23603" y="11016"/>
                </a:lnTo>
                <a:lnTo>
                  <a:pt x="27642" y="10190"/>
                </a:lnTo>
                <a:lnTo>
                  <a:pt x="34246" y="6732"/>
                </a:lnTo>
                <a:lnTo>
                  <a:pt x="39827" y="2973"/>
                </a:lnTo>
                <a:lnTo>
                  <a:pt x="44953" y="1302"/>
                </a:lnTo>
                <a:lnTo>
                  <a:pt x="51994" y="560"/>
                </a:lnTo>
                <a:lnTo>
                  <a:pt x="59621" y="229"/>
                </a:lnTo>
                <a:lnTo>
                  <a:pt x="68377" y="44"/>
                </a:lnTo>
                <a:lnTo>
                  <a:pt x="73517" y="0"/>
                </a:lnTo>
                <a:lnTo>
                  <a:pt x="75999" y="941"/>
                </a:lnTo>
                <a:lnTo>
                  <a:pt x="83284" y="5864"/>
                </a:lnTo>
                <a:lnTo>
                  <a:pt x="90470" y="8698"/>
                </a:lnTo>
                <a:lnTo>
                  <a:pt x="95243" y="12737"/>
                </a:lnTo>
                <a:lnTo>
                  <a:pt x="100010" y="17707"/>
                </a:lnTo>
                <a:lnTo>
                  <a:pt x="102392" y="20365"/>
                </a:lnTo>
                <a:lnTo>
                  <a:pt x="103980" y="23090"/>
                </a:lnTo>
                <a:lnTo>
                  <a:pt x="105745" y="28658"/>
                </a:lnTo>
                <a:lnTo>
                  <a:pt x="106529" y="34308"/>
                </a:lnTo>
                <a:lnTo>
                  <a:pt x="106739" y="37148"/>
                </a:lnTo>
                <a:lnTo>
                  <a:pt x="106877" y="40946"/>
                </a:lnTo>
                <a:lnTo>
                  <a:pt x="107074" y="54441"/>
                </a:lnTo>
                <a:lnTo>
                  <a:pt x="107146" y="75602"/>
                </a:lnTo>
                <a:lnTo>
                  <a:pt x="106355" y="80870"/>
                </a:lnTo>
                <a:lnTo>
                  <a:pt x="105035" y="86287"/>
                </a:lnTo>
                <a:lnTo>
                  <a:pt x="103361" y="91803"/>
                </a:lnTo>
                <a:lnTo>
                  <a:pt x="101451" y="96433"/>
                </a:lnTo>
                <a:lnTo>
                  <a:pt x="99384" y="100472"/>
                </a:lnTo>
                <a:lnTo>
                  <a:pt x="97213" y="104118"/>
                </a:lnTo>
                <a:lnTo>
                  <a:pt x="95765" y="108453"/>
                </a:lnTo>
                <a:lnTo>
                  <a:pt x="94799" y="113248"/>
                </a:lnTo>
                <a:lnTo>
                  <a:pt x="94156" y="118350"/>
                </a:lnTo>
                <a:lnTo>
                  <a:pt x="92933" y="122703"/>
                </a:lnTo>
                <a:lnTo>
                  <a:pt x="91325" y="126558"/>
                </a:lnTo>
                <a:lnTo>
                  <a:pt x="89458" y="130081"/>
                </a:lnTo>
                <a:lnTo>
                  <a:pt x="87420" y="134334"/>
                </a:lnTo>
                <a:lnTo>
                  <a:pt x="83039" y="144140"/>
                </a:lnTo>
                <a:lnTo>
                  <a:pt x="80760" y="148469"/>
                </a:lnTo>
                <a:lnTo>
                  <a:pt x="78446" y="152308"/>
                </a:lnTo>
                <a:lnTo>
                  <a:pt x="76110" y="155820"/>
                </a:lnTo>
                <a:lnTo>
                  <a:pt x="74553" y="159113"/>
                </a:lnTo>
                <a:lnTo>
                  <a:pt x="72823" y="165313"/>
                </a:lnTo>
                <a:lnTo>
                  <a:pt x="71849" y="169608"/>
                </a:lnTo>
                <a:lnTo>
                  <a:pt x="67767" y="175431"/>
                </a:lnTo>
                <a:lnTo>
                  <a:pt x="66610" y="177902"/>
                </a:lnTo>
                <a:lnTo>
                  <a:pt x="65323" y="183189"/>
                </a:lnTo>
                <a:lnTo>
                  <a:pt x="64751" y="188713"/>
                </a:lnTo>
                <a:lnTo>
                  <a:pt x="64385" y="195470"/>
                </a:lnTo>
                <a:lnTo>
                  <a:pt x="64322" y="201191"/>
                </a:lnTo>
                <a:lnTo>
                  <a:pt x="64296" y="205309"/>
                </a:lnTo>
                <a:lnTo>
                  <a:pt x="71570" y="205682"/>
                </a:lnTo>
                <a:lnTo>
                  <a:pt x="101430" y="205705"/>
                </a:lnTo>
                <a:lnTo>
                  <a:pt x="108845" y="203166"/>
                </a:lnTo>
                <a:lnTo>
                  <a:pt x="113045" y="201155"/>
                </a:lnTo>
                <a:lnTo>
                  <a:pt x="117432" y="199814"/>
                </a:lnTo>
                <a:lnTo>
                  <a:pt x="121944" y="198921"/>
                </a:lnTo>
                <a:lnTo>
                  <a:pt x="126540" y="198325"/>
                </a:lnTo>
                <a:lnTo>
                  <a:pt x="133764" y="195123"/>
                </a:lnTo>
                <a:lnTo>
                  <a:pt x="136801" y="192935"/>
                </a:lnTo>
                <a:lnTo>
                  <a:pt x="141207" y="191477"/>
                </a:lnTo>
                <a:lnTo>
                  <a:pt x="146526" y="190505"/>
                </a:lnTo>
                <a:lnTo>
                  <a:pt x="152453" y="189857"/>
                </a:lnTo>
                <a:lnTo>
                  <a:pt x="157991" y="188472"/>
                </a:lnTo>
                <a:lnTo>
                  <a:pt x="163272" y="186597"/>
                </a:lnTo>
                <a:lnTo>
                  <a:pt x="168379" y="184394"/>
                </a:lnTo>
                <a:lnTo>
                  <a:pt x="173371" y="182925"/>
                </a:lnTo>
                <a:lnTo>
                  <a:pt x="178288" y="181946"/>
                </a:lnTo>
                <a:lnTo>
                  <a:pt x="183152" y="181294"/>
                </a:lnTo>
                <a:lnTo>
                  <a:pt x="190674" y="178028"/>
                </a:lnTo>
                <a:lnTo>
                  <a:pt x="193791" y="175824"/>
                </a:lnTo>
                <a:lnTo>
                  <a:pt x="197457" y="174355"/>
                </a:lnTo>
                <a:lnTo>
                  <a:pt x="201488" y="173375"/>
                </a:lnTo>
                <a:lnTo>
                  <a:pt x="205763" y="172722"/>
                </a:lnTo>
                <a:lnTo>
                  <a:pt x="212630" y="171996"/>
                </a:lnTo>
                <a:lnTo>
                  <a:pt x="218327" y="171674"/>
                </a:lnTo>
                <a:lnTo>
                  <a:pt x="223506" y="171530"/>
                </a:lnTo>
                <a:lnTo>
                  <a:pt x="242888" y="17141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InkAnnotation24"/>
          <p:cNvSpPr/>
          <p:nvPr/>
        </p:nvSpPr>
        <p:spPr>
          <a:xfrm>
            <a:off x="5014913" y="1645920"/>
            <a:ext cx="171038" cy="231343"/>
          </a:xfrm>
          <a:custGeom>
            <a:avLst/>
            <a:gdLst/>
            <a:ahLst/>
            <a:cxnLst/>
            <a:rect l="0" t="0" r="0" b="0"/>
            <a:pathLst>
              <a:path w="171038" h="231343">
                <a:moveTo>
                  <a:pt x="128587" y="8572"/>
                </a:moveTo>
                <a:lnTo>
                  <a:pt x="33432" y="8572"/>
                </a:lnTo>
                <a:lnTo>
                  <a:pt x="31018" y="7619"/>
                </a:lnTo>
                <a:lnTo>
                  <a:pt x="26221" y="4021"/>
                </a:lnTo>
                <a:lnTo>
                  <a:pt x="21852" y="353"/>
                </a:lnTo>
                <a:lnTo>
                  <a:pt x="16604" y="69"/>
                </a:lnTo>
                <a:lnTo>
                  <a:pt x="14314" y="0"/>
                </a:lnTo>
                <a:lnTo>
                  <a:pt x="14289" y="7381"/>
                </a:lnTo>
                <a:lnTo>
                  <a:pt x="10496" y="12770"/>
                </a:lnTo>
                <a:lnTo>
                  <a:pt x="9378" y="15181"/>
                </a:lnTo>
                <a:lnTo>
                  <a:pt x="8136" y="20399"/>
                </a:lnTo>
                <a:lnTo>
                  <a:pt x="7585" y="25894"/>
                </a:lnTo>
                <a:lnTo>
                  <a:pt x="7340" y="31511"/>
                </a:lnTo>
                <a:lnTo>
                  <a:pt x="7231" y="37182"/>
                </a:lnTo>
                <a:lnTo>
                  <a:pt x="7145" y="62866"/>
                </a:lnTo>
                <a:lnTo>
                  <a:pt x="6351" y="65723"/>
                </a:lnTo>
                <a:lnTo>
                  <a:pt x="3352" y="71437"/>
                </a:lnTo>
                <a:lnTo>
                  <a:pt x="1490" y="77152"/>
                </a:lnTo>
                <a:lnTo>
                  <a:pt x="662" y="82867"/>
                </a:lnTo>
                <a:lnTo>
                  <a:pt x="294" y="88582"/>
                </a:lnTo>
                <a:lnTo>
                  <a:pt x="58" y="94121"/>
                </a:lnTo>
                <a:lnTo>
                  <a:pt x="0" y="110216"/>
                </a:lnTo>
                <a:lnTo>
                  <a:pt x="793" y="110624"/>
                </a:lnTo>
                <a:lnTo>
                  <a:pt x="5654" y="111281"/>
                </a:lnTo>
                <a:lnTo>
                  <a:pt x="6150" y="111334"/>
                </a:lnTo>
                <a:lnTo>
                  <a:pt x="10641" y="106859"/>
                </a:lnTo>
                <a:lnTo>
                  <a:pt x="12650" y="105529"/>
                </a:lnTo>
                <a:lnTo>
                  <a:pt x="17000" y="104052"/>
                </a:lnTo>
                <a:lnTo>
                  <a:pt x="20064" y="103658"/>
                </a:lnTo>
                <a:lnTo>
                  <a:pt x="23694" y="103395"/>
                </a:lnTo>
                <a:lnTo>
                  <a:pt x="27702" y="103220"/>
                </a:lnTo>
                <a:lnTo>
                  <a:pt x="31168" y="102151"/>
                </a:lnTo>
                <a:lnTo>
                  <a:pt x="34272" y="100485"/>
                </a:lnTo>
                <a:lnTo>
                  <a:pt x="37135" y="98423"/>
                </a:lnTo>
                <a:lnTo>
                  <a:pt x="40631" y="97047"/>
                </a:lnTo>
                <a:lnTo>
                  <a:pt x="44550" y="96131"/>
                </a:lnTo>
                <a:lnTo>
                  <a:pt x="48750" y="95520"/>
                </a:lnTo>
                <a:lnTo>
                  <a:pt x="53137" y="95112"/>
                </a:lnTo>
                <a:lnTo>
                  <a:pt x="57649" y="94840"/>
                </a:lnTo>
                <a:lnTo>
                  <a:pt x="66896" y="94539"/>
                </a:lnTo>
                <a:lnTo>
                  <a:pt x="119064" y="94300"/>
                </a:lnTo>
                <a:lnTo>
                  <a:pt x="123032" y="95252"/>
                </a:lnTo>
                <a:lnTo>
                  <a:pt x="126471" y="96838"/>
                </a:lnTo>
                <a:lnTo>
                  <a:pt x="129557" y="98849"/>
                </a:lnTo>
                <a:lnTo>
                  <a:pt x="134790" y="101141"/>
                </a:lnTo>
                <a:lnTo>
                  <a:pt x="141454" y="103623"/>
                </a:lnTo>
                <a:lnTo>
                  <a:pt x="149071" y="106229"/>
                </a:lnTo>
                <a:lnTo>
                  <a:pt x="154149" y="108919"/>
                </a:lnTo>
                <a:lnTo>
                  <a:pt x="157534" y="111665"/>
                </a:lnTo>
                <a:lnTo>
                  <a:pt x="166760" y="122916"/>
                </a:lnTo>
                <a:lnTo>
                  <a:pt x="168323" y="125759"/>
                </a:lnTo>
                <a:lnTo>
                  <a:pt x="170060" y="131458"/>
                </a:lnTo>
                <a:lnTo>
                  <a:pt x="170523" y="135263"/>
                </a:lnTo>
                <a:lnTo>
                  <a:pt x="170831" y="139705"/>
                </a:lnTo>
                <a:lnTo>
                  <a:pt x="171037" y="144572"/>
                </a:lnTo>
                <a:lnTo>
                  <a:pt x="170381" y="148769"/>
                </a:lnTo>
                <a:lnTo>
                  <a:pt x="166458" y="159226"/>
                </a:lnTo>
                <a:lnTo>
                  <a:pt x="165262" y="165382"/>
                </a:lnTo>
                <a:lnTo>
                  <a:pt x="163356" y="168357"/>
                </a:lnTo>
                <a:lnTo>
                  <a:pt x="160498" y="171293"/>
                </a:lnTo>
                <a:lnTo>
                  <a:pt x="157004" y="174203"/>
                </a:lnTo>
                <a:lnTo>
                  <a:pt x="153087" y="178047"/>
                </a:lnTo>
                <a:lnTo>
                  <a:pt x="148890" y="182516"/>
                </a:lnTo>
                <a:lnTo>
                  <a:pt x="140785" y="191608"/>
                </a:lnTo>
                <a:lnTo>
                  <a:pt x="134537" y="198824"/>
                </a:lnTo>
                <a:lnTo>
                  <a:pt x="130967" y="202082"/>
                </a:lnTo>
                <a:lnTo>
                  <a:pt x="126998" y="205206"/>
                </a:lnTo>
                <a:lnTo>
                  <a:pt x="122764" y="208241"/>
                </a:lnTo>
                <a:lnTo>
                  <a:pt x="118355" y="210265"/>
                </a:lnTo>
                <a:lnTo>
                  <a:pt x="113829" y="211614"/>
                </a:lnTo>
                <a:lnTo>
                  <a:pt x="109223" y="212514"/>
                </a:lnTo>
                <a:lnTo>
                  <a:pt x="104565" y="214066"/>
                </a:lnTo>
                <a:lnTo>
                  <a:pt x="99872" y="216053"/>
                </a:lnTo>
                <a:lnTo>
                  <a:pt x="95156" y="218330"/>
                </a:lnTo>
                <a:lnTo>
                  <a:pt x="90425" y="219848"/>
                </a:lnTo>
                <a:lnTo>
                  <a:pt x="85683" y="220861"/>
                </a:lnTo>
                <a:lnTo>
                  <a:pt x="80934" y="221535"/>
                </a:lnTo>
                <a:lnTo>
                  <a:pt x="76180" y="222938"/>
                </a:lnTo>
                <a:lnTo>
                  <a:pt x="71425" y="224825"/>
                </a:lnTo>
                <a:lnTo>
                  <a:pt x="66665" y="227036"/>
                </a:lnTo>
                <a:lnTo>
                  <a:pt x="62700" y="228509"/>
                </a:lnTo>
                <a:lnTo>
                  <a:pt x="59262" y="229492"/>
                </a:lnTo>
                <a:lnTo>
                  <a:pt x="56177" y="230147"/>
                </a:lnTo>
                <a:lnTo>
                  <a:pt x="53326" y="230584"/>
                </a:lnTo>
                <a:lnTo>
                  <a:pt x="48041" y="231069"/>
                </a:lnTo>
                <a:lnTo>
                  <a:pt x="43048" y="231284"/>
                </a:lnTo>
                <a:lnTo>
                  <a:pt x="40605" y="231342"/>
                </a:lnTo>
                <a:lnTo>
                  <a:pt x="38976" y="230428"/>
                </a:lnTo>
                <a:lnTo>
                  <a:pt x="37890" y="228866"/>
                </a:lnTo>
                <a:lnTo>
                  <a:pt x="37166" y="226872"/>
                </a:lnTo>
                <a:lnTo>
                  <a:pt x="35889" y="225543"/>
                </a:lnTo>
                <a:lnTo>
                  <a:pt x="34245" y="224657"/>
                </a:lnTo>
                <a:lnTo>
                  <a:pt x="28907" y="222988"/>
                </a:lnTo>
                <a:lnTo>
                  <a:pt x="28722" y="220391"/>
                </a:lnTo>
                <a:lnTo>
                  <a:pt x="28574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25"/>
          <p:cNvSpPr/>
          <p:nvPr/>
        </p:nvSpPr>
        <p:spPr>
          <a:xfrm>
            <a:off x="5264943" y="1714500"/>
            <a:ext cx="92870" cy="8573"/>
          </a:xfrm>
          <a:custGeom>
            <a:avLst/>
            <a:gdLst/>
            <a:ahLst/>
            <a:cxnLst/>
            <a:rect l="0" t="0" r="0" b="0"/>
            <a:pathLst>
              <a:path w="92870" h="8573">
                <a:moveTo>
                  <a:pt x="0" y="0"/>
                </a:moveTo>
                <a:lnTo>
                  <a:pt x="12302" y="0"/>
                </a:lnTo>
                <a:lnTo>
                  <a:pt x="16139" y="952"/>
                </a:lnTo>
                <a:lnTo>
                  <a:pt x="28869" y="4550"/>
                </a:lnTo>
                <a:lnTo>
                  <a:pt x="34327" y="5891"/>
                </a:lnTo>
                <a:lnTo>
                  <a:pt x="38760" y="6785"/>
                </a:lnTo>
                <a:lnTo>
                  <a:pt x="42509" y="7380"/>
                </a:lnTo>
                <a:lnTo>
                  <a:pt x="45802" y="7778"/>
                </a:lnTo>
                <a:lnTo>
                  <a:pt x="48791" y="8042"/>
                </a:lnTo>
                <a:lnTo>
                  <a:pt x="51577" y="8219"/>
                </a:lnTo>
                <a:lnTo>
                  <a:pt x="56790" y="8415"/>
                </a:lnTo>
                <a:lnTo>
                  <a:pt x="69010" y="8551"/>
                </a:lnTo>
                <a:lnTo>
                  <a:pt x="92869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InkAnnotation26"/>
          <p:cNvSpPr/>
          <p:nvPr/>
        </p:nvSpPr>
        <p:spPr>
          <a:xfrm>
            <a:off x="5272087" y="1791652"/>
            <a:ext cx="100014" cy="8574"/>
          </a:xfrm>
          <a:custGeom>
            <a:avLst/>
            <a:gdLst/>
            <a:ahLst/>
            <a:cxnLst/>
            <a:rect l="0" t="0" r="0" b="0"/>
            <a:pathLst>
              <a:path w="100014" h="8574">
                <a:moveTo>
                  <a:pt x="0" y="0"/>
                </a:moveTo>
                <a:lnTo>
                  <a:pt x="3793" y="4551"/>
                </a:lnTo>
                <a:lnTo>
                  <a:pt x="5704" y="5891"/>
                </a:lnTo>
                <a:lnTo>
                  <a:pt x="7771" y="6785"/>
                </a:lnTo>
                <a:lnTo>
                  <a:pt x="9943" y="7381"/>
                </a:lnTo>
                <a:lnTo>
                  <a:pt x="12979" y="7778"/>
                </a:lnTo>
                <a:lnTo>
                  <a:pt x="16590" y="8043"/>
                </a:lnTo>
                <a:lnTo>
                  <a:pt x="24043" y="8337"/>
                </a:lnTo>
                <a:lnTo>
                  <a:pt x="33494" y="8503"/>
                </a:lnTo>
                <a:lnTo>
                  <a:pt x="65363" y="8570"/>
                </a:lnTo>
                <a:lnTo>
                  <a:pt x="68975" y="7618"/>
                </a:lnTo>
                <a:lnTo>
                  <a:pt x="72971" y="6031"/>
                </a:lnTo>
                <a:lnTo>
                  <a:pt x="77223" y="4021"/>
                </a:lnTo>
                <a:lnTo>
                  <a:pt x="80850" y="2681"/>
                </a:lnTo>
                <a:lnTo>
                  <a:pt x="84063" y="1787"/>
                </a:lnTo>
                <a:lnTo>
                  <a:pt x="86998" y="1191"/>
                </a:lnTo>
                <a:lnTo>
                  <a:pt x="89749" y="1747"/>
                </a:lnTo>
                <a:lnTo>
                  <a:pt x="92377" y="3070"/>
                </a:lnTo>
                <a:lnTo>
                  <a:pt x="100013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InkAnnotation27"/>
          <p:cNvSpPr/>
          <p:nvPr/>
        </p:nvSpPr>
        <p:spPr>
          <a:xfrm>
            <a:off x="5518003" y="1680210"/>
            <a:ext cx="25548" cy="214313"/>
          </a:xfrm>
          <a:custGeom>
            <a:avLst/>
            <a:gdLst/>
            <a:ahLst/>
            <a:cxnLst/>
            <a:rect l="0" t="0" r="0" b="0"/>
            <a:pathLst>
              <a:path w="25548" h="214313">
                <a:moveTo>
                  <a:pt x="4115" y="0"/>
                </a:moveTo>
                <a:lnTo>
                  <a:pt x="0" y="0"/>
                </a:lnTo>
                <a:lnTo>
                  <a:pt x="1757" y="0"/>
                </a:lnTo>
                <a:lnTo>
                  <a:pt x="2543" y="952"/>
                </a:lnTo>
                <a:lnTo>
                  <a:pt x="3068" y="2540"/>
                </a:lnTo>
                <a:lnTo>
                  <a:pt x="3909" y="7380"/>
                </a:lnTo>
                <a:lnTo>
                  <a:pt x="4024" y="13122"/>
                </a:lnTo>
                <a:lnTo>
                  <a:pt x="4114" y="45650"/>
                </a:lnTo>
                <a:lnTo>
                  <a:pt x="4908" y="49483"/>
                </a:lnTo>
                <a:lnTo>
                  <a:pt x="6231" y="53944"/>
                </a:lnTo>
                <a:lnTo>
                  <a:pt x="7908" y="58822"/>
                </a:lnTo>
                <a:lnTo>
                  <a:pt x="9025" y="63027"/>
                </a:lnTo>
                <a:lnTo>
                  <a:pt x="9770" y="66783"/>
                </a:lnTo>
                <a:lnTo>
                  <a:pt x="10266" y="70239"/>
                </a:lnTo>
                <a:lnTo>
                  <a:pt x="10597" y="74448"/>
                </a:lnTo>
                <a:lnTo>
                  <a:pt x="10818" y="79160"/>
                </a:lnTo>
                <a:lnTo>
                  <a:pt x="11063" y="89474"/>
                </a:lnTo>
                <a:lnTo>
                  <a:pt x="11172" y="100409"/>
                </a:lnTo>
                <a:lnTo>
                  <a:pt x="11995" y="105992"/>
                </a:lnTo>
                <a:lnTo>
                  <a:pt x="13338" y="111618"/>
                </a:lnTo>
                <a:lnTo>
                  <a:pt x="15026" y="117275"/>
                </a:lnTo>
                <a:lnTo>
                  <a:pt x="16152" y="122950"/>
                </a:lnTo>
                <a:lnTo>
                  <a:pt x="16902" y="128639"/>
                </a:lnTo>
                <a:lnTo>
                  <a:pt x="17403" y="134337"/>
                </a:lnTo>
                <a:lnTo>
                  <a:pt x="17736" y="140040"/>
                </a:lnTo>
                <a:lnTo>
                  <a:pt x="17959" y="145748"/>
                </a:lnTo>
                <a:lnTo>
                  <a:pt x="18271" y="160342"/>
                </a:lnTo>
                <a:lnTo>
                  <a:pt x="18402" y="197148"/>
                </a:lnTo>
                <a:lnTo>
                  <a:pt x="18403" y="204043"/>
                </a:lnTo>
                <a:lnTo>
                  <a:pt x="19196" y="205561"/>
                </a:lnTo>
                <a:lnTo>
                  <a:pt x="20520" y="207525"/>
                </a:lnTo>
                <a:lnTo>
                  <a:pt x="25547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InkAnnotation28"/>
          <p:cNvSpPr/>
          <p:nvPr/>
        </p:nvSpPr>
        <p:spPr>
          <a:xfrm>
            <a:off x="5586423" y="1654537"/>
            <a:ext cx="164095" cy="239951"/>
          </a:xfrm>
          <a:custGeom>
            <a:avLst/>
            <a:gdLst/>
            <a:ahLst/>
            <a:cxnLst/>
            <a:rect l="0" t="0" r="0" b="0"/>
            <a:pathLst>
              <a:path w="164095" h="239951">
                <a:moveTo>
                  <a:pt x="49995" y="8528"/>
                </a:moveTo>
                <a:lnTo>
                  <a:pt x="49995" y="13078"/>
                </a:lnTo>
                <a:lnTo>
                  <a:pt x="49202" y="14419"/>
                </a:lnTo>
                <a:lnTo>
                  <a:pt x="47879" y="15313"/>
                </a:lnTo>
                <a:lnTo>
                  <a:pt x="46203" y="15908"/>
                </a:lnTo>
                <a:lnTo>
                  <a:pt x="45085" y="17258"/>
                </a:lnTo>
                <a:lnTo>
                  <a:pt x="44341" y="19110"/>
                </a:lnTo>
                <a:lnTo>
                  <a:pt x="43844" y="21298"/>
                </a:lnTo>
                <a:lnTo>
                  <a:pt x="41176" y="26268"/>
                </a:lnTo>
                <a:lnTo>
                  <a:pt x="37344" y="31652"/>
                </a:lnTo>
                <a:lnTo>
                  <a:pt x="32996" y="37220"/>
                </a:lnTo>
                <a:lnTo>
                  <a:pt x="30724" y="40991"/>
                </a:lnTo>
                <a:lnTo>
                  <a:pt x="28417" y="45410"/>
                </a:lnTo>
                <a:lnTo>
                  <a:pt x="26085" y="50261"/>
                </a:lnTo>
                <a:lnTo>
                  <a:pt x="24530" y="54447"/>
                </a:lnTo>
                <a:lnTo>
                  <a:pt x="22802" y="61639"/>
                </a:lnTo>
                <a:lnTo>
                  <a:pt x="21548" y="65843"/>
                </a:lnTo>
                <a:lnTo>
                  <a:pt x="19918" y="70550"/>
                </a:lnTo>
                <a:lnTo>
                  <a:pt x="18037" y="75593"/>
                </a:lnTo>
                <a:lnTo>
                  <a:pt x="15990" y="79908"/>
                </a:lnTo>
                <a:lnTo>
                  <a:pt x="11598" y="87242"/>
                </a:lnTo>
                <a:lnTo>
                  <a:pt x="9316" y="91484"/>
                </a:lnTo>
                <a:lnTo>
                  <a:pt x="7001" y="96217"/>
                </a:lnTo>
                <a:lnTo>
                  <a:pt x="4663" y="101277"/>
                </a:lnTo>
                <a:lnTo>
                  <a:pt x="3105" y="106556"/>
                </a:lnTo>
                <a:lnTo>
                  <a:pt x="2067" y="111980"/>
                </a:lnTo>
                <a:lnTo>
                  <a:pt x="1375" y="117501"/>
                </a:lnTo>
                <a:lnTo>
                  <a:pt x="913" y="122134"/>
                </a:lnTo>
                <a:lnTo>
                  <a:pt x="604" y="126175"/>
                </a:lnTo>
                <a:lnTo>
                  <a:pt x="400" y="129822"/>
                </a:lnTo>
                <a:lnTo>
                  <a:pt x="263" y="134158"/>
                </a:lnTo>
                <a:lnTo>
                  <a:pt x="70" y="149362"/>
                </a:lnTo>
                <a:lnTo>
                  <a:pt x="0" y="177228"/>
                </a:lnTo>
                <a:lnTo>
                  <a:pt x="790" y="181954"/>
                </a:lnTo>
                <a:lnTo>
                  <a:pt x="2111" y="186058"/>
                </a:lnTo>
                <a:lnTo>
                  <a:pt x="4900" y="193158"/>
                </a:lnTo>
                <a:lnTo>
                  <a:pt x="6141" y="199488"/>
                </a:lnTo>
                <a:lnTo>
                  <a:pt x="7265" y="203462"/>
                </a:lnTo>
                <a:lnTo>
                  <a:pt x="8809" y="208016"/>
                </a:lnTo>
                <a:lnTo>
                  <a:pt x="10631" y="212958"/>
                </a:lnTo>
                <a:lnTo>
                  <a:pt x="12640" y="217204"/>
                </a:lnTo>
                <a:lnTo>
                  <a:pt x="16989" y="224463"/>
                </a:lnTo>
                <a:lnTo>
                  <a:pt x="20053" y="226779"/>
                </a:lnTo>
                <a:lnTo>
                  <a:pt x="23684" y="228324"/>
                </a:lnTo>
                <a:lnTo>
                  <a:pt x="27692" y="229354"/>
                </a:lnTo>
                <a:lnTo>
                  <a:pt x="31158" y="230992"/>
                </a:lnTo>
                <a:lnTo>
                  <a:pt x="34262" y="233038"/>
                </a:lnTo>
                <a:lnTo>
                  <a:pt x="37125" y="235353"/>
                </a:lnTo>
                <a:lnTo>
                  <a:pt x="39828" y="236897"/>
                </a:lnTo>
                <a:lnTo>
                  <a:pt x="44947" y="238613"/>
                </a:lnTo>
                <a:lnTo>
                  <a:pt x="49869" y="239375"/>
                </a:lnTo>
                <a:lnTo>
                  <a:pt x="52292" y="239578"/>
                </a:lnTo>
                <a:lnTo>
                  <a:pt x="55495" y="239714"/>
                </a:lnTo>
                <a:lnTo>
                  <a:pt x="69927" y="239932"/>
                </a:lnTo>
                <a:lnTo>
                  <a:pt x="72807" y="239950"/>
                </a:lnTo>
                <a:lnTo>
                  <a:pt x="75522" y="239009"/>
                </a:lnTo>
                <a:lnTo>
                  <a:pt x="78126" y="237429"/>
                </a:lnTo>
                <a:lnTo>
                  <a:pt x="83135" y="233134"/>
                </a:lnTo>
                <a:lnTo>
                  <a:pt x="88008" y="228050"/>
                </a:lnTo>
                <a:lnTo>
                  <a:pt x="91212" y="225361"/>
                </a:lnTo>
                <a:lnTo>
                  <a:pt x="94936" y="222616"/>
                </a:lnTo>
                <a:lnTo>
                  <a:pt x="99006" y="219833"/>
                </a:lnTo>
                <a:lnTo>
                  <a:pt x="102513" y="217025"/>
                </a:lnTo>
                <a:lnTo>
                  <a:pt x="105645" y="214201"/>
                </a:lnTo>
                <a:lnTo>
                  <a:pt x="108526" y="211366"/>
                </a:lnTo>
                <a:lnTo>
                  <a:pt x="111241" y="208523"/>
                </a:lnTo>
                <a:lnTo>
                  <a:pt x="113845" y="205676"/>
                </a:lnTo>
                <a:lnTo>
                  <a:pt x="116374" y="202825"/>
                </a:lnTo>
                <a:lnTo>
                  <a:pt x="118854" y="199019"/>
                </a:lnTo>
                <a:lnTo>
                  <a:pt x="121301" y="194577"/>
                </a:lnTo>
                <a:lnTo>
                  <a:pt x="128518" y="179799"/>
                </a:lnTo>
                <a:lnTo>
                  <a:pt x="142309" y="151006"/>
                </a:lnTo>
                <a:lnTo>
                  <a:pt x="148051" y="139708"/>
                </a:lnTo>
                <a:lnTo>
                  <a:pt x="152672" y="131224"/>
                </a:lnTo>
                <a:lnTo>
                  <a:pt x="156546" y="124615"/>
                </a:lnTo>
                <a:lnTo>
                  <a:pt x="159130" y="118304"/>
                </a:lnTo>
                <a:lnTo>
                  <a:pt x="160851" y="112192"/>
                </a:lnTo>
                <a:lnTo>
                  <a:pt x="161999" y="106212"/>
                </a:lnTo>
                <a:lnTo>
                  <a:pt x="162765" y="100321"/>
                </a:lnTo>
                <a:lnTo>
                  <a:pt x="163276" y="94488"/>
                </a:lnTo>
                <a:lnTo>
                  <a:pt x="163615" y="88694"/>
                </a:lnTo>
                <a:lnTo>
                  <a:pt x="163842" y="82927"/>
                </a:lnTo>
                <a:lnTo>
                  <a:pt x="164094" y="71439"/>
                </a:lnTo>
                <a:lnTo>
                  <a:pt x="163368" y="66661"/>
                </a:lnTo>
                <a:lnTo>
                  <a:pt x="162090" y="62523"/>
                </a:lnTo>
                <a:lnTo>
                  <a:pt x="158553" y="55386"/>
                </a:lnTo>
                <a:lnTo>
                  <a:pt x="154335" y="49038"/>
                </a:lnTo>
                <a:lnTo>
                  <a:pt x="152099" y="45060"/>
                </a:lnTo>
                <a:lnTo>
                  <a:pt x="149815" y="40502"/>
                </a:lnTo>
                <a:lnTo>
                  <a:pt x="147498" y="35559"/>
                </a:lnTo>
                <a:lnTo>
                  <a:pt x="145160" y="31311"/>
                </a:lnTo>
                <a:lnTo>
                  <a:pt x="140445" y="24051"/>
                </a:lnTo>
                <a:lnTo>
                  <a:pt x="135703" y="17650"/>
                </a:lnTo>
                <a:lnTo>
                  <a:pt x="133328" y="14609"/>
                </a:lnTo>
                <a:lnTo>
                  <a:pt x="130157" y="11629"/>
                </a:lnTo>
                <a:lnTo>
                  <a:pt x="126455" y="8690"/>
                </a:lnTo>
                <a:lnTo>
                  <a:pt x="122401" y="5778"/>
                </a:lnTo>
                <a:lnTo>
                  <a:pt x="118903" y="3837"/>
                </a:lnTo>
                <a:lnTo>
                  <a:pt x="115778" y="2543"/>
                </a:lnTo>
                <a:lnTo>
                  <a:pt x="112900" y="1681"/>
                </a:lnTo>
                <a:lnTo>
                  <a:pt x="109394" y="1105"/>
                </a:lnTo>
                <a:lnTo>
                  <a:pt x="105470" y="722"/>
                </a:lnTo>
                <a:lnTo>
                  <a:pt x="97669" y="296"/>
                </a:lnTo>
                <a:lnTo>
                  <a:pt x="91557" y="107"/>
                </a:lnTo>
                <a:lnTo>
                  <a:pt x="79861" y="0"/>
                </a:lnTo>
                <a:lnTo>
                  <a:pt x="75462" y="938"/>
                </a:lnTo>
                <a:lnTo>
                  <a:pt x="70942" y="2515"/>
                </a:lnTo>
                <a:lnTo>
                  <a:pt x="66341" y="4519"/>
                </a:lnTo>
                <a:lnTo>
                  <a:pt x="62480" y="5855"/>
                </a:lnTo>
                <a:lnTo>
                  <a:pt x="59112" y="6746"/>
                </a:lnTo>
                <a:lnTo>
                  <a:pt x="56074" y="7340"/>
                </a:lnTo>
                <a:lnTo>
                  <a:pt x="52460" y="7736"/>
                </a:lnTo>
                <a:lnTo>
                  <a:pt x="48463" y="8000"/>
                </a:lnTo>
                <a:lnTo>
                  <a:pt x="38227" y="8423"/>
                </a:lnTo>
                <a:lnTo>
                  <a:pt x="28564" y="852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InkAnnotation29"/>
          <p:cNvSpPr/>
          <p:nvPr/>
        </p:nvSpPr>
        <p:spPr>
          <a:xfrm>
            <a:off x="5843587" y="1834515"/>
            <a:ext cx="18342" cy="25718"/>
          </a:xfrm>
          <a:custGeom>
            <a:avLst/>
            <a:gdLst/>
            <a:ahLst/>
            <a:cxnLst/>
            <a:rect l="0" t="0" r="0" b="0"/>
            <a:pathLst>
              <a:path w="18342" h="25718">
                <a:moveTo>
                  <a:pt x="0" y="25717"/>
                </a:moveTo>
                <a:lnTo>
                  <a:pt x="0" y="18336"/>
                </a:lnTo>
                <a:lnTo>
                  <a:pt x="794" y="17939"/>
                </a:lnTo>
                <a:lnTo>
                  <a:pt x="2117" y="17674"/>
                </a:lnTo>
                <a:lnTo>
                  <a:pt x="3793" y="17498"/>
                </a:lnTo>
                <a:lnTo>
                  <a:pt x="4909" y="16428"/>
                </a:lnTo>
                <a:lnTo>
                  <a:pt x="5654" y="14762"/>
                </a:lnTo>
                <a:lnTo>
                  <a:pt x="6151" y="12698"/>
                </a:lnTo>
                <a:lnTo>
                  <a:pt x="7276" y="11323"/>
                </a:lnTo>
                <a:lnTo>
                  <a:pt x="8820" y="10406"/>
                </a:lnTo>
                <a:lnTo>
                  <a:pt x="13208" y="8935"/>
                </a:lnTo>
                <a:lnTo>
                  <a:pt x="13568" y="7861"/>
                </a:lnTo>
                <a:lnTo>
                  <a:pt x="13808" y="6193"/>
                </a:lnTo>
                <a:lnTo>
                  <a:pt x="13967" y="4129"/>
                </a:lnTo>
                <a:lnTo>
                  <a:pt x="14868" y="2752"/>
                </a:lnTo>
                <a:lnTo>
                  <a:pt x="16262" y="1835"/>
                </a:lnTo>
                <a:lnTo>
                  <a:pt x="17986" y="1223"/>
                </a:lnTo>
                <a:lnTo>
                  <a:pt x="18341" y="815"/>
                </a:lnTo>
                <a:lnTo>
                  <a:pt x="17783" y="543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" name="SMARTInkAnnotation30"/>
          <p:cNvSpPr/>
          <p:nvPr/>
        </p:nvSpPr>
        <p:spPr>
          <a:xfrm>
            <a:off x="5929315" y="1663095"/>
            <a:ext cx="128549" cy="214271"/>
          </a:xfrm>
          <a:custGeom>
            <a:avLst/>
            <a:gdLst/>
            <a:ahLst/>
            <a:cxnLst/>
            <a:rect l="0" t="0" r="0" b="0"/>
            <a:pathLst>
              <a:path w="128549" h="214271">
                <a:moveTo>
                  <a:pt x="57147" y="8542"/>
                </a:moveTo>
                <a:lnTo>
                  <a:pt x="53355" y="8542"/>
                </a:lnTo>
                <a:lnTo>
                  <a:pt x="52237" y="7590"/>
                </a:lnTo>
                <a:lnTo>
                  <a:pt x="51493" y="6002"/>
                </a:lnTo>
                <a:lnTo>
                  <a:pt x="50298" y="1161"/>
                </a:lnTo>
                <a:lnTo>
                  <a:pt x="49406" y="764"/>
                </a:lnTo>
                <a:lnTo>
                  <a:pt x="46298" y="323"/>
                </a:lnTo>
                <a:lnTo>
                  <a:pt x="42745" y="39"/>
                </a:lnTo>
                <a:lnTo>
                  <a:pt x="39369" y="0"/>
                </a:lnTo>
                <a:lnTo>
                  <a:pt x="37358" y="943"/>
                </a:lnTo>
                <a:lnTo>
                  <a:pt x="35223" y="2524"/>
                </a:lnTo>
                <a:lnTo>
                  <a:pt x="33006" y="4529"/>
                </a:lnTo>
                <a:lnTo>
                  <a:pt x="30734" y="5867"/>
                </a:lnTo>
                <a:lnTo>
                  <a:pt x="28426" y="6759"/>
                </a:lnTo>
                <a:lnTo>
                  <a:pt x="26093" y="7353"/>
                </a:lnTo>
                <a:lnTo>
                  <a:pt x="23745" y="8702"/>
                </a:lnTo>
                <a:lnTo>
                  <a:pt x="21385" y="10554"/>
                </a:lnTo>
                <a:lnTo>
                  <a:pt x="19018" y="12741"/>
                </a:lnTo>
                <a:lnTo>
                  <a:pt x="16647" y="15151"/>
                </a:lnTo>
                <a:lnTo>
                  <a:pt x="14272" y="17711"/>
                </a:lnTo>
                <a:lnTo>
                  <a:pt x="11895" y="20369"/>
                </a:lnTo>
                <a:lnTo>
                  <a:pt x="9516" y="22142"/>
                </a:lnTo>
                <a:lnTo>
                  <a:pt x="7138" y="23324"/>
                </a:lnTo>
                <a:lnTo>
                  <a:pt x="4757" y="24112"/>
                </a:lnTo>
                <a:lnTo>
                  <a:pt x="3170" y="25589"/>
                </a:lnTo>
                <a:lnTo>
                  <a:pt x="2113" y="27527"/>
                </a:lnTo>
                <a:lnTo>
                  <a:pt x="937" y="32220"/>
                </a:lnTo>
                <a:lnTo>
                  <a:pt x="414" y="37481"/>
                </a:lnTo>
                <a:lnTo>
                  <a:pt x="80" y="42727"/>
                </a:lnTo>
                <a:lnTo>
                  <a:pt x="4" y="51470"/>
                </a:lnTo>
                <a:lnTo>
                  <a:pt x="0" y="55561"/>
                </a:lnTo>
                <a:lnTo>
                  <a:pt x="793" y="57986"/>
                </a:lnTo>
                <a:lnTo>
                  <a:pt x="3790" y="63219"/>
                </a:lnTo>
                <a:lnTo>
                  <a:pt x="5701" y="64996"/>
                </a:lnTo>
                <a:lnTo>
                  <a:pt x="7769" y="66181"/>
                </a:lnTo>
                <a:lnTo>
                  <a:pt x="9941" y="66970"/>
                </a:lnTo>
                <a:lnTo>
                  <a:pt x="12182" y="68449"/>
                </a:lnTo>
                <a:lnTo>
                  <a:pt x="14471" y="70388"/>
                </a:lnTo>
                <a:lnTo>
                  <a:pt x="16790" y="72632"/>
                </a:lnTo>
                <a:lnTo>
                  <a:pt x="19924" y="75082"/>
                </a:lnTo>
                <a:lnTo>
                  <a:pt x="23601" y="77667"/>
                </a:lnTo>
                <a:lnTo>
                  <a:pt x="27639" y="80343"/>
                </a:lnTo>
                <a:lnTo>
                  <a:pt x="31125" y="83079"/>
                </a:lnTo>
                <a:lnTo>
                  <a:pt x="34243" y="85856"/>
                </a:lnTo>
                <a:lnTo>
                  <a:pt x="37115" y="88660"/>
                </a:lnTo>
                <a:lnTo>
                  <a:pt x="44587" y="94339"/>
                </a:lnTo>
                <a:lnTo>
                  <a:pt x="67704" y="110809"/>
                </a:lnTo>
                <a:lnTo>
                  <a:pt x="76886" y="118630"/>
                </a:lnTo>
                <a:lnTo>
                  <a:pt x="83799" y="125749"/>
                </a:lnTo>
                <a:lnTo>
                  <a:pt x="127159" y="178281"/>
                </a:lnTo>
                <a:lnTo>
                  <a:pt x="127635" y="179804"/>
                </a:lnTo>
                <a:lnTo>
                  <a:pt x="128303" y="186498"/>
                </a:lnTo>
                <a:lnTo>
                  <a:pt x="128459" y="191774"/>
                </a:lnTo>
                <a:lnTo>
                  <a:pt x="128548" y="195548"/>
                </a:lnTo>
                <a:lnTo>
                  <a:pt x="126451" y="198971"/>
                </a:lnTo>
                <a:lnTo>
                  <a:pt x="122874" y="203667"/>
                </a:lnTo>
                <a:lnTo>
                  <a:pt x="118638" y="208930"/>
                </a:lnTo>
                <a:lnTo>
                  <a:pt x="116397" y="210714"/>
                </a:lnTo>
                <a:lnTo>
                  <a:pt x="114110" y="211903"/>
                </a:lnTo>
                <a:lnTo>
                  <a:pt x="111791" y="212696"/>
                </a:lnTo>
                <a:lnTo>
                  <a:pt x="109452" y="213225"/>
                </a:lnTo>
                <a:lnTo>
                  <a:pt x="107098" y="213577"/>
                </a:lnTo>
                <a:lnTo>
                  <a:pt x="104735" y="213812"/>
                </a:lnTo>
                <a:lnTo>
                  <a:pt x="102366" y="213969"/>
                </a:lnTo>
                <a:lnTo>
                  <a:pt x="97618" y="214143"/>
                </a:lnTo>
                <a:lnTo>
                  <a:pt x="85721" y="214264"/>
                </a:lnTo>
                <a:lnTo>
                  <a:pt x="83340" y="214270"/>
                </a:lnTo>
                <a:lnTo>
                  <a:pt x="80959" y="213322"/>
                </a:lnTo>
                <a:lnTo>
                  <a:pt x="78578" y="211737"/>
                </a:lnTo>
                <a:lnTo>
                  <a:pt x="76197" y="209728"/>
                </a:lnTo>
                <a:lnTo>
                  <a:pt x="73816" y="208389"/>
                </a:lnTo>
                <a:lnTo>
                  <a:pt x="71435" y="207495"/>
                </a:lnTo>
                <a:lnTo>
                  <a:pt x="69054" y="206900"/>
                </a:lnTo>
                <a:lnTo>
                  <a:pt x="66672" y="205551"/>
                </a:lnTo>
                <a:lnTo>
                  <a:pt x="64291" y="203699"/>
                </a:lnTo>
                <a:lnTo>
                  <a:pt x="61910" y="201511"/>
                </a:lnTo>
                <a:lnTo>
                  <a:pt x="59529" y="199101"/>
                </a:lnTo>
                <a:lnTo>
                  <a:pt x="57147" y="196541"/>
                </a:lnTo>
                <a:lnTo>
                  <a:pt x="54766" y="193882"/>
                </a:lnTo>
                <a:lnTo>
                  <a:pt x="53179" y="191157"/>
                </a:lnTo>
                <a:lnTo>
                  <a:pt x="51414" y="185589"/>
                </a:lnTo>
                <a:lnTo>
                  <a:pt x="50630" y="179940"/>
                </a:lnTo>
                <a:lnTo>
                  <a:pt x="50282" y="174254"/>
                </a:lnTo>
                <a:lnTo>
                  <a:pt x="50128" y="168552"/>
                </a:lnTo>
                <a:lnTo>
                  <a:pt x="50014" y="144035"/>
                </a:lnTo>
                <a:lnTo>
                  <a:pt x="50804" y="139828"/>
                </a:lnTo>
                <a:lnTo>
                  <a:pt x="52125" y="135119"/>
                </a:lnTo>
                <a:lnTo>
                  <a:pt x="53799" y="130074"/>
                </a:lnTo>
                <a:lnTo>
                  <a:pt x="55709" y="125758"/>
                </a:lnTo>
                <a:lnTo>
                  <a:pt x="57776" y="121929"/>
                </a:lnTo>
                <a:lnTo>
                  <a:pt x="59948" y="118423"/>
                </a:lnTo>
                <a:lnTo>
                  <a:pt x="62189" y="114181"/>
                </a:lnTo>
                <a:lnTo>
                  <a:pt x="64477" y="109448"/>
                </a:lnTo>
                <a:lnTo>
                  <a:pt x="66796" y="104388"/>
                </a:lnTo>
                <a:lnTo>
                  <a:pt x="69137" y="100062"/>
                </a:lnTo>
                <a:lnTo>
                  <a:pt x="71490" y="96225"/>
                </a:lnTo>
                <a:lnTo>
                  <a:pt x="73853" y="92715"/>
                </a:lnTo>
                <a:lnTo>
                  <a:pt x="76222" y="89423"/>
                </a:lnTo>
                <a:lnTo>
                  <a:pt x="78595" y="86275"/>
                </a:lnTo>
                <a:lnTo>
                  <a:pt x="80970" y="83224"/>
                </a:lnTo>
                <a:lnTo>
                  <a:pt x="83348" y="79285"/>
                </a:lnTo>
                <a:lnTo>
                  <a:pt x="85727" y="74754"/>
                </a:lnTo>
                <a:lnTo>
                  <a:pt x="88107" y="69828"/>
                </a:lnTo>
                <a:lnTo>
                  <a:pt x="89693" y="65592"/>
                </a:lnTo>
                <a:lnTo>
                  <a:pt x="90750" y="61815"/>
                </a:lnTo>
                <a:lnTo>
                  <a:pt x="92448" y="53461"/>
                </a:lnTo>
                <a:lnTo>
                  <a:pt x="92742" y="47463"/>
                </a:lnTo>
                <a:lnTo>
                  <a:pt x="91989" y="45920"/>
                </a:lnTo>
                <a:lnTo>
                  <a:pt x="90695" y="44890"/>
                </a:lnTo>
                <a:lnTo>
                  <a:pt x="89037" y="44204"/>
                </a:lnTo>
                <a:lnTo>
                  <a:pt x="85079" y="40902"/>
                </a:lnTo>
                <a:lnTo>
                  <a:pt x="79862" y="35572"/>
                </a:lnTo>
                <a:lnTo>
                  <a:pt x="77032" y="34843"/>
                </a:lnTo>
                <a:lnTo>
                  <a:pt x="72540" y="34375"/>
                </a:lnTo>
                <a:lnTo>
                  <a:pt x="69809" y="34311"/>
                </a:lnTo>
                <a:lnTo>
                  <a:pt x="64291" y="3426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1" name="SMARTInkAnnotation31"/>
          <p:cNvSpPr/>
          <p:nvPr/>
        </p:nvSpPr>
        <p:spPr>
          <a:xfrm>
            <a:off x="6143633" y="1654855"/>
            <a:ext cx="114293" cy="265386"/>
          </a:xfrm>
          <a:custGeom>
            <a:avLst/>
            <a:gdLst/>
            <a:ahLst/>
            <a:cxnLst/>
            <a:rect l="0" t="0" r="0" b="0"/>
            <a:pathLst>
              <a:path w="114293" h="265386">
                <a:moveTo>
                  <a:pt x="100004" y="25355"/>
                </a:moveTo>
                <a:lnTo>
                  <a:pt x="100004" y="17974"/>
                </a:lnTo>
                <a:lnTo>
                  <a:pt x="97888" y="14772"/>
                </a:lnTo>
                <a:lnTo>
                  <a:pt x="96212" y="12584"/>
                </a:lnTo>
                <a:lnTo>
                  <a:pt x="94301" y="11126"/>
                </a:lnTo>
                <a:lnTo>
                  <a:pt x="92233" y="10154"/>
                </a:lnTo>
                <a:lnTo>
                  <a:pt x="90061" y="9506"/>
                </a:lnTo>
                <a:lnTo>
                  <a:pt x="87819" y="9074"/>
                </a:lnTo>
                <a:lnTo>
                  <a:pt x="85531" y="8786"/>
                </a:lnTo>
                <a:lnTo>
                  <a:pt x="83212" y="8594"/>
                </a:lnTo>
                <a:lnTo>
                  <a:pt x="80872" y="7513"/>
                </a:lnTo>
                <a:lnTo>
                  <a:pt x="78518" y="5840"/>
                </a:lnTo>
                <a:lnTo>
                  <a:pt x="76155" y="3773"/>
                </a:lnTo>
                <a:lnTo>
                  <a:pt x="73786" y="2394"/>
                </a:lnTo>
                <a:lnTo>
                  <a:pt x="71413" y="1475"/>
                </a:lnTo>
                <a:lnTo>
                  <a:pt x="69037" y="862"/>
                </a:lnTo>
                <a:lnTo>
                  <a:pt x="66660" y="454"/>
                </a:lnTo>
                <a:lnTo>
                  <a:pt x="64281" y="182"/>
                </a:lnTo>
                <a:lnTo>
                  <a:pt x="61902" y="0"/>
                </a:lnTo>
                <a:lnTo>
                  <a:pt x="59521" y="832"/>
                </a:lnTo>
                <a:lnTo>
                  <a:pt x="57140" y="2339"/>
                </a:lnTo>
                <a:lnTo>
                  <a:pt x="54760" y="4295"/>
                </a:lnTo>
                <a:lnTo>
                  <a:pt x="52379" y="5600"/>
                </a:lnTo>
                <a:lnTo>
                  <a:pt x="49997" y="6470"/>
                </a:lnTo>
                <a:lnTo>
                  <a:pt x="47616" y="7050"/>
                </a:lnTo>
                <a:lnTo>
                  <a:pt x="45236" y="7436"/>
                </a:lnTo>
                <a:lnTo>
                  <a:pt x="42854" y="7694"/>
                </a:lnTo>
                <a:lnTo>
                  <a:pt x="40473" y="7866"/>
                </a:lnTo>
                <a:lnTo>
                  <a:pt x="38092" y="8933"/>
                </a:lnTo>
                <a:lnTo>
                  <a:pt x="35711" y="10597"/>
                </a:lnTo>
                <a:lnTo>
                  <a:pt x="33329" y="12659"/>
                </a:lnTo>
                <a:lnTo>
                  <a:pt x="30948" y="14986"/>
                </a:lnTo>
                <a:lnTo>
                  <a:pt x="28567" y="17490"/>
                </a:lnTo>
                <a:lnTo>
                  <a:pt x="26186" y="20111"/>
                </a:lnTo>
                <a:lnTo>
                  <a:pt x="21423" y="25564"/>
                </a:lnTo>
                <a:lnTo>
                  <a:pt x="11898" y="36826"/>
                </a:lnTo>
                <a:lnTo>
                  <a:pt x="10311" y="39670"/>
                </a:lnTo>
                <a:lnTo>
                  <a:pt x="8547" y="45369"/>
                </a:lnTo>
                <a:lnTo>
                  <a:pt x="5646" y="51078"/>
                </a:lnTo>
                <a:lnTo>
                  <a:pt x="3761" y="53933"/>
                </a:lnTo>
                <a:lnTo>
                  <a:pt x="2505" y="56789"/>
                </a:lnTo>
                <a:lnTo>
                  <a:pt x="1108" y="62503"/>
                </a:lnTo>
                <a:lnTo>
                  <a:pt x="488" y="70758"/>
                </a:lnTo>
                <a:lnTo>
                  <a:pt x="212" y="79824"/>
                </a:lnTo>
                <a:lnTo>
                  <a:pt x="57" y="90283"/>
                </a:lnTo>
                <a:lnTo>
                  <a:pt x="0" y="100709"/>
                </a:lnTo>
                <a:lnTo>
                  <a:pt x="2113" y="104248"/>
                </a:lnTo>
                <a:lnTo>
                  <a:pt x="3787" y="106525"/>
                </a:lnTo>
                <a:lnTo>
                  <a:pt x="5697" y="108043"/>
                </a:lnTo>
                <a:lnTo>
                  <a:pt x="7764" y="109055"/>
                </a:lnTo>
                <a:lnTo>
                  <a:pt x="9935" y="109730"/>
                </a:lnTo>
                <a:lnTo>
                  <a:pt x="12177" y="110180"/>
                </a:lnTo>
                <a:lnTo>
                  <a:pt x="14465" y="110480"/>
                </a:lnTo>
                <a:lnTo>
                  <a:pt x="16785" y="110680"/>
                </a:lnTo>
                <a:lnTo>
                  <a:pt x="19124" y="110813"/>
                </a:lnTo>
                <a:lnTo>
                  <a:pt x="23841" y="110961"/>
                </a:lnTo>
                <a:lnTo>
                  <a:pt x="30959" y="111045"/>
                </a:lnTo>
                <a:lnTo>
                  <a:pt x="34131" y="110104"/>
                </a:lnTo>
                <a:lnTo>
                  <a:pt x="37832" y="108524"/>
                </a:lnTo>
                <a:lnTo>
                  <a:pt x="41887" y="106518"/>
                </a:lnTo>
                <a:lnTo>
                  <a:pt x="45385" y="104229"/>
                </a:lnTo>
                <a:lnTo>
                  <a:pt x="48510" y="101750"/>
                </a:lnTo>
                <a:lnTo>
                  <a:pt x="51387" y="99145"/>
                </a:lnTo>
                <a:lnTo>
                  <a:pt x="54893" y="96456"/>
                </a:lnTo>
                <a:lnTo>
                  <a:pt x="58818" y="93710"/>
                </a:lnTo>
                <a:lnTo>
                  <a:pt x="63021" y="90928"/>
                </a:lnTo>
                <a:lnTo>
                  <a:pt x="65824" y="88120"/>
                </a:lnTo>
                <a:lnTo>
                  <a:pt x="67692" y="85296"/>
                </a:lnTo>
                <a:lnTo>
                  <a:pt x="70562" y="79618"/>
                </a:lnTo>
                <a:lnTo>
                  <a:pt x="72439" y="76770"/>
                </a:lnTo>
                <a:lnTo>
                  <a:pt x="74483" y="73919"/>
                </a:lnTo>
                <a:lnTo>
                  <a:pt x="76640" y="71066"/>
                </a:lnTo>
                <a:lnTo>
                  <a:pt x="81154" y="65356"/>
                </a:lnTo>
                <a:lnTo>
                  <a:pt x="88157" y="56786"/>
                </a:lnTo>
                <a:lnTo>
                  <a:pt x="89725" y="53929"/>
                </a:lnTo>
                <a:lnTo>
                  <a:pt x="91467" y="48214"/>
                </a:lnTo>
                <a:lnTo>
                  <a:pt x="92726" y="46309"/>
                </a:lnTo>
                <a:lnTo>
                  <a:pt x="94358" y="45039"/>
                </a:lnTo>
                <a:lnTo>
                  <a:pt x="96240" y="44193"/>
                </a:lnTo>
                <a:lnTo>
                  <a:pt x="97495" y="42676"/>
                </a:lnTo>
                <a:lnTo>
                  <a:pt x="98331" y="40712"/>
                </a:lnTo>
                <a:lnTo>
                  <a:pt x="99674" y="35267"/>
                </a:lnTo>
                <a:lnTo>
                  <a:pt x="99960" y="27318"/>
                </a:lnTo>
                <a:lnTo>
                  <a:pt x="99996" y="25742"/>
                </a:lnTo>
                <a:lnTo>
                  <a:pt x="100004" y="53735"/>
                </a:lnTo>
                <a:lnTo>
                  <a:pt x="100797" y="56657"/>
                </a:lnTo>
                <a:lnTo>
                  <a:pt x="103797" y="62445"/>
                </a:lnTo>
                <a:lnTo>
                  <a:pt x="105658" y="70732"/>
                </a:lnTo>
                <a:lnTo>
                  <a:pt x="106155" y="75608"/>
                </a:lnTo>
                <a:lnTo>
                  <a:pt x="106486" y="80765"/>
                </a:lnTo>
                <a:lnTo>
                  <a:pt x="106707" y="86107"/>
                </a:lnTo>
                <a:lnTo>
                  <a:pt x="106952" y="97123"/>
                </a:lnTo>
                <a:lnTo>
                  <a:pt x="107061" y="108369"/>
                </a:lnTo>
                <a:lnTo>
                  <a:pt x="107883" y="114035"/>
                </a:lnTo>
                <a:lnTo>
                  <a:pt x="109226" y="119717"/>
                </a:lnTo>
                <a:lnTo>
                  <a:pt x="110915" y="125411"/>
                </a:lnTo>
                <a:lnTo>
                  <a:pt x="112041" y="131111"/>
                </a:lnTo>
                <a:lnTo>
                  <a:pt x="112791" y="136816"/>
                </a:lnTo>
                <a:lnTo>
                  <a:pt x="113292" y="142525"/>
                </a:lnTo>
                <a:lnTo>
                  <a:pt x="113624" y="148236"/>
                </a:lnTo>
                <a:lnTo>
                  <a:pt x="113847" y="153948"/>
                </a:lnTo>
                <a:lnTo>
                  <a:pt x="114094" y="165375"/>
                </a:lnTo>
                <a:lnTo>
                  <a:pt x="114292" y="26538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3" name="SMARTInkAnnotation32"/>
          <p:cNvSpPr/>
          <p:nvPr/>
        </p:nvSpPr>
        <p:spPr>
          <a:xfrm>
            <a:off x="6429375" y="1688782"/>
            <a:ext cx="35423" cy="214314"/>
          </a:xfrm>
          <a:custGeom>
            <a:avLst/>
            <a:gdLst/>
            <a:ahLst/>
            <a:cxnLst/>
            <a:rect l="0" t="0" r="0" b="0"/>
            <a:pathLst>
              <a:path w="35423" h="214314">
                <a:moveTo>
                  <a:pt x="0" y="0"/>
                </a:moveTo>
                <a:lnTo>
                  <a:pt x="0" y="28693"/>
                </a:lnTo>
                <a:lnTo>
                  <a:pt x="794" y="31511"/>
                </a:lnTo>
                <a:lnTo>
                  <a:pt x="2116" y="34342"/>
                </a:lnTo>
                <a:lnTo>
                  <a:pt x="3792" y="37183"/>
                </a:lnTo>
                <a:lnTo>
                  <a:pt x="4909" y="40981"/>
                </a:lnTo>
                <a:lnTo>
                  <a:pt x="5654" y="45418"/>
                </a:lnTo>
                <a:lnTo>
                  <a:pt x="6151" y="50281"/>
                </a:lnTo>
                <a:lnTo>
                  <a:pt x="6482" y="55428"/>
                </a:lnTo>
                <a:lnTo>
                  <a:pt x="6702" y="60765"/>
                </a:lnTo>
                <a:lnTo>
                  <a:pt x="6849" y="66228"/>
                </a:lnTo>
                <a:lnTo>
                  <a:pt x="7741" y="71774"/>
                </a:lnTo>
                <a:lnTo>
                  <a:pt x="9130" y="77377"/>
                </a:lnTo>
                <a:lnTo>
                  <a:pt x="10849" y="83017"/>
                </a:lnTo>
                <a:lnTo>
                  <a:pt x="12789" y="88682"/>
                </a:lnTo>
                <a:lnTo>
                  <a:pt x="14876" y="94364"/>
                </a:lnTo>
                <a:lnTo>
                  <a:pt x="17061" y="100057"/>
                </a:lnTo>
                <a:lnTo>
                  <a:pt x="18517" y="105757"/>
                </a:lnTo>
                <a:lnTo>
                  <a:pt x="19489" y="111462"/>
                </a:lnTo>
                <a:lnTo>
                  <a:pt x="20137" y="117171"/>
                </a:lnTo>
                <a:lnTo>
                  <a:pt x="21362" y="121929"/>
                </a:lnTo>
                <a:lnTo>
                  <a:pt x="22973" y="126054"/>
                </a:lnTo>
                <a:lnTo>
                  <a:pt x="24840" y="129756"/>
                </a:lnTo>
                <a:lnTo>
                  <a:pt x="26084" y="134129"/>
                </a:lnTo>
                <a:lnTo>
                  <a:pt x="26915" y="138949"/>
                </a:lnTo>
                <a:lnTo>
                  <a:pt x="27468" y="144068"/>
                </a:lnTo>
                <a:lnTo>
                  <a:pt x="27837" y="148433"/>
                </a:lnTo>
                <a:lnTo>
                  <a:pt x="28083" y="152295"/>
                </a:lnTo>
                <a:lnTo>
                  <a:pt x="28247" y="155823"/>
                </a:lnTo>
                <a:lnTo>
                  <a:pt x="28429" y="164822"/>
                </a:lnTo>
                <a:lnTo>
                  <a:pt x="28478" y="169889"/>
                </a:lnTo>
                <a:lnTo>
                  <a:pt x="29304" y="174219"/>
                </a:lnTo>
                <a:lnTo>
                  <a:pt x="30648" y="178059"/>
                </a:lnTo>
                <a:lnTo>
                  <a:pt x="32339" y="181571"/>
                </a:lnTo>
                <a:lnTo>
                  <a:pt x="33465" y="184865"/>
                </a:lnTo>
                <a:lnTo>
                  <a:pt x="34216" y="188013"/>
                </a:lnTo>
                <a:lnTo>
                  <a:pt x="35051" y="194052"/>
                </a:lnTo>
                <a:lnTo>
                  <a:pt x="35422" y="199910"/>
                </a:lnTo>
                <a:lnTo>
                  <a:pt x="34727" y="201853"/>
                </a:lnTo>
                <a:lnTo>
                  <a:pt x="33470" y="203149"/>
                </a:lnTo>
                <a:lnTo>
                  <a:pt x="31838" y="204013"/>
                </a:lnTo>
                <a:lnTo>
                  <a:pt x="30751" y="205541"/>
                </a:lnTo>
                <a:lnTo>
                  <a:pt x="30026" y="207512"/>
                </a:lnTo>
                <a:lnTo>
                  <a:pt x="28575" y="21431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4" name="SMARTInkAnnotation33"/>
          <p:cNvSpPr/>
          <p:nvPr/>
        </p:nvSpPr>
        <p:spPr>
          <a:xfrm>
            <a:off x="6357937" y="1808797"/>
            <a:ext cx="142876" cy="16793"/>
          </a:xfrm>
          <a:custGeom>
            <a:avLst/>
            <a:gdLst/>
            <a:ahLst/>
            <a:cxnLst/>
            <a:rect l="0" t="0" r="0" b="0"/>
            <a:pathLst>
              <a:path w="142876" h="16793">
                <a:moveTo>
                  <a:pt x="0" y="8573"/>
                </a:moveTo>
                <a:lnTo>
                  <a:pt x="6850" y="8573"/>
                </a:lnTo>
                <a:lnTo>
                  <a:pt x="7742" y="9525"/>
                </a:lnTo>
                <a:lnTo>
                  <a:pt x="10849" y="13123"/>
                </a:lnTo>
                <a:lnTo>
                  <a:pt x="12789" y="14464"/>
                </a:lnTo>
                <a:lnTo>
                  <a:pt x="14876" y="15358"/>
                </a:lnTo>
                <a:lnTo>
                  <a:pt x="17061" y="15954"/>
                </a:lnTo>
                <a:lnTo>
                  <a:pt x="20105" y="16351"/>
                </a:lnTo>
                <a:lnTo>
                  <a:pt x="23723" y="16615"/>
                </a:lnTo>
                <a:lnTo>
                  <a:pt x="27722" y="16792"/>
                </a:lnTo>
                <a:lnTo>
                  <a:pt x="31975" y="15957"/>
                </a:lnTo>
                <a:lnTo>
                  <a:pt x="36398" y="14448"/>
                </a:lnTo>
                <a:lnTo>
                  <a:pt x="40934" y="12490"/>
                </a:lnTo>
                <a:lnTo>
                  <a:pt x="45546" y="11184"/>
                </a:lnTo>
                <a:lnTo>
                  <a:pt x="50208" y="10313"/>
                </a:lnTo>
                <a:lnTo>
                  <a:pt x="54903" y="9733"/>
                </a:lnTo>
                <a:lnTo>
                  <a:pt x="59620" y="9346"/>
                </a:lnTo>
                <a:lnTo>
                  <a:pt x="64354" y="9088"/>
                </a:lnTo>
                <a:lnTo>
                  <a:pt x="73845" y="8802"/>
                </a:lnTo>
                <a:lnTo>
                  <a:pt x="111920" y="8582"/>
                </a:lnTo>
                <a:lnTo>
                  <a:pt x="116682" y="7626"/>
                </a:lnTo>
                <a:lnTo>
                  <a:pt x="121445" y="6037"/>
                </a:lnTo>
                <a:lnTo>
                  <a:pt x="126207" y="4024"/>
                </a:lnTo>
                <a:lnTo>
                  <a:pt x="130175" y="2683"/>
                </a:lnTo>
                <a:lnTo>
                  <a:pt x="133615" y="1789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5" name="SMARTInkAnnotation34"/>
          <p:cNvSpPr/>
          <p:nvPr/>
        </p:nvSpPr>
        <p:spPr>
          <a:xfrm>
            <a:off x="6593681" y="1697355"/>
            <a:ext cx="35720" cy="180023"/>
          </a:xfrm>
          <a:custGeom>
            <a:avLst/>
            <a:gdLst/>
            <a:ahLst/>
            <a:cxnLst/>
            <a:rect l="0" t="0" r="0" b="0"/>
            <a:pathLst>
              <a:path w="35720" h="180023">
                <a:moveTo>
                  <a:pt x="0" y="0"/>
                </a:moveTo>
                <a:lnTo>
                  <a:pt x="3793" y="4551"/>
                </a:lnTo>
                <a:lnTo>
                  <a:pt x="4910" y="6844"/>
                </a:lnTo>
                <a:lnTo>
                  <a:pt x="5654" y="9325"/>
                </a:lnTo>
                <a:lnTo>
                  <a:pt x="6850" y="15600"/>
                </a:lnTo>
                <a:lnTo>
                  <a:pt x="7742" y="17067"/>
                </a:lnTo>
                <a:lnTo>
                  <a:pt x="9129" y="18998"/>
                </a:lnTo>
                <a:lnTo>
                  <a:pt x="10849" y="21238"/>
                </a:lnTo>
                <a:lnTo>
                  <a:pt x="11995" y="23683"/>
                </a:lnTo>
                <a:lnTo>
                  <a:pt x="12759" y="26266"/>
                </a:lnTo>
                <a:lnTo>
                  <a:pt x="13269" y="28941"/>
                </a:lnTo>
                <a:lnTo>
                  <a:pt x="13608" y="32629"/>
                </a:lnTo>
                <a:lnTo>
                  <a:pt x="13835" y="36992"/>
                </a:lnTo>
                <a:lnTo>
                  <a:pt x="13986" y="41807"/>
                </a:lnTo>
                <a:lnTo>
                  <a:pt x="14880" y="46921"/>
                </a:lnTo>
                <a:lnTo>
                  <a:pt x="16270" y="52235"/>
                </a:lnTo>
                <a:lnTo>
                  <a:pt x="17991" y="57684"/>
                </a:lnTo>
                <a:lnTo>
                  <a:pt x="19137" y="63221"/>
                </a:lnTo>
                <a:lnTo>
                  <a:pt x="19902" y="68817"/>
                </a:lnTo>
                <a:lnTo>
                  <a:pt x="20412" y="74453"/>
                </a:lnTo>
                <a:lnTo>
                  <a:pt x="20751" y="79163"/>
                </a:lnTo>
                <a:lnTo>
                  <a:pt x="20978" y="83255"/>
                </a:lnTo>
                <a:lnTo>
                  <a:pt x="21129" y="86936"/>
                </a:lnTo>
                <a:lnTo>
                  <a:pt x="21297" y="96105"/>
                </a:lnTo>
                <a:lnTo>
                  <a:pt x="21430" y="155831"/>
                </a:lnTo>
                <a:lnTo>
                  <a:pt x="22225" y="159132"/>
                </a:lnTo>
                <a:lnTo>
                  <a:pt x="23547" y="162286"/>
                </a:lnTo>
                <a:lnTo>
                  <a:pt x="27582" y="169639"/>
                </a:lnTo>
                <a:lnTo>
                  <a:pt x="28134" y="173185"/>
                </a:lnTo>
                <a:lnTo>
                  <a:pt x="28281" y="175464"/>
                </a:lnTo>
                <a:lnTo>
                  <a:pt x="29173" y="176983"/>
                </a:lnTo>
                <a:lnTo>
                  <a:pt x="30561" y="177996"/>
                </a:lnTo>
                <a:lnTo>
                  <a:pt x="35719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SMARTInkAnnotation35"/>
          <p:cNvSpPr/>
          <p:nvPr/>
        </p:nvSpPr>
        <p:spPr>
          <a:xfrm>
            <a:off x="6707982" y="1688782"/>
            <a:ext cx="135615" cy="205741"/>
          </a:xfrm>
          <a:custGeom>
            <a:avLst/>
            <a:gdLst/>
            <a:ahLst/>
            <a:cxnLst/>
            <a:rect l="0" t="0" r="0" b="0"/>
            <a:pathLst>
              <a:path w="135615" h="205741">
                <a:moveTo>
                  <a:pt x="7143" y="0"/>
                </a:moveTo>
                <a:lnTo>
                  <a:pt x="7143" y="20151"/>
                </a:lnTo>
                <a:lnTo>
                  <a:pt x="6349" y="23912"/>
                </a:lnTo>
                <a:lnTo>
                  <a:pt x="5026" y="28324"/>
                </a:lnTo>
                <a:lnTo>
                  <a:pt x="3350" y="33170"/>
                </a:lnTo>
                <a:lnTo>
                  <a:pt x="2233" y="37354"/>
                </a:lnTo>
                <a:lnTo>
                  <a:pt x="1488" y="41095"/>
                </a:lnTo>
                <a:lnTo>
                  <a:pt x="992" y="44542"/>
                </a:lnTo>
                <a:lnTo>
                  <a:pt x="662" y="48745"/>
                </a:lnTo>
                <a:lnTo>
                  <a:pt x="440" y="53451"/>
                </a:lnTo>
                <a:lnTo>
                  <a:pt x="195" y="63761"/>
                </a:lnTo>
                <a:lnTo>
                  <a:pt x="3" y="111988"/>
                </a:lnTo>
                <a:lnTo>
                  <a:pt x="0" y="129860"/>
                </a:lnTo>
                <a:lnTo>
                  <a:pt x="793" y="134198"/>
                </a:lnTo>
                <a:lnTo>
                  <a:pt x="2116" y="138995"/>
                </a:lnTo>
                <a:lnTo>
                  <a:pt x="3792" y="144098"/>
                </a:lnTo>
                <a:lnTo>
                  <a:pt x="4909" y="148453"/>
                </a:lnTo>
                <a:lnTo>
                  <a:pt x="5653" y="152309"/>
                </a:lnTo>
                <a:lnTo>
                  <a:pt x="6150" y="155832"/>
                </a:lnTo>
                <a:lnTo>
                  <a:pt x="6481" y="159133"/>
                </a:lnTo>
                <a:lnTo>
                  <a:pt x="6849" y="165341"/>
                </a:lnTo>
                <a:lnTo>
                  <a:pt x="7740" y="168330"/>
                </a:lnTo>
                <a:lnTo>
                  <a:pt x="10848" y="174191"/>
                </a:lnTo>
                <a:lnTo>
                  <a:pt x="14875" y="179971"/>
                </a:lnTo>
                <a:lnTo>
                  <a:pt x="17060" y="182846"/>
                </a:lnTo>
                <a:lnTo>
                  <a:pt x="21604" y="188580"/>
                </a:lnTo>
                <a:lnTo>
                  <a:pt x="23928" y="191442"/>
                </a:lnTo>
                <a:lnTo>
                  <a:pt x="27064" y="194304"/>
                </a:lnTo>
                <a:lnTo>
                  <a:pt x="30742" y="197163"/>
                </a:lnTo>
                <a:lnTo>
                  <a:pt x="34782" y="200022"/>
                </a:lnTo>
                <a:lnTo>
                  <a:pt x="39062" y="201928"/>
                </a:lnTo>
                <a:lnTo>
                  <a:pt x="43504" y="203199"/>
                </a:lnTo>
                <a:lnTo>
                  <a:pt x="48052" y="204046"/>
                </a:lnTo>
                <a:lnTo>
                  <a:pt x="51879" y="203658"/>
                </a:lnTo>
                <a:lnTo>
                  <a:pt x="55223" y="202447"/>
                </a:lnTo>
                <a:lnTo>
                  <a:pt x="58246" y="200687"/>
                </a:lnTo>
                <a:lnTo>
                  <a:pt x="61849" y="199514"/>
                </a:lnTo>
                <a:lnTo>
                  <a:pt x="65839" y="198732"/>
                </a:lnTo>
                <a:lnTo>
                  <a:pt x="70086" y="198210"/>
                </a:lnTo>
                <a:lnTo>
                  <a:pt x="73711" y="196910"/>
                </a:lnTo>
                <a:lnTo>
                  <a:pt x="76922" y="195091"/>
                </a:lnTo>
                <a:lnTo>
                  <a:pt x="79856" y="192926"/>
                </a:lnTo>
                <a:lnTo>
                  <a:pt x="82606" y="190530"/>
                </a:lnTo>
                <a:lnTo>
                  <a:pt x="85232" y="187980"/>
                </a:lnTo>
                <a:lnTo>
                  <a:pt x="87778" y="185327"/>
                </a:lnTo>
                <a:lnTo>
                  <a:pt x="91062" y="182607"/>
                </a:lnTo>
                <a:lnTo>
                  <a:pt x="94839" y="179840"/>
                </a:lnTo>
                <a:lnTo>
                  <a:pt x="98945" y="177044"/>
                </a:lnTo>
                <a:lnTo>
                  <a:pt x="102475" y="174227"/>
                </a:lnTo>
                <a:lnTo>
                  <a:pt x="105623" y="171396"/>
                </a:lnTo>
                <a:lnTo>
                  <a:pt x="108515" y="168557"/>
                </a:lnTo>
                <a:lnTo>
                  <a:pt x="111237" y="165711"/>
                </a:lnTo>
                <a:lnTo>
                  <a:pt x="113845" y="162862"/>
                </a:lnTo>
                <a:lnTo>
                  <a:pt x="116377" y="160009"/>
                </a:lnTo>
                <a:lnTo>
                  <a:pt x="118065" y="157156"/>
                </a:lnTo>
                <a:lnTo>
                  <a:pt x="119942" y="151445"/>
                </a:lnTo>
                <a:lnTo>
                  <a:pt x="122893" y="145731"/>
                </a:lnTo>
                <a:lnTo>
                  <a:pt x="126850" y="140017"/>
                </a:lnTo>
                <a:lnTo>
                  <a:pt x="129016" y="137160"/>
                </a:lnTo>
                <a:lnTo>
                  <a:pt x="131254" y="134303"/>
                </a:lnTo>
                <a:lnTo>
                  <a:pt x="132746" y="131445"/>
                </a:lnTo>
                <a:lnTo>
                  <a:pt x="134404" y="125730"/>
                </a:lnTo>
                <a:lnTo>
                  <a:pt x="135142" y="120015"/>
                </a:lnTo>
                <a:lnTo>
                  <a:pt x="135614" y="113136"/>
                </a:lnTo>
                <a:lnTo>
                  <a:pt x="134860" y="112572"/>
                </a:lnTo>
                <a:lnTo>
                  <a:pt x="131904" y="111944"/>
                </a:lnTo>
                <a:lnTo>
                  <a:pt x="127944" y="109126"/>
                </a:lnTo>
                <a:lnTo>
                  <a:pt x="125776" y="107040"/>
                </a:lnTo>
                <a:lnTo>
                  <a:pt x="123538" y="106603"/>
                </a:lnTo>
                <a:lnTo>
                  <a:pt x="121253" y="107264"/>
                </a:lnTo>
                <a:lnTo>
                  <a:pt x="118935" y="108657"/>
                </a:lnTo>
                <a:lnTo>
                  <a:pt x="116596" y="109585"/>
                </a:lnTo>
                <a:lnTo>
                  <a:pt x="114242" y="110204"/>
                </a:lnTo>
                <a:lnTo>
                  <a:pt x="111880" y="110617"/>
                </a:lnTo>
                <a:lnTo>
                  <a:pt x="109511" y="111845"/>
                </a:lnTo>
                <a:lnTo>
                  <a:pt x="107139" y="113616"/>
                </a:lnTo>
                <a:lnTo>
                  <a:pt x="104763" y="115749"/>
                </a:lnTo>
                <a:lnTo>
                  <a:pt x="102386" y="117171"/>
                </a:lnTo>
                <a:lnTo>
                  <a:pt x="100007" y="118119"/>
                </a:lnTo>
                <a:lnTo>
                  <a:pt x="97628" y="118751"/>
                </a:lnTo>
                <a:lnTo>
                  <a:pt x="95247" y="120125"/>
                </a:lnTo>
                <a:lnTo>
                  <a:pt x="92867" y="121993"/>
                </a:lnTo>
                <a:lnTo>
                  <a:pt x="90485" y="124192"/>
                </a:lnTo>
                <a:lnTo>
                  <a:pt x="88104" y="126609"/>
                </a:lnTo>
                <a:lnTo>
                  <a:pt x="85723" y="129174"/>
                </a:lnTo>
                <a:lnTo>
                  <a:pt x="83343" y="131836"/>
                </a:lnTo>
                <a:lnTo>
                  <a:pt x="81755" y="134563"/>
                </a:lnTo>
                <a:lnTo>
                  <a:pt x="79992" y="140134"/>
                </a:lnTo>
                <a:lnTo>
                  <a:pt x="78727" y="143905"/>
                </a:lnTo>
                <a:lnTo>
                  <a:pt x="77091" y="148324"/>
                </a:lnTo>
                <a:lnTo>
                  <a:pt x="75206" y="153175"/>
                </a:lnTo>
                <a:lnTo>
                  <a:pt x="73949" y="157362"/>
                </a:lnTo>
                <a:lnTo>
                  <a:pt x="73111" y="161106"/>
                </a:lnTo>
                <a:lnTo>
                  <a:pt x="72553" y="164554"/>
                </a:lnTo>
                <a:lnTo>
                  <a:pt x="69816" y="170925"/>
                </a:lnTo>
                <a:lnTo>
                  <a:pt x="67975" y="173957"/>
                </a:lnTo>
                <a:lnTo>
                  <a:pt x="65930" y="179867"/>
                </a:lnTo>
                <a:lnTo>
                  <a:pt x="65020" y="185668"/>
                </a:lnTo>
                <a:lnTo>
                  <a:pt x="64617" y="191422"/>
                </a:lnTo>
                <a:lnTo>
                  <a:pt x="64437" y="197154"/>
                </a:lnTo>
                <a:lnTo>
                  <a:pt x="64293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7" name="SMARTInkAnnotation36"/>
          <p:cNvSpPr/>
          <p:nvPr/>
        </p:nvSpPr>
        <p:spPr>
          <a:xfrm>
            <a:off x="7015162" y="1817370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8" name="SMARTInkAnnotation37"/>
          <p:cNvSpPr/>
          <p:nvPr/>
        </p:nvSpPr>
        <p:spPr>
          <a:xfrm>
            <a:off x="7186612" y="1697357"/>
            <a:ext cx="107157" cy="171383"/>
          </a:xfrm>
          <a:custGeom>
            <a:avLst/>
            <a:gdLst/>
            <a:ahLst/>
            <a:cxnLst/>
            <a:rect l="0" t="0" r="0" b="0"/>
            <a:pathLst>
              <a:path w="107157" h="171383">
                <a:moveTo>
                  <a:pt x="0" y="8570"/>
                </a:moveTo>
                <a:lnTo>
                  <a:pt x="9943" y="8570"/>
                </a:lnTo>
                <a:lnTo>
                  <a:pt x="11392" y="7618"/>
                </a:lnTo>
                <a:lnTo>
                  <a:pt x="12357" y="6030"/>
                </a:lnTo>
                <a:lnTo>
                  <a:pt x="13001" y="4019"/>
                </a:lnTo>
                <a:lnTo>
                  <a:pt x="14223" y="2679"/>
                </a:lnTo>
                <a:lnTo>
                  <a:pt x="15832" y="1785"/>
                </a:lnTo>
                <a:lnTo>
                  <a:pt x="17699" y="1189"/>
                </a:lnTo>
                <a:lnTo>
                  <a:pt x="19738" y="792"/>
                </a:lnTo>
                <a:lnTo>
                  <a:pt x="21889" y="527"/>
                </a:lnTo>
                <a:lnTo>
                  <a:pt x="24119" y="351"/>
                </a:lnTo>
                <a:lnTo>
                  <a:pt x="26398" y="233"/>
                </a:lnTo>
                <a:lnTo>
                  <a:pt x="31047" y="102"/>
                </a:lnTo>
                <a:lnTo>
                  <a:pt x="52391" y="0"/>
                </a:lnTo>
                <a:lnTo>
                  <a:pt x="54771" y="952"/>
                </a:lnTo>
                <a:lnTo>
                  <a:pt x="57152" y="2539"/>
                </a:lnTo>
                <a:lnTo>
                  <a:pt x="59533" y="4549"/>
                </a:lnTo>
                <a:lnTo>
                  <a:pt x="61913" y="6842"/>
                </a:lnTo>
                <a:lnTo>
                  <a:pt x="64295" y="9323"/>
                </a:lnTo>
                <a:lnTo>
                  <a:pt x="70028" y="15598"/>
                </a:lnTo>
                <a:lnTo>
                  <a:pt x="74812" y="21236"/>
                </a:lnTo>
                <a:lnTo>
                  <a:pt x="75275" y="24634"/>
                </a:lnTo>
                <a:lnTo>
                  <a:pt x="74790" y="28804"/>
                </a:lnTo>
                <a:lnTo>
                  <a:pt x="73672" y="33490"/>
                </a:lnTo>
                <a:lnTo>
                  <a:pt x="72927" y="37565"/>
                </a:lnTo>
                <a:lnTo>
                  <a:pt x="72431" y="41236"/>
                </a:lnTo>
                <a:lnTo>
                  <a:pt x="72099" y="44635"/>
                </a:lnTo>
                <a:lnTo>
                  <a:pt x="71086" y="47853"/>
                </a:lnTo>
                <a:lnTo>
                  <a:pt x="69615" y="50951"/>
                </a:lnTo>
                <a:lnTo>
                  <a:pt x="67842" y="53969"/>
                </a:lnTo>
                <a:lnTo>
                  <a:pt x="66659" y="57886"/>
                </a:lnTo>
                <a:lnTo>
                  <a:pt x="65870" y="62403"/>
                </a:lnTo>
                <a:lnTo>
                  <a:pt x="65345" y="67318"/>
                </a:lnTo>
                <a:lnTo>
                  <a:pt x="64201" y="71548"/>
                </a:lnTo>
                <a:lnTo>
                  <a:pt x="62644" y="75321"/>
                </a:lnTo>
                <a:lnTo>
                  <a:pt x="60813" y="78788"/>
                </a:lnTo>
                <a:lnTo>
                  <a:pt x="58005" y="82052"/>
                </a:lnTo>
                <a:lnTo>
                  <a:pt x="54545" y="85181"/>
                </a:lnTo>
                <a:lnTo>
                  <a:pt x="50651" y="88219"/>
                </a:lnTo>
                <a:lnTo>
                  <a:pt x="47261" y="92149"/>
                </a:lnTo>
                <a:lnTo>
                  <a:pt x="44207" y="96674"/>
                </a:lnTo>
                <a:lnTo>
                  <a:pt x="41378" y="101596"/>
                </a:lnTo>
                <a:lnTo>
                  <a:pt x="38698" y="105830"/>
                </a:lnTo>
                <a:lnTo>
                  <a:pt x="36118" y="109605"/>
                </a:lnTo>
                <a:lnTo>
                  <a:pt x="33603" y="113074"/>
                </a:lnTo>
                <a:lnTo>
                  <a:pt x="31928" y="116340"/>
                </a:lnTo>
                <a:lnTo>
                  <a:pt x="30811" y="119469"/>
                </a:lnTo>
                <a:lnTo>
                  <a:pt x="30065" y="122508"/>
                </a:lnTo>
                <a:lnTo>
                  <a:pt x="28775" y="125486"/>
                </a:lnTo>
                <a:lnTo>
                  <a:pt x="27121" y="128424"/>
                </a:lnTo>
                <a:lnTo>
                  <a:pt x="25225" y="131335"/>
                </a:lnTo>
                <a:lnTo>
                  <a:pt x="23166" y="134229"/>
                </a:lnTo>
                <a:lnTo>
                  <a:pt x="21001" y="137110"/>
                </a:lnTo>
                <a:lnTo>
                  <a:pt x="18763" y="139983"/>
                </a:lnTo>
                <a:lnTo>
                  <a:pt x="17272" y="142851"/>
                </a:lnTo>
                <a:lnTo>
                  <a:pt x="16277" y="145716"/>
                </a:lnTo>
                <a:lnTo>
                  <a:pt x="14680" y="152607"/>
                </a:lnTo>
                <a:lnTo>
                  <a:pt x="16931" y="155077"/>
                </a:lnTo>
                <a:lnTo>
                  <a:pt x="20812" y="158629"/>
                </a:lnTo>
                <a:lnTo>
                  <a:pt x="25781" y="162902"/>
                </a:lnTo>
                <a:lnTo>
                  <a:pt x="30681" y="165750"/>
                </a:lnTo>
                <a:lnTo>
                  <a:pt x="35536" y="167649"/>
                </a:lnTo>
                <a:lnTo>
                  <a:pt x="40360" y="168915"/>
                </a:lnTo>
                <a:lnTo>
                  <a:pt x="44369" y="169760"/>
                </a:lnTo>
                <a:lnTo>
                  <a:pt x="47836" y="170322"/>
                </a:lnTo>
                <a:lnTo>
                  <a:pt x="50940" y="170697"/>
                </a:lnTo>
                <a:lnTo>
                  <a:pt x="53804" y="170947"/>
                </a:lnTo>
                <a:lnTo>
                  <a:pt x="56507" y="171114"/>
                </a:lnTo>
                <a:lnTo>
                  <a:pt x="59103" y="171225"/>
                </a:lnTo>
                <a:lnTo>
                  <a:pt x="70341" y="171382"/>
                </a:lnTo>
                <a:lnTo>
                  <a:pt x="74675" y="170451"/>
                </a:lnTo>
                <a:lnTo>
                  <a:pt x="79153" y="168878"/>
                </a:lnTo>
                <a:lnTo>
                  <a:pt x="83724" y="166877"/>
                </a:lnTo>
                <a:lnTo>
                  <a:pt x="87566" y="165543"/>
                </a:lnTo>
                <a:lnTo>
                  <a:pt x="90922" y="164654"/>
                </a:lnTo>
                <a:lnTo>
                  <a:pt x="93952" y="164061"/>
                </a:lnTo>
                <a:lnTo>
                  <a:pt x="96765" y="163666"/>
                </a:lnTo>
                <a:lnTo>
                  <a:pt x="99436" y="163402"/>
                </a:lnTo>
                <a:lnTo>
                  <a:pt x="107156" y="1628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SMARTInkAnnotation38"/>
          <p:cNvSpPr/>
          <p:nvPr/>
        </p:nvSpPr>
        <p:spPr>
          <a:xfrm>
            <a:off x="7365296" y="1663065"/>
            <a:ext cx="139463" cy="218916"/>
          </a:xfrm>
          <a:custGeom>
            <a:avLst/>
            <a:gdLst/>
            <a:ahLst/>
            <a:cxnLst/>
            <a:rect l="0" t="0" r="0" b="0"/>
            <a:pathLst>
              <a:path w="139463" h="218916">
                <a:moveTo>
                  <a:pt x="57060" y="0"/>
                </a:moveTo>
                <a:lnTo>
                  <a:pt x="53268" y="0"/>
                </a:lnTo>
                <a:lnTo>
                  <a:pt x="52150" y="952"/>
                </a:lnTo>
                <a:lnTo>
                  <a:pt x="51405" y="2540"/>
                </a:lnTo>
                <a:lnTo>
                  <a:pt x="50910" y="4551"/>
                </a:lnTo>
                <a:lnTo>
                  <a:pt x="48241" y="9325"/>
                </a:lnTo>
                <a:lnTo>
                  <a:pt x="46418" y="11931"/>
                </a:lnTo>
                <a:lnTo>
                  <a:pt x="45203" y="14622"/>
                </a:lnTo>
                <a:lnTo>
                  <a:pt x="43853" y="20151"/>
                </a:lnTo>
                <a:lnTo>
                  <a:pt x="41135" y="25783"/>
                </a:lnTo>
                <a:lnTo>
                  <a:pt x="37283" y="32414"/>
                </a:lnTo>
                <a:lnTo>
                  <a:pt x="35144" y="36849"/>
                </a:lnTo>
                <a:lnTo>
                  <a:pt x="32925" y="41711"/>
                </a:lnTo>
                <a:lnTo>
                  <a:pt x="30651" y="45905"/>
                </a:lnTo>
                <a:lnTo>
                  <a:pt x="28341" y="49653"/>
                </a:lnTo>
                <a:lnTo>
                  <a:pt x="26008" y="53104"/>
                </a:lnTo>
                <a:lnTo>
                  <a:pt x="23415" y="59479"/>
                </a:lnTo>
                <a:lnTo>
                  <a:pt x="22724" y="62513"/>
                </a:lnTo>
                <a:lnTo>
                  <a:pt x="21470" y="66440"/>
                </a:lnTo>
                <a:lnTo>
                  <a:pt x="19839" y="70963"/>
                </a:lnTo>
                <a:lnTo>
                  <a:pt x="15911" y="81069"/>
                </a:lnTo>
                <a:lnTo>
                  <a:pt x="11519" y="91911"/>
                </a:lnTo>
                <a:lnTo>
                  <a:pt x="10030" y="96516"/>
                </a:lnTo>
                <a:lnTo>
                  <a:pt x="9039" y="100539"/>
                </a:lnTo>
                <a:lnTo>
                  <a:pt x="8377" y="104173"/>
                </a:lnTo>
                <a:lnTo>
                  <a:pt x="7936" y="108501"/>
                </a:lnTo>
                <a:lnTo>
                  <a:pt x="7642" y="113292"/>
                </a:lnTo>
                <a:lnTo>
                  <a:pt x="7446" y="118390"/>
                </a:lnTo>
                <a:lnTo>
                  <a:pt x="6522" y="122742"/>
                </a:lnTo>
                <a:lnTo>
                  <a:pt x="5112" y="126595"/>
                </a:lnTo>
                <a:lnTo>
                  <a:pt x="3377" y="130117"/>
                </a:lnTo>
                <a:lnTo>
                  <a:pt x="2221" y="134369"/>
                </a:lnTo>
                <a:lnTo>
                  <a:pt x="1451" y="139109"/>
                </a:lnTo>
                <a:lnTo>
                  <a:pt x="937" y="144175"/>
                </a:lnTo>
                <a:lnTo>
                  <a:pt x="594" y="148504"/>
                </a:lnTo>
                <a:lnTo>
                  <a:pt x="366" y="152342"/>
                </a:lnTo>
                <a:lnTo>
                  <a:pt x="214" y="155854"/>
                </a:lnTo>
                <a:lnTo>
                  <a:pt x="45" y="164836"/>
                </a:lnTo>
                <a:lnTo>
                  <a:pt x="0" y="169898"/>
                </a:lnTo>
                <a:lnTo>
                  <a:pt x="763" y="174225"/>
                </a:lnTo>
                <a:lnTo>
                  <a:pt x="2066" y="178063"/>
                </a:lnTo>
                <a:lnTo>
                  <a:pt x="5631" y="184866"/>
                </a:lnTo>
                <a:lnTo>
                  <a:pt x="9862" y="191065"/>
                </a:lnTo>
                <a:lnTo>
                  <a:pt x="12100" y="194052"/>
                </a:lnTo>
                <a:lnTo>
                  <a:pt x="16705" y="199910"/>
                </a:lnTo>
                <a:lnTo>
                  <a:pt x="23759" y="208563"/>
                </a:lnTo>
                <a:lnTo>
                  <a:pt x="26128" y="210479"/>
                </a:lnTo>
                <a:lnTo>
                  <a:pt x="28502" y="211757"/>
                </a:lnTo>
                <a:lnTo>
                  <a:pt x="30878" y="212609"/>
                </a:lnTo>
                <a:lnTo>
                  <a:pt x="33255" y="214129"/>
                </a:lnTo>
                <a:lnTo>
                  <a:pt x="35633" y="216095"/>
                </a:lnTo>
                <a:lnTo>
                  <a:pt x="38014" y="218358"/>
                </a:lnTo>
                <a:lnTo>
                  <a:pt x="44362" y="218915"/>
                </a:lnTo>
                <a:lnTo>
                  <a:pt x="53357" y="218333"/>
                </a:lnTo>
                <a:lnTo>
                  <a:pt x="64116" y="216993"/>
                </a:lnTo>
                <a:lnTo>
                  <a:pt x="72877" y="216099"/>
                </a:lnTo>
                <a:lnTo>
                  <a:pt x="80304" y="215503"/>
                </a:lnTo>
                <a:lnTo>
                  <a:pt x="86843" y="215106"/>
                </a:lnTo>
                <a:lnTo>
                  <a:pt x="91203" y="213889"/>
                </a:lnTo>
                <a:lnTo>
                  <a:pt x="94109" y="212125"/>
                </a:lnTo>
                <a:lnTo>
                  <a:pt x="98133" y="207625"/>
                </a:lnTo>
                <a:lnTo>
                  <a:pt x="102566" y="202450"/>
                </a:lnTo>
                <a:lnTo>
                  <a:pt x="105654" y="199737"/>
                </a:lnTo>
                <a:lnTo>
                  <a:pt x="109299" y="196975"/>
                </a:lnTo>
                <a:lnTo>
                  <a:pt x="113318" y="194182"/>
                </a:lnTo>
                <a:lnTo>
                  <a:pt x="116790" y="191367"/>
                </a:lnTo>
                <a:lnTo>
                  <a:pt x="119899" y="188538"/>
                </a:lnTo>
                <a:lnTo>
                  <a:pt x="122765" y="185699"/>
                </a:lnTo>
                <a:lnTo>
                  <a:pt x="125470" y="182854"/>
                </a:lnTo>
                <a:lnTo>
                  <a:pt x="128067" y="180005"/>
                </a:lnTo>
                <a:lnTo>
                  <a:pt x="130591" y="177153"/>
                </a:lnTo>
                <a:lnTo>
                  <a:pt x="132275" y="174300"/>
                </a:lnTo>
                <a:lnTo>
                  <a:pt x="134146" y="168589"/>
                </a:lnTo>
                <a:lnTo>
                  <a:pt x="137093" y="162876"/>
                </a:lnTo>
                <a:lnTo>
                  <a:pt x="138990" y="160019"/>
                </a:lnTo>
                <a:lnTo>
                  <a:pt x="139462" y="157162"/>
                </a:lnTo>
                <a:lnTo>
                  <a:pt x="138982" y="154304"/>
                </a:lnTo>
                <a:lnTo>
                  <a:pt x="137126" y="148589"/>
                </a:lnTo>
                <a:lnTo>
                  <a:pt x="136301" y="142874"/>
                </a:lnTo>
                <a:lnTo>
                  <a:pt x="135934" y="137160"/>
                </a:lnTo>
                <a:lnTo>
                  <a:pt x="135836" y="134302"/>
                </a:lnTo>
                <a:lnTo>
                  <a:pt x="134977" y="131445"/>
                </a:lnTo>
                <a:lnTo>
                  <a:pt x="131906" y="125730"/>
                </a:lnTo>
                <a:lnTo>
                  <a:pt x="129976" y="123825"/>
                </a:lnTo>
                <a:lnTo>
                  <a:pt x="127896" y="122555"/>
                </a:lnTo>
                <a:lnTo>
                  <a:pt x="125715" y="121708"/>
                </a:lnTo>
                <a:lnTo>
                  <a:pt x="123467" y="121143"/>
                </a:lnTo>
                <a:lnTo>
                  <a:pt x="121176" y="120767"/>
                </a:lnTo>
                <a:lnTo>
                  <a:pt x="118854" y="120516"/>
                </a:lnTo>
                <a:lnTo>
                  <a:pt x="116512" y="120349"/>
                </a:lnTo>
                <a:lnTo>
                  <a:pt x="111794" y="120163"/>
                </a:lnTo>
                <a:lnTo>
                  <a:pt x="91387" y="120028"/>
                </a:lnTo>
                <a:lnTo>
                  <a:pt x="87882" y="120976"/>
                </a:lnTo>
                <a:lnTo>
                  <a:pt x="83958" y="122560"/>
                </a:lnTo>
                <a:lnTo>
                  <a:pt x="79755" y="124569"/>
                </a:lnTo>
                <a:lnTo>
                  <a:pt x="76159" y="126861"/>
                </a:lnTo>
                <a:lnTo>
                  <a:pt x="72967" y="129341"/>
                </a:lnTo>
                <a:lnTo>
                  <a:pt x="70046" y="131948"/>
                </a:lnTo>
                <a:lnTo>
                  <a:pt x="67305" y="134637"/>
                </a:lnTo>
                <a:lnTo>
                  <a:pt x="64684" y="137383"/>
                </a:lnTo>
                <a:lnTo>
                  <a:pt x="62142" y="140166"/>
                </a:lnTo>
                <a:lnTo>
                  <a:pt x="57202" y="145798"/>
                </a:lnTo>
                <a:lnTo>
                  <a:pt x="54773" y="148634"/>
                </a:lnTo>
                <a:lnTo>
                  <a:pt x="52361" y="152429"/>
                </a:lnTo>
                <a:lnTo>
                  <a:pt x="49958" y="156864"/>
                </a:lnTo>
                <a:lnTo>
                  <a:pt x="47562" y="161726"/>
                </a:lnTo>
                <a:lnTo>
                  <a:pt x="45172" y="165920"/>
                </a:lnTo>
                <a:lnTo>
                  <a:pt x="42785" y="169668"/>
                </a:lnTo>
                <a:lnTo>
                  <a:pt x="40400" y="173119"/>
                </a:lnTo>
                <a:lnTo>
                  <a:pt x="38015" y="176373"/>
                </a:lnTo>
                <a:lnTo>
                  <a:pt x="33250" y="182528"/>
                </a:lnTo>
                <a:lnTo>
                  <a:pt x="31661" y="185502"/>
                </a:lnTo>
                <a:lnTo>
                  <a:pt x="29897" y="191348"/>
                </a:lnTo>
                <a:lnTo>
                  <a:pt x="28903" y="195443"/>
                </a:lnTo>
                <a:lnTo>
                  <a:pt x="28609" y="201207"/>
                </a:lnTo>
                <a:lnTo>
                  <a:pt x="28485" y="20574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0" name="SMARTInkAnnotation39"/>
          <p:cNvSpPr/>
          <p:nvPr/>
        </p:nvSpPr>
        <p:spPr>
          <a:xfrm>
            <a:off x="7565231" y="1860232"/>
            <a:ext cx="13992" cy="8574"/>
          </a:xfrm>
          <a:custGeom>
            <a:avLst/>
            <a:gdLst/>
            <a:ahLst/>
            <a:cxnLst/>
            <a:rect l="0" t="0" r="0" b="0"/>
            <a:pathLst>
              <a:path w="13992" h="8574">
                <a:moveTo>
                  <a:pt x="0" y="8573"/>
                </a:moveTo>
                <a:lnTo>
                  <a:pt x="3793" y="8573"/>
                </a:lnTo>
                <a:lnTo>
                  <a:pt x="4910" y="7620"/>
                </a:lnTo>
                <a:lnTo>
                  <a:pt x="5654" y="6033"/>
                </a:lnTo>
                <a:lnTo>
                  <a:pt x="7057" y="353"/>
                </a:lnTo>
                <a:lnTo>
                  <a:pt x="7880" y="236"/>
                </a:lnTo>
                <a:lnTo>
                  <a:pt x="9222" y="157"/>
                </a:lnTo>
                <a:lnTo>
                  <a:pt x="13991" y="10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SMARTInkAnnotation40"/>
          <p:cNvSpPr/>
          <p:nvPr/>
        </p:nvSpPr>
        <p:spPr>
          <a:xfrm>
            <a:off x="7629620" y="1680210"/>
            <a:ext cx="114206" cy="77038"/>
          </a:xfrm>
          <a:custGeom>
            <a:avLst/>
            <a:gdLst/>
            <a:ahLst/>
            <a:cxnLst/>
            <a:rect l="0" t="0" r="0" b="0"/>
            <a:pathLst>
              <a:path w="114206" h="77038">
                <a:moveTo>
                  <a:pt x="7048" y="0"/>
                </a:moveTo>
                <a:lnTo>
                  <a:pt x="7048" y="7380"/>
                </a:lnTo>
                <a:lnTo>
                  <a:pt x="7842" y="7778"/>
                </a:lnTo>
                <a:lnTo>
                  <a:pt x="10841" y="8219"/>
                </a:lnTo>
                <a:lnTo>
                  <a:pt x="11958" y="9289"/>
                </a:lnTo>
                <a:lnTo>
                  <a:pt x="12703" y="10955"/>
                </a:lnTo>
                <a:lnTo>
                  <a:pt x="13200" y="13018"/>
                </a:lnTo>
                <a:lnTo>
                  <a:pt x="13531" y="15346"/>
                </a:lnTo>
                <a:lnTo>
                  <a:pt x="13751" y="17851"/>
                </a:lnTo>
                <a:lnTo>
                  <a:pt x="14105" y="24163"/>
                </a:lnTo>
                <a:lnTo>
                  <a:pt x="14154" y="27566"/>
                </a:lnTo>
                <a:lnTo>
                  <a:pt x="14166" y="29808"/>
                </a:lnTo>
                <a:lnTo>
                  <a:pt x="13381" y="32254"/>
                </a:lnTo>
                <a:lnTo>
                  <a:pt x="12064" y="34838"/>
                </a:lnTo>
                <a:lnTo>
                  <a:pt x="10392" y="37512"/>
                </a:lnTo>
                <a:lnTo>
                  <a:pt x="9278" y="40248"/>
                </a:lnTo>
                <a:lnTo>
                  <a:pt x="8534" y="43024"/>
                </a:lnTo>
                <a:lnTo>
                  <a:pt x="8039" y="45828"/>
                </a:lnTo>
                <a:lnTo>
                  <a:pt x="6915" y="48649"/>
                </a:lnTo>
                <a:lnTo>
                  <a:pt x="5372" y="51483"/>
                </a:lnTo>
                <a:lnTo>
                  <a:pt x="985" y="58323"/>
                </a:lnTo>
                <a:lnTo>
                  <a:pt x="625" y="59837"/>
                </a:lnTo>
                <a:lnTo>
                  <a:pt x="385" y="61799"/>
                </a:lnTo>
                <a:lnTo>
                  <a:pt x="0" y="67240"/>
                </a:lnTo>
                <a:lnTo>
                  <a:pt x="762" y="68639"/>
                </a:lnTo>
                <a:lnTo>
                  <a:pt x="2064" y="70524"/>
                </a:lnTo>
                <a:lnTo>
                  <a:pt x="6064" y="75843"/>
                </a:lnTo>
                <a:lnTo>
                  <a:pt x="7186" y="76279"/>
                </a:lnTo>
                <a:lnTo>
                  <a:pt x="10549" y="76764"/>
                </a:lnTo>
                <a:lnTo>
                  <a:pt x="12557" y="76893"/>
                </a:lnTo>
                <a:lnTo>
                  <a:pt x="16905" y="77037"/>
                </a:lnTo>
                <a:lnTo>
                  <a:pt x="19969" y="76123"/>
                </a:lnTo>
                <a:lnTo>
                  <a:pt x="23600" y="74561"/>
                </a:lnTo>
                <a:lnTo>
                  <a:pt x="27607" y="72567"/>
                </a:lnTo>
                <a:lnTo>
                  <a:pt x="31868" y="71238"/>
                </a:lnTo>
                <a:lnTo>
                  <a:pt x="36294" y="70352"/>
                </a:lnTo>
                <a:lnTo>
                  <a:pt x="40834" y="69761"/>
                </a:lnTo>
                <a:lnTo>
                  <a:pt x="45447" y="69367"/>
                </a:lnTo>
                <a:lnTo>
                  <a:pt x="50110" y="69105"/>
                </a:lnTo>
                <a:lnTo>
                  <a:pt x="62142" y="68735"/>
                </a:lnTo>
                <a:lnTo>
                  <a:pt x="114205" y="685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2" name="SMARTInkAnnotation41"/>
          <p:cNvSpPr/>
          <p:nvPr/>
        </p:nvSpPr>
        <p:spPr>
          <a:xfrm>
            <a:off x="7729563" y="1645920"/>
            <a:ext cx="14263" cy="231458"/>
          </a:xfrm>
          <a:custGeom>
            <a:avLst/>
            <a:gdLst/>
            <a:ahLst/>
            <a:cxnLst/>
            <a:rect l="0" t="0" r="0" b="0"/>
            <a:pathLst>
              <a:path w="14263" h="231458">
                <a:moveTo>
                  <a:pt x="7118" y="0"/>
                </a:moveTo>
                <a:lnTo>
                  <a:pt x="7118" y="28692"/>
                </a:lnTo>
                <a:lnTo>
                  <a:pt x="6324" y="32463"/>
                </a:lnTo>
                <a:lnTo>
                  <a:pt x="5001" y="36882"/>
                </a:lnTo>
                <a:lnTo>
                  <a:pt x="3326" y="41733"/>
                </a:lnTo>
                <a:lnTo>
                  <a:pt x="2208" y="46872"/>
                </a:lnTo>
                <a:lnTo>
                  <a:pt x="1463" y="52203"/>
                </a:lnTo>
                <a:lnTo>
                  <a:pt x="968" y="57662"/>
                </a:lnTo>
                <a:lnTo>
                  <a:pt x="636" y="64159"/>
                </a:lnTo>
                <a:lnTo>
                  <a:pt x="269" y="78997"/>
                </a:lnTo>
                <a:lnTo>
                  <a:pt x="14" y="110933"/>
                </a:lnTo>
                <a:lnTo>
                  <a:pt x="0" y="116817"/>
                </a:lnTo>
                <a:lnTo>
                  <a:pt x="785" y="122646"/>
                </a:lnTo>
                <a:lnTo>
                  <a:pt x="2103" y="128436"/>
                </a:lnTo>
                <a:lnTo>
                  <a:pt x="3775" y="134201"/>
                </a:lnTo>
                <a:lnTo>
                  <a:pt x="4889" y="139950"/>
                </a:lnTo>
                <a:lnTo>
                  <a:pt x="5632" y="145687"/>
                </a:lnTo>
                <a:lnTo>
                  <a:pt x="6127" y="151417"/>
                </a:lnTo>
                <a:lnTo>
                  <a:pt x="6457" y="157142"/>
                </a:lnTo>
                <a:lnTo>
                  <a:pt x="6677" y="162864"/>
                </a:lnTo>
                <a:lnTo>
                  <a:pt x="6922" y="174301"/>
                </a:lnTo>
                <a:lnTo>
                  <a:pt x="7116" y="217021"/>
                </a:lnTo>
                <a:lnTo>
                  <a:pt x="7911" y="218976"/>
                </a:lnTo>
                <a:lnTo>
                  <a:pt x="9233" y="220279"/>
                </a:lnTo>
                <a:lnTo>
                  <a:pt x="10911" y="221147"/>
                </a:lnTo>
                <a:lnTo>
                  <a:pt x="12028" y="222679"/>
                </a:lnTo>
                <a:lnTo>
                  <a:pt x="12772" y="224652"/>
                </a:lnTo>
                <a:lnTo>
                  <a:pt x="14262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3" name="SMARTInkAnnotation42"/>
          <p:cNvSpPr/>
          <p:nvPr/>
        </p:nvSpPr>
        <p:spPr>
          <a:xfrm>
            <a:off x="7572411" y="1997392"/>
            <a:ext cx="227232" cy="145689"/>
          </a:xfrm>
          <a:custGeom>
            <a:avLst/>
            <a:gdLst/>
            <a:ahLst/>
            <a:cxnLst/>
            <a:rect l="0" t="0" r="0" b="0"/>
            <a:pathLst>
              <a:path w="227232" h="145689">
                <a:moveTo>
                  <a:pt x="35682" y="0"/>
                </a:moveTo>
                <a:lnTo>
                  <a:pt x="35682" y="8220"/>
                </a:lnTo>
                <a:lnTo>
                  <a:pt x="31449" y="10956"/>
                </a:lnTo>
                <a:lnTo>
                  <a:pt x="28098" y="13019"/>
                </a:lnTo>
                <a:lnTo>
                  <a:pt x="25863" y="15347"/>
                </a:lnTo>
                <a:lnTo>
                  <a:pt x="24374" y="17851"/>
                </a:lnTo>
                <a:lnTo>
                  <a:pt x="23380" y="20473"/>
                </a:lnTo>
                <a:lnTo>
                  <a:pt x="21925" y="23174"/>
                </a:lnTo>
                <a:lnTo>
                  <a:pt x="20161" y="25927"/>
                </a:lnTo>
                <a:lnTo>
                  <a:pt x="18191" y="28715"/>
                </a:lnTo>
                <a:lnTo>
                  <a:pt x="16084" y="32478"/>
                </a:lnTo>
                <a:lnTo>
                  <a:pt x="13886" y="36892"/>
                </a:lnTo>
                <a:lnTo>
                  <a:pt x="11626" y="41740"/>
                </a:lnTo>
                <a:lnTo>
                  <a:pt x="7000" y="52206"/>
                </a:lnTo>
                <a:lnTo>
                  <a:pt x="4653" y="57664"/>
                </a:lnTo>
                <a:lnTo>
                  <a:pt x="3090" y="62255"/>
                </a:lnTo>
                <a:lnTo>
                  <a:pt x="2049" y="66269"/>
                </a:lnTo>
                <a:lnTo>
                  <a:pt x="1353" y="69897"/>
                </a:lnTo>
                <a:lnTo>
                  <a:pt x="890" y="74220"/>
                </a:lnTo>
                <a:lnTo>
                  <a:pt x="581" y="79008"/>
                </a:lnTo>
                <a:lnTo>
                  <a:pt x="238" y="88455"/>
                </a:lnTo>
                <a:lnTo>
                  <a:pt x="86" y="95828"/>
                </a:lnTo>
                <a:lnTo>
                  <a:pt x="0" y="109885"/>
                </a:lnTo>
                <a:lnTo>
                  <a:pt x="781" y="114214"/>
                </a:lnTo>
                <a:lnTo>
                  <a:pt x="2097" y="118053"/>
                </a:lnTo>
                <a:lnTo>
                  <a:pt x="3767" y="121564"/>
                </a:lnTo>
                <a:lnTo>
                  <a:pt x="5674" y="124858"/>
                </a:lnTo>
                <a:lnTo>
                  <a:pt x="7739" y="128006"/>
                </a:lnTo>
                <a:lnTo>
                  <a:pt x="9910" y="131057"/>
                </a:lnTo>
                <a:lnTo>
                  <a:pt x="12150" y="134044"/>
                </a:lnTo>
                <a:lnTo>
                  <a:pt x="16757" y="139903"/>
                </a:lnTo>
                <a:lnTo>
                  <a:pt x="19096" y="141846"/>
                </a:lnTo>
                <a:lnTo>
                  <a:pt x="23812" y="144005"/>
                </a:lnTo>
                <a:lnTo>
                  <a:pt x="28556" y="144965"/>
                </a:lnTo>
                <a:lnTo>
                  <a:pt x="34103" y="145391"/>
                </a:lnTo>
                <a:lnTo>
                  <a:pt x="41859" y="145581"/>
                </a:lnTo>
                <a:lnTo>
                  <a:pt x="55152" y="145688"/>
                </a:lnTo>
                <a:lnTo>
                  <a:pt x="58981" y="144750"/>
                </a:lnTo>
                <a:lnTo>
                  <a:pt x="65352" y="141168"/>
                </a:lnTo>
                <a:lnTo>
                  <a:pt x="72947" y="136402"/>
                </a:lnTo>
                <a:lnTo>
                  <a:pt x="77193" y="133797"/>
                </a:lnTo>
                <a:lnTo>
                  <a:pt x="80819" y="131108"/>
                </a:lnTo>
                <a:lnTo>
                  <a:pt x="84030" y="128363"/>
                </a:lnTo>
                <a:lnTo>
                  <a:pt x="86964" y="125580"/>
                </a:lnTo>
                <a:lnTo>
                  <a:pt x="89714" y="121820"/>
                </a:lnTo>
                <a:lnTo>
                  <a:pt x="92342" y="117409"/>
                </a:lnTo>
                <a:lnTo>
                  <a:pt x="94886" y="112562"/>
                </a:lnTo>
                <a:lnTo>
                  <a:pt x="97376" y="108379"/>
                </a:lnTo>
                <a:lnTo>
                  <a:pt x="99831" y="104638"/>
                </a:lnTo>
                <a:lnTo>
                  <a:pt x="102260" y="101191"/>
                </a:lnTo>
                <a:lnTo>
                  <a:pt x="104673" y="96988"/>
                </a:lnTo>
                <a:lnTo>
                  <a:pt x="107077" y="92281"/>
                </a:lnTo>
                <a:lnTo>
                  <a:pt x="109472" y="87238"/>
                </a:lnTo>
                <a:lnTo>
                  <a:pt x="111069" y="82924"/>
                </a:lnTo>
                <a:lnTo>
                  <a:pt x="112134" y="79095"/>
                </a:lnTo>
                <a:lnTo>
                  <a:pt x="112844" y="75590"/>
                </a:lnTo>
                <a:lnTo>
                  <a:pt x="114111" y="70396"/>
                </a:lnTo>
                <a:lnTo>
                  <a:pt x="121309" y="43231"/>
                </a:lnTo>
                <a:lnTo>
                  <a:pt x="121379" y="47522"/>
                </a:lnTo>
                <a:lnTo>
                  <a:pt x="121407" y="80024"/>
                </a:lnTo>
                <a:lnTo>
                  <a:pt x="122201" y="83829"/>
                </a:lnTo>
                <a:lnTo>
                  <a:pt x="123523" y="88271"/>
                </a:lnTo>
                <a:lnTo>
                  <a:pt x="125200" y="93137"/>
                </a:lnTo>
                <a:lnTo>
                  <a:pt x="127110" y="97334"/>
                </a:lnTo>
                <a:lnTo>
                  <a:pt x="129178" y="101085"/>
                </a:lnTo>
                <a:lnTo>
                  <a:pt x="131350" y="104537"/>
                </a:lnTo>
                <a:lnTo>
                  <a:pt x="133592" y="107792"/>
                </a:lnTo>
                <a:lnTo>
                  <a:pt x="135880" y="110914"/>
                </a:lnTo>
                <a:lnTo>
                  <a:pt x="140540" y="116922"/>
                </a:lnTo>
                <a:lnTo>
                  <a:pt x="145256" y="122768"/>
                </a:lnTo>
                <a:lnTo>
                  <a:pt x="148420" y="124708"/>
                </a:lnTo>
                <a:lnTo>
                  <a:pt x="152115" y="126001"/>
                </a:lnTo>
                <a:lnTo>
                  <a:pt x="156167" y="126863"/>
                </a:lnTo>
                <a:lnTo>
                  <a:pt x="159662" y="126486"/>
                </a:lnTo>
                <a:lnTo>
                  <a:pt x="162785" y="125281"/>
                </a:lnTo>
                <a:lnTo>
                  <a:pt x="165661" y="123526"/>
                </a:lnTo>
                <a:lnTo>
                  <a:pt x="169166" y="122356"/>
                </a:lnTo>
                <a:lnTo>
                  <a:pt x="173091" y="121575"/>
                </a:lnTo>
                <a:lnTo>
                  <a:pt x="177294" y="121055"/>
                </a:lnTo>
                <a:lnTo>
                  <a:pt x="180890" y="119756"/>
                </a:lnTo>
                <a:lnTo>
                  <a:pt x="187002" y="115773"/>
                </a:lnTo>
                <a:lnTo>
                  <a:pt x="190537" y="113377"/>
                </a:lnTo>
                <a:lnTo>
                  <a:pt x="198698" y="108175"/>
                </a:lnTo>
                <a:lnTo>
                  <a:pt x="202303" y="105454"/>
                </a:lnTo>
                <a:lnTo>
                  <a:pt x="205501" y="102688"/>
                </a:lnTo>
                <a:lnTo>
                  <a:pt x="208425" y="99891"/>
                </a:lnTo>
                <a:lnTo>
                  <a:pt x="210376" y="97074"/>
                </a:lnTo>
                <a:lnTo>
                  <a:pt x="211675" y="94244"/>
                </a:lnTo>
                <a:lnTo>
                  <a:pt x="212544" y="91404"/>
                </a:lnTo>
                <a:lnTo>
                  <a:pt x="213914" y="87606"/>
                </a:lnTo>
                <a:lnTo>
                  <a:pt x="217555" y="78306"/>
                </a:lnTo>
                <a:lnTo>
                  <a:pt x="219638" y="74111"/>
                </a:lnTo>
                <a:lnTo>
                  <a:pt x="221819" y="70363"/>
                </a:lnTo>
                <a:lnTo>
                  <a:pt x="224067" y="66911"/>
                </a:lnTo>
                <a:lnTo>
                  <a:pt x="225566" y="63657"/>
                </a:lnTo>
                <a:lnTo>
                  <a:pt x="226566" y="60536"/>
                </a:lnTo>
                <a:lnTo>
                  <a:pt x="227231" y="57502"/>
                </a:lnTo>
                <a:lnTo>
                  <a:pt x="226881" y="54527"/>
                </a:lnTo>
                <a:lnTo>
                  <a:pt x="225855" y="51592"/>
                </a:lnTo>
                <a:lnTo>
                  <a:pt x="224377" y="48682"/>
                </a:lnTo>
                <a:lnTo>
                  <a:pt x="223391" y="45790"/>
                </a:lnTo>
                <a:lnTo>
                  <a:pt x="222734" y="42909"/>
                </a:lnTo>
                <a:lnTo>
                  <a:pt x="222296" y="40036"/>
                </a:lnTo>
                <a:lnTo>
                  <a:pt x="221210" y="37168"/>
                </a:lnTo>
                <a:lnTo>
                  <a:pt x="219692" y="34304"/>
                </a:lnTo>
                <a:lnTo>
                  <a:pt x="217887" y="31442"/>
                </a:lnTo>
                <a:lnTo>
                  <a:pt x="215890" y="28581"/>
                </a:lnTo>
                <a:lnTo>
                  <a:pt x="213764" y="25722"/>
                </a:lnTo>
                <a:lnTo>
                  <a:pt x="211554" y="22863"/>
                </a:lnTo>
                <a:lnTo>
                  <a:pt x="208493" y="20957"/>
                </a:lnTo>
                <a:lnTo>
                  <a:pt x="204864" y="19687"/>
                </a:lnTo>
                <a:lnTo>
                  <a:pt x="200857" y="18839"/>
                </a:lnTo>
                <a:lnTo>
                  <a:pt x="196599" y="18275"/>
                </a:lnTo>
                <a:lnTo>
                  <a:pt x="192173" y="17898"/>
                </a:lnTo>
                <a:lnTo>
                  <a:pt x="187634" y="17647"/>
                </a:lnTo>
                <a:lnTo>
                  <a:pt x="178358" y="17368"/>
                </a:lnTo>
                <a:lnTo>
                  <a:pt x="163261" y="17189"/>
                </a:lnTo>
                <a:lnTo>
                  <a:pt x="159627" y="18127"/>
                </a:lnTo>
                <a:lnTo>
                  <a:pt x="155619" y="19705"/>
                </a:lnTo>
                <a:lnTo>
                  <a:pt x="145363" y="24530"/>
                </a:lnTo>
                <a:lnTo>
                  <a:pt x="139794" y="25366"/>
                </a:lnTo>
                <a:lnTo>
                  <a:pt x="138428" y="26436"/>
                </a:lnTo>
                <a:lnTo>
                  <a:pt x="137516" y="28101"/>
                </a:lnTo>
                <a:lnTo>
                  <a:pt x="135695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4" name="SMARTInkAnnotation43"/>
          <p:cNvSpPr/>
          <p:nvPr/>
        </p:nvSpPr>
        <p:spPr>
          <a:xfrm>
            <a:off x="7829674" y="1971675"/>
            <a:ext cx="114049" cy="179657"/>
          </a:xfrm>
          <a:custGeom>
            <a:avLst/>
            <a:gdLst/>
            <a:ahLst/>
            <a:cxnLst/>
            <a:rect l="0" t="0" r="0" b="0"/>
            <a:pathLst>
              <a:path w="114049" h="179657">
                <a:moveTo>
                  <a:pt x="49882" y="0"/>
                </a:moveTo>
                <a:lnTo>
                  <a:pt x="49882" y="4550"/>
                </a:lnTo>
                <a:lnTo>
                  <a:pt x="49088" y="5891"/>
                </a:lnTo>
                <a:lnTo>
                  <a:pt x="47765" y="6785"/>
                </a:lnTo>
                <a:lnTo>
                  <a:pt x="46090" y="7380"/>
                </a:lnTo>
                <a:lnTo>
                  <a:pt x="44179" y="8730"/>
                </a:lnTo>
                <a:lnTo>
                  <a:pt x="42111" y="10583"/>
                </a:lnTo>
                <a:lnTo>
                  <a:pt x="39938" y="12770"/>
                </a:lnTo>
                <a:lnTo>
                  <a:pt x="37696" y="15181"/>
                </a:lnTo>
                <a:lnTo>
                  <a:pt x="33089" y="20399"/>
                </a:lnTo>
                <a:lnTo>
                  <a:pt x="18915" y="37182"/>
                </a:lnTo>
                <a:lnTo>
                  <a:pt x="16536" y="39075"/>
                </a:lnTo>
                <a:lnTo>
                  <a:pt x="14158" y="40338"/>
                </a:lnTo>
                <a:lnTo>
                  <a:pt x="11779" y="41179"/>
                </a:lnTo>
                <a:lnTo>
                  <a:pt x="9398" y="42693"/>
                </a:lnTo>
                <a:lnTo>
                  <a:pt x="7018" y="44654"/>
                </a:lnTo>
                <a:lnTo>
                  <a:pt x="4637" y="46914"/>
                </a:lnTo>
                <a:lnTo>
                  <a:pt x="3050" y="49373"/>
                </a:lnTo>
                <a:lnTo>
                  <a:pt x="1992" y="51966"/>
                </a:lnTo>
                <a:lnTo>
                  <a:pt x="817" y="57386"/>
                </a:lnTo>
                <a:lnTo>
                  <a:pt x="293" y="62970"/>
                </a:lnTo>
                <a:lnTo>
                  <a:pt x="0" y="66918"/>
                </a:lnTo>
                <a:lnTo>
                  <a:pt x="752" y="67471"/>
                </a:lnTo>
                <a:lnTo>
                  <a:pt x="3705" y="68087"/>
                </a:lnTo>
                <a:lnTo>
                  <a:pt x="5603" y="69204"/>
                </a:lnTo>
                <a:lnTo>
                  <a:pt x="7663" y="70901"/>
                </a:lnTo>
                <a:lnTo>
                  <a:pt x="9830" y="72985"/>
                </a:lnTo>
                <a:lnTo>
                  <a:pt x="12862" y="74374"/>
                </a:lnTo>
                <a:lnTo>
                  <a:pt x="16470" y="75300"/>
                </a:lnTo>
                <a:lnTo>
                  <a:pt x="20464" y="75917"/>
                </a:lnTo>
                <a:lnTo>
                  <a:pt x="23920" y="76329"/>
                </a:lnTo>
                <a:lnTo>
                  <a:pt x="27017" y="76603"/>
                </a:lnTo>
                <a:lnTo>
                  <a:pt x="29877" y="76786"/>
                </a:lnTo>
                <a:lnTo>
                  <a:pt x="33370" y="77861"/>
                </a:lnTo>
                <a:lnTo>
                  <a:pt x="37286" y="79530"/>
                </a:lnTo>
                <a:lnTo>
                  <a:pt x="41485" y="81595"/>
                </a:lnTo>
                <a:lnTo>
                  <a:pt x="45871" y="82971"/>
                </a:lnTo>
                <a:lnTo>
                  <a:pt x="50383" y="83889"/>
                </a:lnTo>
                <a:lnTo>
                  <a:pt x="54978" y="84501"/>
                </a:lnTo>
                <a:lnTo>
                  <a:pt x="59629" y="85861"/>
                </a:lnTo>
                <a:lnTo>
                  <a:pt x="64318" y="87721"/>
                </a:lnTo>
                <a:lnTo>
                  <a:pt x="69031" y="89913"/>
                </a:lnTo>
                <a:lnTo>
                  <a:pt x="73761" y="91374"/>
                </a:lnTo>
                <a:lnTo>
                  <a:pt x="78502" y="92349"/>
                </a:lnTo>
                <a:lnTo>
                  <a:pt x="83249" y="92998"/>
                </a:lnTo>
                <a:lnTo>
                  <a:pt x="87208" y="94384"/>
                </a:lnTo>
                <a:lnTo>
                  <a:pt x="90641" y="96260"/>
                </a:lnTo>
                <a:lnTo>
                  <a:pt x="93722" y="98463"/>
                </a:lnTo>
                <a:lnTo>
                  <a:pt x="96571" y="100884"/>
                </a:lnTo>
                <a:lnTo>
                  <a:pt x="99264" y="103451"/>
                </a:lnTo>
                <a:lnTo>
                  <a:pt x="101854" y="106115"/>
                </a:lnTo>
                <a:lnTo>
                  <a:pt x="104374" y="108843"/>
                </a:lnTo>
                <a:lnTo>
                  <a:pt x="109291" y="114415"/>
                </a:lnTo>
                <a:lnTo>
                  <a:pt x="110918" y="117234"/>
                </a:lnTo>
                <a:lnTo>
                  <a:pt x="112004" y="120066"/>
                </a:lnTo>
                <a:lnTo>
                  <a:pt x="112728" y="122906"/>
                </a:lnTo>
                <a:lnTo>
                  <a:pt x="113210" y="125752"/>
                </a:lnTo>
                <a:lnTo>
                  <a:pt x="113532" y="128602"/>
                </a:lnTo>
                <a:lnTo>
                  <a:pt x="113747" y="131455"/>
                </a:lnTo>
                <a:lnTo>
                  <a:pt x="113889" y="134309"/>
                </a:lnTo>
                <a:lnTo>
                  <a:pt x="114048" y="140020"/>
                </a:lnTo>
                <a:lnTo>
                  <a:pt x="112503" y="142877"/>
                </a:lnTo>
                <a:lnTo>
                  <a:pt x="109886" y="145734"/>
                </a:lnTo>
                <a:lnTo>
                  <a:pt x="106553" y="148591"/>
                </a:lnTo>
                <a:lnTo>
                  <a:pt x="103537" y="151448"/>
                </a:lnTo>
                <a:lnTo>
                  <a:pt x="100734" y="154305"/>
                </a:lnTo>
                <a:lnTo>
                  <a:pt x="98070" y="157163"/>
                </a:lnTo>
                <a:lnTo>
                  <a:pt x="92995" y="162877"/>
                </a:lnTo>
                <a:lnTo>
                  <a:pt x="90530" y="165735"/>
                </a:lnTo>
                <a:lnTo>
                  <a:pt x="88093" y="167640"/>
                </a:lnTo>
                <a:lnTo>
                  <a:pt x="85674" y="168910"/>
                </a:lnTo>
                <a:lnTo>
                  <a:pt x="83269" y="169757"/>
                </a:lnTo>
                <a:lnTo>
                  <a:pt x="80077" y="170321"/>
                </a:lnTo>
                <a:lnTo>
                  <a:pt x="76362" y="170697"/>
                </a:lnTo>
                <a:lnTo>
                  <a:pt x="72298" y="170948"/>
                </a:lnTo>
                <a:lnTo>
                  <a:pt x="68795" y="172068"/>
                </a:lnTo>
                <a:lnTo>
                  <a:pt x="65666" y="173767"/>
                </a:lnTo>
                <a:lnTo>
                  <a:pt x="62786" y="175852"/>
                </a:lnTo>
                <a:lnTo>
                  <a:pt x="60071" y="177242"/>
                </a:lnTo>
                <a:lnTo>
                  <a:pt x="57468" y="178169"/>
                </a:lnTo>
                <a:lnTo>
                  <a:pt x="54940" y="178787"/>
                </a:lnTo>
                <a:lnTo>
                  <a:pt x="52461" y="179199"/>
                </a:lnTo>
                <a:lnTo>
                  <a:pt x="50014" y="179473"/>
                </a:lnTo>
                <a:lnTo>
                  <a:pt x="47588" y="179656"/>
                </a:lnTo>
                <a:lnTo>
                  <a:pt x="45178" y="178826"/>
                </a:lnTo>
                <a:lnTo>
                  <a:pt x="42778" y="177320"/>
                </a:lnTo>
                <a:lnTo>
                  <a:pt x="35594" y="17145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5" name="SMARTInkAnnotation44"/>
          <p:cNvSpPr/>
          <p:nvPr/>
        </p:nvSpPr>
        <p:spPr>
          <a:xfrm>
            <a:off x="8036727" y="1868817"/>
            <a:ext cx="200017" cy="214288"/>
          </a:xfrm>
          <a:custGeom>
            <a:avLst/>
            <a:gdLst/>
            <a:ahLst/>
            <a:cxnLst/>
            <a:rect l="0" t="0" r="0" b="0"/>
            <a:pathLst>
              <a:path w="200017" h="214288">
                <a:moveTo>
                  <a:pt x="135723" y="42850"/>
                </a:moveTo>
                <a:lnTo>
                  <a:pt x="135723" y="30080"/>
                </a:lnTo>
                <a:lnTo>
                  <a:pt x="134930" y="27669"/>
                </a:lnTo>
                <a:lnTo>
                  <a:pt x="131930" y="22451"/>
                </a:lnTo>
                <a:lnTo>
                  <a:pt x="128448" y="17231"/>
                </a:lnTo>
                <a:lnTo>
                  <a:pt x="123072" y="10600"/>
                </a:lnTo>
                <a:lnTo>
                  <a:pt x="118724" y="5339"/>
                </a:lnTo>
                <a:lnTo>
                  <a:pt x="116452" y="3555"/>
                </a:lnTo>
                <a:lnTo>
                  <a:pt x="111812" y="1573"/>
                </a:lnTo>
                <a:lnTo>
                  <a:pt x="107104" y="692"/>
                </a:lnTo>
                <a:lnTo>
                  <a:pt x="101572" y="301"/>
                </a:lnTo>
                <a:lnTo>
                  <a:pt x="93823" y="127"/>
                </a:lnTo>
                <a:lnTo>
                  <a:pt x="70335" y="0"/>
                </a:lnTo>
                <a:lnTo>
                  <a:pt x="66731" y="948"/>
                </a:lnTo>
                <a:lnTo>
                  <a:pt x="62740" y="2533"/>
                </a:lnTo>
                <a:lnTo>
                  <a:pt x="58493" y="4542"/>
                </a:lnTo>
                <a:lnTo>
                  <a:pt x="54867" y="5881"/>
                </a:lnTo>
                <a:lnTo>
                  <a:pt x="48722" y="7370"/>
                </a:lnTo>
                <a:lnTo>
                  <a:pt x="43346" y="10571"/>
                </a:lnTo>
                <a:lnTo>
                  <a:pt x="38309" y="15169"/>
                </a:lnTo>
                <a:lnTo>
                  <a:pt x="33426" y="20387"/>
                </a:lnTo>
                <a:lnTo>
                  <a:pt x="30219" y="23112"/>
                </a:lnTo>
                <a:lnTo>
                  <a:pt x="26493" y="25882"/>
                </a:lnTo>
                <a:lnTo>
                  <a:pt x="22422" y="28680"/>
                </a:lnTo>
                <a:lnTo>
                  <a:pt x="18914" y="31499"/>
                </a:lnTo>
                <a:lnTo>
                  <a:pt x="12900" y="37170"/>
                </a:lnTo>
                <a:lnTo>
                  <a:pt x="10978" y="40968"/>
                </a:lnTo>
                <a:lnTo>
                  <a:pt x="9697" y="45406"/>
                </a:lnTo>
                <a:lnTo>
                  <a:pt x="8843" y="50269"/>
                </a:lnTo>
                <a:lnTo>
                  <a:pt x="7481" y="54464"/>
                </a:lnTo>
                <a:lnTo>
                  <a:pt x="5777" y="58212"/>
                </a:lnTo>
                <a:lnTo>
                  <a:pt x="3849" y="61664"/>
                </a:lnTo>
                <a:lnTo>
                  <a:pt x="2562" y="65870"/>
                </a:lnTo>
                <a:lnTo>
                  <a:pt x="1706" y="70579"/>
                </a:lnTo>
                <a:lnTo>
                  <a:pt x="1135" y="75624"/>
                </a:lnTo>
                <a:lnTo>
                  <a:pt x="753" y="80892"/>
                </a:lnTo>
                <a:lnTo>
                  <a:pt x="500" y="86309"/>
                </a:lnTo>
                <a:lnTo>
                  <a:pt x="218" y="97408"/>
                </a:lnTo>
                <a:lnTo>
                  <a:pt x="11" y="131456"/>
                </a:lnTo>
                <a:lnTo>
                  <a:pt x="0" y="142873"/>
                </a:lnTo>
                <a:lnTo>
                  <a:pt x="790" y="147632"/>
                </a:lnTo>
                <a:lnTo>
                  <a:pt x="2112" y="151757"/>
                </a:lnTo>
                <a:lnTo>
                  <a:pt x="3786" y="155460"/>
                </a:lnTo>
                <a:lnTo>
                  <a:pt x="9935" y="169773"/>
                </a:lnTo>
                <a:lnTo>
                  <a:pt x="12177" y="174138"/>
                </a:lnTo>
                <a:lnTo>
                  <a:pt x="14466" y="178000"/>
                </a:lnTo>
                <a:lnTo>
                  <a:pt x="16785" y="181528"/>
                </a:lnTo>
                <a:lnTo>
                  <a:pt x="19361" y="187987"/>
                </a:lnTo>
                <a:lnTo>
                  <a:pt x="20048" y="191043"/>
                </a:lnTo>
                <a:lnTo>
                  <a:pt x="22929" y="196979"/>
                </a:lnTo>
                <a:lnTo>
                  <a:pt x="24808" y="199895"/>
                </a:lnTo>
                <a:lnTo>
                  <a:pt x="27648" y="202792"/>
                </a:lnTo>
                <a:lnTo>
                  <a:pt x="31129" y="205675"/>
                </a:lnTo>
                <a:lnTo>
                  <a:pt x="35038" y="208550"/>
                </a:lnTo>
                <a:lnTo>
                  <a:pt x="39230" y="210467"/>
                </a:lnTo>
                <a:lnTo>
                  <a:pt x="43613" y="211745"/>
                </a:lnTo>
                <a:lnTo>
                  <a:pt x="48122" y="212597"/>
                </a:lnTo>
                <a:lnTo>
                  <a:pt x="52717" y="213165"/>
                </a:lnTo>
                <a:lnTo>
                  <a:pt x="57367" y="213543"/>
                </a:lnTo>
                <a:lnTo>
                  <a:pt x="62053" y="213795"/>
                </a:lnTo>
                <a:lnTo>
                  <a:pt x="71496" y="214076"/>
                </a:lnTo>
                <a:lnTo>
                  <a:pt x="104771" y="214287"/>
                </a:lnTo>
                <a:lnTo>
                  <a:pt x="110326" y="213339"/>
                </a:lnTo>
                <a:lnTo>
                  <a:pt x="116411" y="211754"/>
                </a:lnTo>
                <a:lnTo>
                  <a:pt x="122848" y="209745"/>
                </a:lnTo>
                <a:lnTo>
                  <a:pt x="128728" y="207454"/>
                </a:lnTo>
                <a:lnTo>
                  <a:pt x="134234" y="204973"/>
                </a:lnTo>
                <a:lnTo>
                  <a:pt x="139493" y="202367"/>
                </a:lnTo>
                <a:lnTo>
                  <a:pt x="143793" y="199677"/>
                </a:lnTo>
                <a:lnTo>
                  <a:pt x="147452" y="196932"/>
                </a:lnTo>
                <a:lnTo>
                  <a:pt x="150686" y="194149"/>
                </a:lnTo>
                <a:lnTo>
                  <a:pt x="154430" y="191341"/>
                </a:lnTo>
                <a:lnTo>
                  <a:pt x="158513" y="188516"/>
                </a:lnTo>
                <a:lnTo>
                  <a:pt x="162822" y="185681"/>
                </a:lnTo>
                <a:lnTo>
                  <a:pt x="166489" y="182838"/>
                </a:lnTo>
                <a:lnTo>
                  <a:pt x="172681" y="177140"/>
                </a:lnTo>
                <a:lnTo>
                  <a:pt x="178078" y="171432"/>
                </a:lnTo>
                <a:lnTo>
                  <a:pt x="180628" y="168576"/>
                </a:lnTo>
                <a:lnTo>
                  <a:pt x="182328" y="165720"/>
                </a:lnTo>
                <a:lnTo>
                  <a:pt x="184217" y="160007"/>
                </a:lnTo>
                <a:lnTo>
                  <a:pt x="185515" y="158102"/>
                </a:lnTo>
                <a:lnTo>
                  <a:pt x="187174" y="156832"/>
                </a:lnTo>
                <a:lnTo>
                  <a:pt x="189073" y="155986"/>
                </a:lnTo>
                <a:lnTo>
                  <a:pt x="190340" y="154469"/>
                </a:lnTo>
                <a:lnTo>
                  <a:pt x="191184" y="152505"/>
                </a:lnTo>
                <a:lnTo>
                  <a:pt x="192540" y="147060"/>
                </a:lnTo>
                <a:lnTo>
                  <a:pt x="193445" y="146614"/>
                </a:lnTo>
                <a:lnTo>
                  <a:pt x="199562" y="145773"/>
                </a:lnTo>
                <a:lnTo>
                  <a:pt x="200016" y="14572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6" name="SMARTInkAnnotation45"/>
          <p:cNvSpPr/>
          <p:nvPr/>
        </p:nvSpPr>
        <p:spPr>
          <a:xfrm>
            <a:off x="4386361" y="2854677"/>
            <a:ext cx="221358" cy="282859"/>
          </a:xfrm>
          <a:custGeom>
            <a:avLst/>
            <a:gdLst/>
            <a:ahLst/>
            <a:cxnLst/>
            <a:rect l="0" t="0" r="0" b="0"/>
            <a:pathLst>
              <a:path w="221358" h="282859">
                <a:moveTo>
                  <a:pt x="42764" y="34255"/>
                </a:moveTo>
                <a:lnTo>
                  <a:pt x="55065" y="26874"/>
                </a:lnTo>
                <a:lnTo>
                  <a:pt x="60255" y="21485"/>
                </a:lnTo>
                <a:lnTo>
                  <a:pt x="66677" y="16514"/>
                </a:lnTo>
                <a:lnTo>
                  <a:pt x="70613" y="13856"/>
                </a:lnTo>
                <a:lnTo>
                  <a:pt x="74824" y="12083"/>
                </a:lnTo>
                <a:lnTo>
                  <a:pt x="79218" y="10901"/>
                </a:lnTo>
                <a:lnTo>
                  <a:pt x="83735" y="10114"/>
                </a:lnTo>
                <a:lnTo>
                  <a:pt x="88334" y="8636"/>
                </a:lnTo>
                <a:lnTo>
                  <a:pt x="92988" y="6698"/>
                </a:lnTo>
                <a:lnTo>
                  <a:pt x="97678" y="4454"/>
                </a:lnTo>
                <a:lnTo>
                  <a:pt x="102391" y="2958"/>
                </a:lnTo>
                <a:lnTo>
                  <a:pt x="107122" y="1961"/>
                </a:lnTo>
                <a:lnTo>
                  <a:pt x="111863" y="1295"/>
                </a:lnTo>
                <a:lnTo>
                  <a:pt x="115818" y="852"/>
                </a:lnTo>
                <a:lnTo>
                  <a:pt x="122328" y="359"/>
                </a:lnTo>
                <a:lnTo>
                  <a:pt x="129984" y="141"/>
                </a:lnTo>
                <a:lnTo>
                  <a:pt x="144042" y="0"/>
                </a:lnTo>
                <a:lnTo>
                  <a:pt x="147588" y="941"/>
                </a:lnTo>
                <a:lnTo>
                  <a:pt x="151541" y="2521"/>
                </a:lnTo>
                <a:lnTo>
                  <a:pt x="155763" y="4526"/>
                </a:lnTo>
                <a:lnTo>
                  <a:pt x="162571" y="9295"/>
                </a:lnTo>
                <a:lnTo>
                  <a:pt x="165498" y="11900"/>
                </a:lnTo>
                <a:lnTo>
                  <a:pt x="167449" y="15542"/>
                </a:lnTo>
                <a:lnTo>
                  <a:pt x="168750" y="19875"/>
                </a:lnTo>
                <a:lnTo>
                  <a:pt x="169617" y="24668"/>
                </a:lnTo>
                <a:lnTo>
                  <a:pt x="172697" y="32534"/>
                </a:lnTo>
                <a:lnTo>
                  <a:pt x="176712" y="40158"/>
                </a:lnTo>
                <a:lnTo>
                  <a:pt x="178894" y="44858"/>
                </a:lnTo>
                <a:lnTo>
                  <a:pt x="181142" y="49896"/>
                </a:lnTo>
                <a:lnTo>
                  <a:pt x="182641" y="55160"/>
                </a:lnTo>
                <a:lnTo>
                  <a:pt x="183640" y="60574"/>
                </a:lnTo>
                <a:lnTo>
                  <a:pt x="184306" y="66089"/>
                </a:lnTo>
                <a:lnTo>
                  <a:pt x="185047" y="74756"/>
                </a:lnTo>
                <a:lnTo>
                  <a:pt x="185244" y="78401"/>
                </a:lnTo>
                <a:lnTo>
                  <a:pt x="185463" y="90070"/>
                </a:lnTo>
                <a:lnTo>
                  <a:pt x="185522" y="97183"/>
                </a:lnTo>
                <a:lnTo>
                  <a:pt x="184767" y="103830"/>
                </a:lnTo>
                <a:lnTo>
                  <a:pt x="183470" y="110166"/>
                </a:lnTo>
                <a:lnTo>
                  <a:pt x="181812" y="116295"/>
                </a:lnTo>
                <a:lnTo>
                  <a:pt x="180706" y="122286"/>
                </a:lnTo>
                <a:lnTo>
                  <a:pt x="179969" y="128185"/>
                </a:lnTo>
                <a:lnTo>
                  <a:pt x="179478" y="134022"/>
                </a:lnTo>
                <a:lnTo>
                  <a:pt x="178356" y="138867"/>
                </a:lnTo>
                <a:lnTo>
                  <a:pt x="174993" y="146789"/>
                </a:lnTo>
                <a:lnTo>
                  <a:pt x="172986" y="151188"/>
                </a:lnTo>
                <a:lnTo>
                  <a:pt x="166368" y="166480"/>
                </a:lnTo>
                <a:lnTo>
                  <a:pt x="154653" y="194378"/>
                </a:lnTo>
                <a:lnTo>
                  <a:pt x="149907" y="203211"/>
                </a:lnTo>
                <a:lnTo>
                  <a:pt x="145151" y="211264"/>
                </a:lnTo>
                <a:lnTo>
                  <a:pt x="142772" y="216079"/>
                </a:lnTo>
                <a:lnTo>
                  <a:pt x="140392" y="221193"/>
                </a:lnTo>
                <a:lnTo>
                  <a:pt x="133515" y="229416"/>
                </a:lnTo>
                <a:lnTo>
                  <a:pt x="129458" y="232943"/>
                </a:lnTo>
                <a:lnTo>
                  <a:pt x="122835" y="239401"/>
                </a:lnTo>
                <a:lnTo>
                  <a:pt x="116451" y="245446"/>
                </a:lnTo>
                <a:lnTo>
                  <a:pt x="112526" y="248392"/>
                </a:lnTo>
                <a:lnTo>
                  <a:pt x="108322" y="251308"/>
                </a:lnTo>
                <a:lnTo>
                  <a:pt x="99417" y="257088"/>
                </a:lnTo>
                <a:lnTo>
                  <a:pt x="94820" y="259963"/>
                </a:lnTo>
                <a:lnTo>
                  <a:pt x="90962" y="262832"/>
                </a:lnTo>
                <a:lnTo>
                  <a:pt x="84558" y="268560"/>
                </a:lnTo>
                <a:lnTo>
                  <a:pt x="80945" y="271421"/>
                </a:lnTo>
                <a:lnTo>
                  <a:pt x="76950" y="274281"/>
                </a:lnTo>
                <a:lnTo>
                  <a:pt x="72698" y="277140"/>
                </a:lnTo>
                <a:lnTo>
                  <a:pt x="67483" y="279046"/>
                </a:lnTo>
                <a:lnTo>
                  <a:pt x="61624" y="280316"/>
                </a:lnTo>
                <a:lnTo>
                  <a:pt x="55337" y="281163"/>
                </a:lnTo>
                <a:lnTo>
                  <a:pt x="50353" y="281728"/>
                </a:lnTo>
                <a:lnTo>
                  <a:pt x="46235" y="282105"/>
                </a:lnTo>
                <a:lnTo>
                  <a:pt x="42697" y="282356"/>
                </a:lnTo>
                <a:lnTo>
                  <a:pt x="34532" y="282634"/>
                </a:lnTo>
                <a:lnTo>
                  <a:pt x="20147" y="282814"/>
                </a:lnTo>
                <a:lnTo>
                  <a:pt x="17368" y="281876"/>
                </a:lnTo>
                <a:lnTo>
                  <a:pt x="12162" y="278294"/>
                </a:lnTo>
                <a:lnTo>
                  <a:pt x="10457" y="276005"/>
                </a:lnTo>
                <a:lnTo>
                  <a:pt x="9319" y="273527"/>
                </a:lnTo>
                <a:lnTo>
                  <a:pt x="8561" y="270922"/>
                </a:lnTo>
                <a:lnTo>
                  <a:pt x="5602" y="265488"/>
                </a:lnTo>
                <a:lnTo>
                  <a:pt x="3702" y="262705"/>
                </a:lnTo>
                <a:lnTo>
                  <a:pt x="2435" y="259898"/>
                </a:lnTo>
                <a:lnTo>
                  <a:pt x="401" y="251088"/>
                </a:lnTo>
                <a:lnTo>
                  <a:pt x="235" y="250248"/>
                </a:lnTo>
                <a:lnTo>
                  <a:pt x="49" y="244235"/>
                </a:lnTo>
                <a:lnTo>
                  <a:pt x="0" y="239964"/>
                </a:lnTo>
                <a:lnTo>
                  <a:pt x="761" y="236164"/>
                </a:lnTo>
                <a:lnTo>
                  <a:pt x="3723" y="229403"/>
                </a:lnTo>
                <a:lnTo>
                  <a:pt x="7685" y="223222"/>
                </a:lnTo>
                <a:lnTo>
                  <a:pt x="14378" y="214388"/>
                </a:lnTo>
                <a:lnTo>
                  <a:pt x="16697" y="211494"/>
                </a:lnTo>
                <a:lnTo>
                  <a:pt x="23506" y="205738"/>
                </a:lnTo>
                <a:lnTo>
                  <a:pt x="27543" y="202870"/>
                </a:lnTo>
                <a:lnTo>
                  <a:pt x="31823" y="200005"/>
                </a:lnTo>
                <a:lnTo>
                  <a:pt x="40812" y="194282"/>
                </a:lnTo>
                <a:lnTo>
                  <a:pt x="54797" y="185705"/>
                </a:lnTo>
                <a:lnTo>
                  <a:pt x="59518" y="183799"/>
                </a:lnTo>
                <a:lnTo>
                  <a:pt x="64251" y="182529"/>
                </a:lnTo>
                <a:lnTo>
                  <a:pt x="68995" y="181682"/>
                </a:lnTo>
                <a:lnTo>
                  <a:pt x="74539" y="181117"/>
                </a:lnTo>
                <a:lnTo>
                  <a:pt x="80616" y="180741"/>
                </a:lnTo>
                <a:lnTo>
                  <a:pt x="92924" y="180322"/>
                </a:lnTo>
                <a:lnTo>
                  <a:pt x="118670" y="180032"/>
                </a:lnTo>
                <a:lnTo>
                  <a:pt x="123531" y="180970"/>
                </a:lnTo>
                <a:lnTo>
                  <a:pt x="128358" y="182547"/>
                </a:lnTo>
                <a:lnTo>
                  <a:pt x="133165" y="184551"/>
                </a:lnTo>
                <a:lnTo>
                  <a:pt x="137162" y="186840"/>
                </a:lnTo>
                <a:lnTo>
                  <a:pt x="147375" y="194612"/>
                </a:lnTo>
                <a:lnTo>
                  <a:pt x="151398" y="197358"/>
                </a:lnTo>
                <a:lnTo>
                  <a:pt x="155668" y="200140"/>
                </a:lnTo>
                <a:lnTo>
                  <a:pt x="162528" y="205772"/>
                </a:lnTo>
                <a:lnTo>
                  <a:pt x="169018" y="211450"/>
                </a:lnTo>
                <a:lnTo>
                  <a:pt x="172970" y="214297"/>
                </a:lnTo>
                <a:lnTo>
                  <a:pt x="177193" y="217148"/>
                </a:lnTo>
                <a:lnTo>
                  <a:pt x="184001" y="222856"/>
                </a:lnTo>
                <a:lnTo>
                  <a:pt x="189674" y="228568"/>
                </a:lnTo>
                <a:lnTo>
                  <a:pt x="194841" y="234281"/>
                </a:lnTo>
                <a:lnTo>
                  <a:pt x="202212" y="242853"/>
                </a:lnTo>
                <a:lnTo>
                  <a:pt x="209423" y="251425"/>
                </a:lnTo>
                <a:lnTo>
                  <a:pt x="211020" y="255235"/>
                </a:lnTo>
                <a:lnTo>
                  <a:pt x="212085" y="259680"/>
                </a:lnTo>
                <a:lnTo>
                  <a:pt x="212794" y="264549"/>
                </a:lnTo>
                <a:lnTo>
                  <a:pt x="214061" y="267794"/>
                </a:lnTo>
                <a:lnTo>
                  <a:pt x="215700" y="269958"/>
                </a:lnTo>
                <a:lnTo>
                  <a:pt x="217585" y="271400"/>
                </a:lnTo>
                <a:lnTo>
                  <a:pt x="218843" y="273314"/>
                </a:lnTo>
                <a:lnTo>
                  <a:pt x="219681" y="275543"/>
                </a:lnTo>
                <a:lnTo>
                  <a:pt x="221357" y="28285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7" name="SMARTInkAnnotation46"/>
          <p:cNvSpPr/>
          <p:nvPr/>
        </p:nvSpPr>
        <p:spPr>
          <a:xfrm>
            <a:off x="4686594" y="3103245"/>
            <a:ext cx="21138" cy="17145"/>
          </a:xfrm>
          <a:custGeom>
            <a:avLst/>
            <a:gdLst/>
            <a:ahLst/>
            <a:cxnLst/>
            <a:rect l="0" t="0" r="0" b="0"/>
            <a:pathLst>
              <a:path w="21138" h="17145">
                <a:moveTo>
                  <a:pt x="6849" y="17144"/>
                </a:moveTo>
                <a:lnTo>
                  <a:pt x="0" y="17144"/>
                </a:lnTo>
                <a:lnTo>
                  <a:pt x="6563" y="17144"/>
                </a:lnTo>
                <a:lnTo>
                  <a:pt x="7452" y="16192"/>
                </a:lnTo>
                <a:lnTo>
                  <a:pt x="10557" y="12594"/>
                </a:lnTo>
                <a:lnTo>
                  <a:pt x="12496" y="11253"/>
                </a:lnTo>
                <a:lnTo>
                  <a:pt x="14582" y="10360"/>
                </a:lnTo>
                <a:lnTo>
                  <a:pt x="16768" y="9764"/>
                </a:lnTo>
                <a:lnTo>
                  <a:pt x="18224" y="8414"/>
                </a:lnTo>
                <a:lnTo>
                  <a:pt x="19195" y="6562"/>
                </a:lnTo>
                <a:lnTo>
                  <a:pt x="21137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8" name="SMARTInkAnnotation47"/>
          <p:cNvSpPr/>
          <p:nvPr/>
        </p:nvSpPr>
        <p:spPr>
          <a:xfrm>
            <a:off x="4772025" y="2889071"/>
            <a:ext cx="157163" cy="239892"/>
          </a:xfrm>
          <a:custGeom>
            <a:avLst/>
            <a:gdLst/>
            <a:ahLst/>
            <a:cxnLst/>
            <a:rect l="0" t="0" r="0" b="0"/>
            <a:pathLst>
              <a:path w="157163" h="239892">
                <a:moveTo>
                  <a:pt x="0" y="34151"/>
                </a:moveTo>
                <a:lnTo>
                  <a:pt x="3792" y="29600"/>
                </a:lnTo>
                <a:lnTo>
                  <a:pt x="5703" y="28260"/>
                </a:lnTo>
                <a:lnTo>
                  <a:pt x="9943" y="26770"/>
                </a:lnTo>
                <a:lnTo>
                  <a:pt x="11391" y="25421"/>
                </a:lnTo>
                <a:lnTo>
                  <a:pt x="12356" y="23568"/>
                </a:lnTo>
                <a:lnTo>
                  <a:pt x="13000" y="21381"/>
                </a:lnTo>
                <a:lnTo>
                  <a:pt x="15017" y="19922"/>
                </a:lnTo>
                <a:lnTo>
                  <a:pt x="17949" y="18950"/>
                </a:lnTo>
                <a:lnTo>
                  <a:pt x="21491" y="18302"/>
                </a:lnTo>
                <a:lnTo>
                  <a:pt x="25440" y="16918"/>
                </a:lnTo>
                <a:lnTo>
                  <a:pt x="29660" y="15042"/>
                </a:lnTo>
                <a:lnTo>
                  <a:pt x="34060" y="12840"/>
                </a:lnTo>
                <a:lnTo>
                  <a:pt x="37788" y="10418"/>
                </a:lnTo>
                <a:lnTo>
                  <a:pt x="41067" y="7852"/>
                </a:lnTo>
                <a:lnTo>
                  <a:pt x="44047" y="5188"/>
                </a:lnTo>
                <a:lnTo>
                  <a:pt x="47621" y="3413"/>
                </a:lnTo>
                <a:lnTo>
                  <a:pt x="51591" y="2229"/>
                </a:lnTo>
                <a:lnTo>
                  <a:pt x="55825" y="1439"/>
                </a:lnTo>
                <a:lnTo>
                  <a:pt x="60235" y="913"/>
                </a:lnTo>
                <a:lnTo>
                  <a:pt x="64763" y="563"/>
                </a:lnTo>
                <a:lnTo>
                  <a:pt x="73234" y="173"/>
                </a:lnTo>
                <a:lnTo>
                  <a:pt x="79644" y="0"/>
                </a:lnTo>
                <a:lnTo>
                  <a:pt x="82464" y="906"/>
                </a:lnTo>
                <a:lnTo>
                  <a:pt x="85138" y="2463"/>
                </a:lnTo>
                <a:lnTo>
                  <a:pt x="87715" y="4453"/>
                </a:lnTo>
                <a:lnTo>
                  <a:pt x="91021" y="6732"/>
                </a:lnTo>
                <a:lnTo>
                  <a:pt x="98926" y="11805"/>
                </a:lnTo>
                <a:lnTo>
                  <a:pt x="101669" y="14491"/>
                </a:lnTo>
                <a:lnTo>
                  <a:pt x="103498" y="17235"/>
                </a:lnTo>
                <a:lnTo>
                  <a:pt x="106324" y="22823"/>
                </a:lnTo>
                <a:lnTo>
                  <a:pt x="110226" y="28481"/>
                </a:lnTo>
                <a:lnTo>
                  <a:pt x="111583" y="32276"/>
                </a:lnTo>
                <a:lnTo>
                  <a:pt x="112489" y="36711"/>
                </a:lnTo>
                <a:lnTo>
                  <a:pt x="113093" y="41573"/>
                </a:lnTo>
                <a:lnTo>
                  <a:pt x="112701" y="47672"/>
                </a:lnTo>
                <a:lnTo>
                  <a:pt x="111647" y="54595"/>
                </a:lnTo>
                <a:lnTo>
                  <a:pt x="110150" y="62068"/>
                </a:lnTo>
                <a:lnTo>
                  <a:pt x="108358" y="68955"/>
                </a:lnTo>
                <a:lnTo>
                  <a:pt x="106370" y="75451"/>
                </a:lnTo>
                <a:lnTo>
                  <a:pt x="104251" y="81687"/>
                </a:lnTo>
                <a:lnTo>
                  <a:pt x="101251" y="87749"/>
                </a:lnTo>
                <a:lnTo>
                  <a:pt x="97663" y="93696"/>
                </a:lnTo>
                <a:lnTo>
                  <a:pt x="93684" y="99565"/>
                </a:lnTo>
                <a:lnTo>
                  <a:pt x="90237" y="105383"/>
                </a:lnTo>
                <a:lnTo>
                  <a:pt x="87145" y="111166"/>
                </a:lnTo>
                <a:lnTo>
                  <a:pt x="84291" y="116927"/>
                </a:lnTo>
                <a:lnTo>
                  <a:pt x="80800" y="122673"/>
                </a:lnTo>
                <a:lnTo>
                  <a:pt x="76886" y="128408"/>
                </a:lnTo>
                <a:lnTo>
                  <a:pt x="72688" y="134136"/>
                </a:lnTo>
                <a:lnTo>
                  <a:pt x="69096" y="139861"/>
                </a:lnTo>
                <a:lnTo>
                  <a:pt x="65907" y="145582"/>
                </a:lnTo>
                <a:lnTo>
                  <a:pt x="62989" y="151301"/>
                </a:lnTo>
                <a:lnTo>
                  <a:pt x="60249" y="156066"/>
                </a:lnTo>
                <a:lnTo>
                  <a:pt x="57628" y="160195"/>
                </a:lnTo>
                <a:lnTo>
                  <a:pt x="55087" y="163900"/>
                </a:lnTo>
                <a:lnTo>
                  <a:pt x="52264" y="170557"/>
                </a:lnTo>
                <a:lnTo>
                  <a:pt x="50216" y="177644"/>
                </a:lnTo>
                <a:lnTo>
                  <a:pt x="48558" y="182201"/>
                </a:lnTo>
                <a:lnTo>
                  <a:pt x="46659" y="187143"/>
                </a:lnTo>
                <a:lnTo>
                  <a:pt x="45394" y="191391"/>
                </a:lnTo>
                <a:lnTo>
                  <a:pt x="43988" y="198650"/>
                </a:lnTo>
                <a:lnTo>
                  <a:pt x="43362" y="205052"/>
                </a:lnTo>
                <a:lnTo>
                  <a:pt x="42960" y="212372"/>
                </a:lnTo>
                <a:lnTo>
                  <a:pt x="42882" y="219709"/>
                </a:lnTo>
                <a:lnTo>
                  <a:pt x="42871" y="221396"/>
                </a:lnTo>
                <a:lnTo>
                  <a:pt x="47773" y="228371"/>
                </a:lnTo>
                <a:lnTo>
                  <a:pt x="49014" y="230008"/>
                </a:lnTo>
                <a:lnTo>
                  <a:pt x="50138" y="230445"/>
                </a:lnTo>
                <a:lnTo>
                  <a:pt x="53505" y="230931"/>
                </a:lnTo>
                <a:lnTo>
                  <a:pt x="55513" y="232013"/>
                </a:lnTo>
                <a:lnTo>
                  <a:pt x="59863" y="235754"/>
                </a:lnTo>
                <a:lnTo>
                  <a:pt x="62927" y="237133"/>
                </a:lnTo>
                <a:lnTo>
                  <a:pt x="66557" y="238053"/>
                </a:lnTo>
                <a:lnTo>
                  <a:pt x="70565" y="238666"/>
                </a:lnTo>
                <a:lnTo>
                  <a:pt x="74031" y="239074"/>
                </a:lnTo>
                <a:lnTo>
                  <a:pt x="77135" y="239346"/>
                </a:lnTo>
                <a:lnTo>
                  <a:pt x="79998" y="239528"/>
                </a:lnTo>
                <a:lnTo>
                  <a:pt x="87413" y="239730"/>
                </a:lnTo>
                <a:lnTo>
                  <a:pt x="157162" y="239891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9" name="SMARTInkAnnotation48"/>
          <p:cNvSpPr/>
          <p:nvPr/>
        </p:nvSpPr>
        <p:spPr>
          <a:xfrm>
            <a:off x="4993483" y="2846174"/>
            <a:ext cx="170929" cy="290857"/>
          </a:xfrm>
          <a:custGeom>
            <a:avLst/>
            <a:gdLst/>
            <a:ahLst/>
            <a:cxnLst/>
            <a:rect l="0" t="0" r="0" b="0"/>
            <a:pathLst>
              <a:path w="170929" h="290857">
                <a:moveTo>
                  <a:pt x="135729" y="8468"/>
                </a:moveTo>
                <a:lnTo>
                  <a:pt x="135729" y="3917"/>
                </a:lnTo>
                <a:lnTo>
                  <a:pt x="134935" y="2577"/>
                </a:lnTo>
                <a:lnTo>
                  <a:pt x="133612" y="1683"/>
                </a:lnTo>
                <a:lnTo>
                  <a:pt x="129578" y="248"/>
                </a:lnTo>
                <a:lnTo>
                  <a:pt x="124793" y="53"/>
                </a:lnTo>
                <a:lnTo>
                  <a:pt x="121295" y="0"/>
                </a:lnTo>
                <a:lnTo>
                  <a:pt x="118169" y="918"/>
                </a:lnTo>
                <a:lnTo>
                  <a:pt x="115291" y="2482"/>
                </a:lnTo>
                <a:lnTo>
                  <a:pt x="112578" y="4477"/>
                </a:lnTo>
                <a:lnTo>
                  <a:pt x="109183" y="5808"/>
                </a:lnTo>
                <a:lnTo>
                  <a:pt x="105332" y="6695"/>
                </a:lnTo>
                <a:lnTo>
                  <a:pt x="101176" y="7286"/>
                </a:lnTo>
                <a:lnTo>
                  <a:pt x="96819" y="8632"/>
                </a:lnTo>
                <a:lnTo>
                  <a:pt x="92327" y="10483"/>
                </a:lnTo>
                <a:lnTo>
                  <a:pt x="87744" y="12669"/>
                </a:lnTo>
                <a:lnTo>
                  <a:pt x="83101" y="14126"/>
                </a:lnTo>
                <a:lnTo>
                  <a:pt x="78419" y="15098"/>
                </a:lnTo>
                <a:lnTo>
                  <a:pt x="73710" y="15745"/>
                </a:lnTo>
                <a:lnTo>
                  <a:pt x="68983" y="16177"/>
                </a:lnTo>
                <a:lnTo>
                  <a:pt x="64244" y="16465"/>
                </a:lnTo>
                <a:lnTo>
                  <a:pt x="52107" y="16870"/>
                </a:lnTo>
                <a:lnTo>
                  <a:pt x="49025" y="16927"/>
                </a:lnTo>
                <a:lnTo>
                  <a:pt x="46176" y="17918"/>
                </a:lnTo>
                <a:lnTo>
                  <a:pt x="40894" y="21558"/>
                </a:lnTo>
                <a:lnTo>
                  <a:pt x="37581" y="22910"/>
                </a:lnTo>
                <a:lnTo>
                  <a:pt x="33784" y="23811"/>
                </a:lnTo>
                <a:lnTo>
                  <a:pt x="29666" y="24412"/>
                </a:lnTo>
                <a:lnTo>
                  <a:pt x="26126" y="24812"/>
                </a:lnTo>
                <a:lnTo>
                  <a:pt x="22973" y="25079"/>
                </a:lnTo>
                <a:lnTo>
                  <a:pt x="16001" y="25508"/>
                </a:lnTo>
                <a:lnTo>
                  <a:pt x="11002" y="25582"/>
                </a:lnTo>
                <a:lnTo>
                  <a:pt x="7242" y="25612"/>
                </a:lnTo>
                <a:lnTo>
                  <a:pt x="7148" y="34344"/>
                </a:lnTo>
                <a:lnTo>
                  <a:pt x="7144" y="38383"/>
                </a:lnTo>
                <a:lnTo>
                  <a:pt x="7937" y="40794"/>
                </a:lnTo>
                <a:lnTo>
                  <a:pt x="10934" y="46013"/>
                </a:lnTo>
                <a:lnTo>
                  <a:pt x="12797" y="54047"/>
                </a:lnTo>
                <a:lnTo>
                  <a:pt x="13292" y="58857"/>
                </a:lnTo>
                <a:lnTo>
                  <a:pt x="12830" y="63968"/>
                </a:lnTo>
                <a:lnTo>
                  <a:pt x="11727" y="69281"/>
                </a:lnTo>
                <a:lnTo>
                  <a:pt x="10199" y="74727"/>
                </a:lnTo>
                <a:lnTo>
                  <a:pt x="9179" y="80264"/>
                </a:lnTo>
                <a:lnTo>
                  <a:pt x="8500" y="85859"/>
                </a:lnTo>
                <a:lnTo>
                  <a:pt x="8047" y="91495"/>
                </a:lnTo>
                <a:lnTo>
                  <a:pt x="7544" y="100296"/>
                </a:lnTo>
                <a:lnTo>
                  <a:pt x="7410" y="103977"/>
                </a:lnTo>
                <a:lnTo>
                  <a:pt x="6526" y="108336"/>
                </a:lnTo>
                <a:lnTo>
                  <a:pt x="5144" y="113147"/>
                </a:lnTo>
                <a:lnTo>
                  <a:pt x="3429" y="118259"/>
                </a:lnTo>
                <a:lnTo>
                  <a:pt x="1523" y="126479"/>
                </a:lnTo>
                <a:lnTo>
                  <a:pt x="676" y="134260"/>
                </a:lnTo>
                <a:lnTo>
                  <a:pt x="450" y="139002"/>
                </a:lnTo>
                <a:lnTo>
                  <a:pt x="87" y="151199"/>
                </a:lnTo>
                <a:lnTo>
                  <a:pt x="6" y="161318"/>
                </a:lnTo>
                <a:lnTo>
                  <a:pt x="0" y="166893"/>
                </a:lnTo>
                <a:lnTo>
                  <a:pt x="793" y="168377"/>
                </a:lnTo>
                <a:lnTo>
                  <a:pt x="2115" y="169367"/>
                </a:lnTo>
                <a:lnTo>
                  <a:pt x="6149" y="170955"/>
                </a:lnTo>
                <a:lnTo>
                  <a:pt x="10640" y="171230"/>
                </a:lnTo>
                <a:lnTo>
                  <a:pt x="12649" y="170316"/>
                </a:lnTo>
                <a:lnTo>
                  <a:pt x="16997" y="166761"/>
                </a:lnTo>
                <a:lnTo>
                  <a:pt x="21577" y="164545"/>
                </a:lnTo>
                <a:lnTo>
                  <a:pt x="23909" y="163955"/>
                </a:lnTo>
                <a:lnTo>
                  <a:pt x="27051" y="162608"/>
                </a:lnTo>
                <a:lnTo>
                  <a:pt x="30733" y="160758"/>
                </a:lnTo>
                <a:lnTo>
                  <a:pt x="34776" y="158573"/>
                </a:lnTo>
                <a:lnTo>
                  <a:pt x="43500" y="153604"/>
                </a:lnTo>
                <a:lnTo>
                  <a:pt x="48049" y="150945"/>
                </a:lnTo>
                <a:lnTo>
                  <a:pt x="57432" y="149173"/>
                </a:lnTo>
                <a:lnTo>
                  <a:pt x="70038" y="147991"/>
                </a:lnTo>
                <a:lnTo>
                  <a:pt x="105417" y="146329"/>
                </a:lnTo>
                <a:lnTo>
                  <a:pt x="125954" y="145836"/>
                </a:lnTo>
                <a:lnTo>
                  <a:pt x="131594" y="145767"/>
                </a:lnTo>
                <a:lnTo>
                  <a:pt x="136147" y="146673"/>
                </a:lnTo>
                <a:lnTo>
                  <a:pt x="139977" y="148230"/>
                </a:lnTo>
                <a:lnTo>
                  <a:pt x="155618" y="157572"/>
                </a:lnTo>
                <a:lnTo>
                  <a:pt x="159307" y="160258"/>
                </a:lnTo>
                <a:lnTo>
                  <a:pt x="162561" y="163002"/>
                </a:lnTo>
                <a:lnTo>
                  <a:pt x="165523" y="165783"/>
                </a:lnTo>
                <a:lnTo>
                  <a:pt x="167498" y="168590"/>
                </a:lnTo>
                <a:lnTo>
                  <a:pt x="168815" y="171414"/>
                </a:lnTo>
                <a:lnTo>
                  <a:pt x="169692" y="174248"/>
                </a:lnTo>
                <a:lnTo>
                  <a:pt x="170668" y="182478"/>
                </a:lnTo>
                <a:lnTo>
                  <a:pt x="170928" y="187340"/>
                </a:lnTo>
                <a:lnTo>
                  <a:pt x="170307" y="192486"/>
                </a:lnTo>
                <a:lnTo>
                  <a:pt x="169100" y="197822"/>
                </a:lnTo>
                <a:lnTo>
                  <a:pt x="167501" y="203284"/>
                </a:lnTo>
                <a:lnTo>
                  <a:pt x="165642" y="208830"/>
                </a:lnTo>
                <a:lnTo>
                  <a:pt x="163609" y="214433"/>
                </a:lnTo>
                <a:lnTo>
                  <a:pt x="161459" y="220073"/>
                </a:lnTo>
                <a:lnTo>
                  <a:pt x="156954" y="228880"/>
                </a:lnTo>
                <a:lnTo>
                  <a:pt x="154642" y="232562"/>
                </a:lnTo>
                <a:lnTo>
                  <a:pt x="151512" y="236921"/>
                </a:lnTo>
                <a:lnTo>
                  <a:pt x="147840" y="241733"/>
                </a:lnTo>
                <a:lnTo>
                  <a:pt x="143803" y="246845"/>
                </a:lnTo>
                <a:lnTo>
                  <a:pt x="139524" y="251206"/>
                </a:lnTo>
                <a:lnTo>
                  <a:pt x="135084" y="255066"/>
                </a:lnTo>
                <a:lnTo>
                  <a:pt x="130537" y="258592"/>
                </a:lnTo>
                <a:lnTo>
                  <a:pt x="125917" y="261895"/>
                </a:lnTo>
                <a:lnTo>
                  <a:pt x="121250" y="265049"/>
                </a:lnTo>
                <a:lnTo>
                  <a:pt x="111832" y="271094"/>
                </a:lnTo>
                <a:lnTo>
                  <a:pt x="102354" y="276956"/>
                </a:lnTo>
                <a:lnTo>
                  <a:pt x="98398" y="279852"/>
                </a:lnTo>
                <a:lnTo>
                  <a:pt x="94966" y="282736"/>
                </a:lnTo>
                <a:lnTo>
                  <a:pt x="91885" y="285611"/>
                </a:lnTo>
                <a:lnTo>
                  <a:pt x="88244" y="287528"/>
                </a:lnTo>
                <a:lnTo>
                  <a:pt x="84229" y="288805"/>
                </a:lnTo>
                <a:lnTo>
                  <a:pt x="79964" y="289657"/>
                </a:lnTo>
                <a:lnTo>
                  <a:pt x="76328" y="290225"/>
                </a:lnTo>
                <a:lnTo>
                  <a:pt x="73109" y="290604"/>
                </a:lnTo>
                <a:lnTo>
                  <a:pt x="70170" y="290856"/>
                </a:lnTo>
                <a:lnTo>
                  <a:pt x="67417" y="290072"/>
                </a:lnTo>
                <a:lnTo>
                  <a:pt x="62240" y="286660"/>
                </a:lnTo>
                <a:lnTo>
                  <a:pt x="57360" y="282601"/>
                </a:lnTo>
                <a:lnTo>
                  <a:pt x="52536" y="277124"/>
                </a:lnTo>
                <a:lnTo>
                  <a:pt x="51130" y="275508"/>
                </a:lnTo>
                <a:lnTo>
                  <a:pt x="50754" y="274125"/>
                </a:lnTo>
                <a:lnTo>
                  <a:pt x="50004" y="26564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0" name="SMARTInkAnnotation49"/>
          <p:cNvSpPr/>
          <p:nvPr/>
        </p:nvSpPr>
        <p:spPr>
          <a:xfrm>
            <a:off x="5300662" y="2923222"/>
            <a:ext cx="100014" cy="1"/>
          </a:xfrm>
          <a:custGeom>
            <a:avLst/>
            <a:gdLst/>
            <a:ahLst/>
            <a:cxnLst/>
            <a:rect l="0" t="0" r="0" b="0"/>
            <a:pathLst>
              <a:path w="100014" h="1">
                <a:moveTo>
                  <a:pt x="0" y="0"/>
                </a:moveTo>
                <a:lnTo>
                  <a:pt x="10001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1" name="SMARTInkAnnotation50"/>
          <p:cNvSpPr/>
          <p:nvPr/>
        </p:nvSpPr>
        <p:spPr>
          <a:xfrm>
            <a:off x="5307806" y="3017520"/>
            <a:ext cx="85726" cy="17145"/>
          </a:xfrm>
          <a:custGeom>
            <a:avLst/>
            <a:gdLst/>
            <a:ahLst/>
            <a:cxnLst/>
            <a:rect l="0" t="0" r="0" b="0"/>
            <a:pathLst>
              <a:path w="85726" h="17145">
                <a:moveTo>
                  <a:pt x="0" y="17144"/>
                </a:moveTo>
                <a:lnTo>
                  <a:pt x="33872" y="17144"/>
                </a:lnTo>
                <a:lnTo>
                  <a:pt x="37663" y="16192"/>
                </a:lnTo>
                <a:lnTo>
                  <a:pt x="40983" y="14605"/>
                </a:lnTo>
                <a:lnTo>
                  <a:pt x="43991" y="12594"/>
                </a:lnTo>
                <a:lnTo>
                  <a:pt x="47584" y="11253"/>
                </a:lnTo>
                <a:lnTo>
                  <a:pt x="51566" y="10360"/>
                </a:lnTo>
                <a:lnTo>
                  <a:pt x="55808" y="9764"/>
                </a:lnTo>
                <a:lnTo>
                  <a:pt x="60225" y="9367"/>
                </a:lnTo>
                <a:lnTo>
                  <a:pt x="64756" y="9102"/>
                </a:lnTo>
                <a:lnTo>
                  <a:pt x="69365" y="8925"/>
                </a:lnTo>
                <a:lnTo>
                  <a:pt x="73230" y="7855"/>
                </a:lnTo>
                <a:lnTo>
                  <a:pt x="76602" y="6189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2" name="SMARTInkAnnotation51"/>
          <p:cNvSpPr/>
          <p:nvPr/>
        </p:nvSpPr>
        <p:spPr>
          <a:xfrm>
            <a:off x="5565106" y="2841372"/>
            <a:ext cx="221332" cy="227434"/>
          </a:xfrm>
          <a:custGeom>
            <a:avLst/>
            <a:gdLst/>
            <a:ahLst/>
            <a:cxnLst/>
            <a:rect l="0" t="0" r="0" b="0"/>
            <a:pathLst>
              <a:path w="221332" h="227434">
                <a:moveTo>
                  <a:pt x="28450" y="21842"/>
                </a:moveTo>
                <a:lnTo>
                  <a:pt x="28450" y="17292"/>
                </a:lnTo>
                <a:lnTo>
                  <a:pt x="29244" y="15951"/>
                </a:lnTo>
                <a:lnTo>
                  <a:pt x="30567" y="15058"/>
                </a:lnTo>
                <a:lnTo>
                  <a:pt x="34153" y="14065"/>
                </a:lnTo>
                <a:lnTo>
                  <a:pt x="38393" y="13623"/>
                </a:lnTo>
                <a:lnTo>
                  <a:pt x="45040" y="10887"/>
                </a:lnTo>
                <a:lnTo>
                  <a:pt x="49035" y="8824"/>
                </a:lnTo>
                <a:lnTo>
                  <a:pt x="53285" y="7448"/>
                </a:lnTo>
                <a:lnTo>
                  <a:pt x="57707" y="6532"/>
                </a:lnTo>
                <a:lnTo>
                  <a:pt x="62243" y="5920"/>
                </a:lnTo>
                <a:lnTo>
                  <a:pt x="66854" y="4560"/>
                </a:lnTo>
                <a:lnTo>
                  <a:pt x="71515" y="2701"/>
                </a:lnTo>
                <a:lnTo>
                  <a:pt x="76210" y="509"/>
                </a:lnTo>
                <a:lnTo>
                  <a:pt x="83309" y="0"/>
                </a:lnTo>
                <a:lnTo>
                  <a:pt x="92010" y="614"/>
                </a:lnTo>
                <a:lnTo>
                  <a:pt x="101780" y="1975"/>
                </a:lnTo>
                <a:lnTo>
                  <a:pt x="109880" y="2883"/>
                </a:lnTo>
                <a:lnTo>
                  <a:pt x="116868" y="3488"/>
                </a:lnTo>
                <a:lnTo>
                  <a:pt x="123115" y="3891"/>
                </a:lnTo>
                <a:lnTo>
                  <a:pt x="128072" y="5112"/>
                </a:lnTo>
                <a:lnTo>
                  <a:pt x="132171" y="6879"/>
                </a:lnTo>
                <a:lnTo>
                  <a:pt x="138842" y="11382"/>
                </a:lnTo>
                <a:lnTo>
                  <a:pt x="144453" y="16558"/>
                </a:lnTo>
                <a:lnTo>
                  <a:pt x="149593" y="22034"/>
                </a:lnTo>
                <a:lnTo>
                  <a:pt x="152074" y="24828"/>
                </a:lnTo>
                <a:lnTo>
                  <a:pt x="154522" y="28595"/>
                </a:lnTo>
                <a:lnTo>
                  <a:pt x="156948" y="33012"/>
                </a:lnTo>
                <a:lnTo>
                  <a:pt x="159360" y="37861"/>
                </a:lnTo>
                <a:lnTo>
                  <a:pt x="161761" y="42047"/>
                </a:lnTo>
                <a:lnTo>
                  <a:pt x="164155" y="45790"/>
                </a:lnTo>
                <a:lnTo>
                  <a:pt x="166545" y="49237"/>
                </a:lnTo>
                <a:lnTo>
                  <a:pt x="167344" y="53441"/>
                </a:lnTo>
                <a:lnTo>
                  <a:pt x="167084" y="58148"/>
                </a:lnTo>
                <a:lnTo>
                  <a:pt x="166117" y="63191"/>
                </a:lnTo>
                <a:lnTo>
                  <a:pt x="164677" y="68458"/>
                </a:lnTo>
                <a:lnTo>
                  <a:pt x="162925" y="73875"/>
                </a:lnTo>
                <a:lnTo>
                  <a:pt x="160963" y="79391"/>
                </a:lnTo>
                <a:lnTo>
                  <a:pt x="156666" y="90600"/>
                </a:lnTo>
                <a:lnTo>
                  <a:pt x="147439" y="113318"/>
                </a:lnTo>
                <a:lnTo>
                  <a:pt x="144289" y="119021"/>
                </a:lnTo>
                <a:lnTo>
                  <a:pt x="140601" y="124728"/>
                </a:lnTo>
                <a:lnTo>
                  <a:pt x="136555" y="130438"/>
                </a:lnTo>
                <a:lnTo>
                  <a:pt x="132270" y="136149"/>
                </a:lnTo>
                <a:lnTo>
                  <a:pt x="123275" y="147576"/>
                </a:lnTo>
                <a:lnTo>
                  <a:pt x="95088" y="181863"/>
                </a:lnTo>
                <a:lnTo>
                  <a:pt x="90338" y="186625"/>
                </a:lnTo>
                <a:lnTo>
                  <a:pt x="85583" y="190753"/>
                </a:lnTo>
                <a:lnTo>
                  <a:pt x="80827" y="194457"/>
                </a:lnTo>
                <a:lnTo>
                  <a:pt x="76068" y="197879"/>
                </a:lnTo>
                <a:lnTo>
                  <a:pt x="71308" y="201113"/>
                </a:lnTo>
                <a:lnTo>
                  <a:pt x="66547" y="204221"/>
                </a:lnTo>
                <a:lnTo>
                  <a:pt x="62579" y="207246"/>
                </a:lnTo>
                <a:lnTo>
                  <a:pt x="56054" y="213146"/>
                </a:lnTo>
                <a:lnTo>
                  <a:pt x="50508" y="218944"/>
                </a:lnTo>
                <a:lnTo>
                  <a:pt x="47918" y="221823"/>
                </a:lnTo>
                <a:lnTo>
                  <a:pt x="44604" y="223743"/>
                </a:lnTo>
                <a:lnTo>
                  <a:pt x="40807" y="225023"/>
                </a:lnTo>
                <a:lnTo>
                  <a:pt x="36688" y="225876"/>
                </a:lnTo>
                <a:lnTo>
                  <a:pt x="29995" y="226824"/>
                </a:lnTo>
                <a:lnTo>
                  <a:pt x="24374" y="227246"/>
                </a:lnTo>
                <a:lnTo>
                  <a:pt x="19231" y="227433"/>
                </a:lnTo>
                <a:lnTo>
                  <a:pt x="16748" y="226530"/>
                </a:lnTo>
                <a:lnTo>
                  <a:pt x="11872" y="222987"/>
                </a:lnTo>
                <a:lnTo>
                  <a:pt x="7059" y="218238"/>
                </a:lnTo>
                <a:lnTo>
                  <a:pt x="4665" y="215638"/>
                </a:lnTo>
                <a:lnTo>
                  <a:pt x="3068" y="212952"/>
                </a:lnTo>
                <a:lnTo>
                  <a:pt x="1294" y="207428"/>
                </a:lnTo>
                <a:lnTo>
                  <a:pt x="821" y="203668"/>
                </a:lnTo>
                <a:lnTo>
                  <a:pt x="506" y="199257"/>
                </a:lnTo>
                <a:lnTo>
                  <a:pt x="155" y="190229"/>
                </a:lnTo>
                <a:lnTo>
                  <a:pt x="0" y="183041"/>
                </a:lnTo>
                <a:lnTo>
                  <a:pt x="752" y="178838"/>
                </a:lnTo>
                <a:lnTo>
                  <a:pt x="2047" y="174131"/>
                </a:lnTo>
                <a:lnTo>
                  <a:pt x="3704" y="169088"/>
                </a:lnTo>
                <a:lnTo>
                  <a:pt x="6397" y="164774"/>
                </a:lnTo>
                <a:lnTo>
                  <a:pt x="9779" y="160945"/>
                </a:lnTo>
                <a:lnTo>
                  <a:pt x="13622" y="157440"/>
                </a:lnTo>
                <a:lnTo>
                  <a:pt x="17771" y="154151"/>
                </a:lnTo>
                <a:lnTo>
                  <a:pt x="22124" y="151006"/>
                </a:lnTo>
                <a:lnTo>
                  <a:pt x="26614" y="147956"/>
                </a:lnTo>
                <a:lnTo>
                  <a:pt x="30401" y="144971"/>
                </a:lnTo>
                <a:lnTo>
                  <a:pt x="36726" y="139114"/>
                </a:lnTo>
                <a:lnTo>
                  <a:pt x="40317" y="136218"/>
                </a:lnTo>
                <a:lnTo>
                  <a:pt x="44299" y="133336"/>
                </a:lnTo>
                <a:lnTo>
                  <a:pt x="48541" y="130461"/>
                </a:lnTo>
                <a:lnTo>
                  <a:pt x="53751" y="128545"/>
                </a:lnTo>
                <a:lnTo>
                  <a:pt x="59605" y="127268"/>
                </a:lnTo>
                <a:lnTo>
                  <a:pt x="65888" y="126416"/>
                </a:lnTo>
                <a:lnTo>
                  <a:pt x="71665" y="125848"/>
                </a:lnTo>
                <a:lnTo>
                  <a:pt x="77104" y="125470"/>
                </a:lnTo>
                <a:lnTo>
                  <a:pt x="82317" y="125218"/>
                </a:lnTo>
                <a:lnTo>
                  <a:pt x="87381" y="126002"/>
                </a:lnTo>
                <a:lnTo>
                  <a:pt x="92343" y="127477"/>
                </a:lnTo>
                <a:lnTo>
                  <a:pt x="97239" y="129413"/>
                </a:lnTo>
                <a:lnTo>
                  <a:pt x="102091" y="130704"/>
                </a:lnTo>
                <a:lnTo>
                  <a:pt x="106913" y="131564"/>
                </a:lnTo>
                <a:lnTo>
                  <a:pt x="111714" y="132138"/>
                </a:lnTo>
                <a:lnTo>
                  <a:pt x="116504" y="133473"/>
                </a:lnTo>
                <a:lnTo>
                  <a:pt x="121284" y="135315"/>
                </a:lnTo>
                <a:lnTo>
                  <a:pt x="126058" y="137496"/>
                </a:lnTo>
                <a:lnTo>
                  <a:pt x="130828" y="140855"/>
                </a:lnTo>
                <a:lnTo>
                  <a:pt x="135596" y="144999"/>
                </a:lnTo>
                <a:lnTo>
                  <a:pt x="140362" y="149667"/>
                </a:lnTo>
                <a:lnTo>
                  <a:pt x="145127" y="153732"/>
                </a:lnTo>
                <a:lnTo>
                  <a:pt x="149891" y="157393"/>
                </a:lnTo>
                <a:lnTo>
                  <a:pt x="154654" y="160787"/>
                </a:lnTo>
                <a:lnTo>
                  <a:pt x="158624" y="164003"/>
                </a:lnTo>
                <a:lnTo>
                  <a:pt x="165151" y="170115"/>
                </a:lnTo>
                <a:lnTo>
                  <a:pt x="168796" y="173079"/>
                </a:lnTo>
                <a:lnTo>
                  <a:pt x="172815" y="176006"/>
                </a:lnTo>
                <a:lnTo>
                  <a:pt x="177081" y="178911"/>
                </a:lnTo>
                <a:lnTo>
                  <a:pt x="183938" y="184678"/>
                </a:lnTo>
                <a:lnTo>
                  <a:pt x="190424" y="190416"/>
                </a:lnTo>
                <a:lnTo>
                  <a:pt x="194377" y="193280"/>
                </a:lnTo>
                <a:lnTo>
                  <a:pt x="198599" y="196142"/>
                </a:lnTo>
                <a:lnTo>
                  <a:pt x="205407" y="201862"/>
                </a:lnTo>
                <a:lnTo>
                  <a:pt x="211079" y="207578"/>
                </a:lnTo>
                <a:lnTo>
                  <a:pt x="216246" y="213294"/>
                </a:lnTo>
                <a:lnTo>
                  <a:pt x="221331" y="21901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3" name="SMARTInkAnnotation52"/>
          <p:cNvSpPr/>
          <p:nvPr/>
        </p:nvSpPr>
        <p:spPr>
          <a:xfrm>
            <a:off x="5857911" y="2820457"/>
            <a:ext cx="142714" cy="257071"/>
          </a:xfrm>
          <a:custGeom>
            <a:avLst/>
            <a:gdLst/>
            <a:ahLst/>
            <a:cxnLst/>
            <a:rect l="0" t="0" r="0" b="0"/>
            <a:pathLst>
              <a:path w="142714" h="257071">
                <a:moveTo>
                  <a:pt x="35683" y="8468"/>
                </a:moveTo>
                <a:lnTo>
                  <a:pt x="35683" y="0"/>
                </a:lnTo>
                <a:lnTo>
                  <a:pt x="35683" y="11836"/>
                </a:lnTo>
                <a:lnTo>
                  <a:pt x="34889" y="14523"/>
                </a:lnTo>
                <a:lnTo>
                  <a:pt x="31890" y="20049"/>
                </a:lnTo>
                <a:lnTo>
                  <a:pt x="27911" y="25680"/>
                </a:lnTo>
                <a:lnTo>
                  <a:pt x="23497" y="32310"/>
                </a:lnTo>
                <a:lnTo>
                  <a:pt x="21209" y="36745"/>
                </a:lnTo>
                <a:lnTo>
                  <a:pt x="18890" y="41607"/>
                </a:lnTo>
                <a:lnTo>
                  <a:pt x="14196" y="52089"/>
                </a:lnTo>
                <a:lnTo>
                  <a:pt x="4716" y="74340"/>
                </a:lnTo>
                <a:lnTo>
                  <a:pt x="3132" y="80957"/>
                </a:lnTo>
                <a:lnTo>
                  <a:pt x="2076" y="88227"/>
                </a:lnTo>
                <a:lnTo>
                  <a:pt x="1372" y="95930"/>
                </a:lnTo>
                <a:lnTo>
                  <a:pt x="903" y="102971"/>
                </a:lnTo>
                <a:lnTo>
                  <a:pt x="589" y="109570"/>
                </a:lnTo>
                <a:lnTo>
                  <a:pt x="242" y="121982"/>
                </a:lnTo>
                <a:lnTo>
                  <a:pt x="19" y="148012"/>
                </a:lnTo>
                <a:lnTo>
                  <a:pt x="0" y="155790"/>
                </a:lnTo>
                <a:lnTo>
                  <a:pt x="782" y="162880"/>
                </a:lnTo>
                <a:lnTo>
                  <a:pt x="2096" y="169512"/>
                </a:lnTo>
                <a:lnTo>
                  <a:pt x="3767" y="175838"/>
                </a:lnTo>
                <a:lnTo>
                  <a:pt x="4880" y="181008"/>
                </a:lnTo>
                <a:lnTo>
                  <a:pt x="5622" y="185407"/>
                </a:lnTo>
                <a:lnTo>
                  <a:pt x="6117" y="189292"/>
                </a:lnTo>
                <a:lnTo>
                  <a:pt x="7241" y="193787"/>
                </a:lnTo>
                <a:lnTo>
                  <a:pt x="8784" y="198689"/>
                </a:lnTo>
                <a:lnTo>
                  <a:pt x="10607" y="203862"/>
                </a:lnTo>
                <a:lnTo>
                  <a:pt x="12615" y="208263"/>
                </a:lnTo>
                <a:lnTo>
                  <a:pt x="19234" y="219960"/>
                </a:lnTo>
                <a:lnTo>
                  <a:pt x="21542" y="224710"/>
                </a:lnTo>
                <a:lnTo>
                  <a:pt x="23874" y="229782"/>
                </a:lnTo>
                <a:lnTo>
                  <a:pt x="27016" y="234115"/>
                </a:lnTo>
                <a:lnTo>
                  <a:pt x="30699" y="237957"/>
                </a:lnTo>
                <a:lnTo>
                  <a:pt x="34742" y="241471"/>
                </a:lnTo>
                <a:lnTo>
                  <a:pt x="38230" y="243813"/>
                </a:lnTo>
                <a:lnTo>
                  <a:pt x="41350" y="245374"/>
                </a:lnTo>
                <a:lnTo>
                  <a:pt x="44224" y="246416"/>
                </a:lnTo>
                <a:lnTo>
                  <a:pt x="47726" y="248062"/>
                </a:lnTo>
                <a:lnTo>
                  <a:pt x="51649" y="250112"/>
                </a:lnTo>
                <a:lnTo>
                  <a:pt x="55852" y="252432"/>
                </a:lnTo>
                <a:lnTo>
                  <a:pt x="59448" y="253978"/>
                </a:lnTo>
                <a:lnTo>
                  <a:pt x="62638" y="255009"/>
                </a:lnTo>
                <a:lnTo>
                  <a:pt x="65559" y="255696"/>
                </a:lnTo>
                <a:lnTo>
                  <a:pt x="68300" y="256154"/>
                </a:lnTo>
                <a:lnTo>
                  <a:pt x="70922" y="256459"/>
                </a:lnTo>
                <a:lnTo>
                  <a:pt x="73463" y="256663"/>
                </a:lnTo>
                <a:lnTo>
                  <a:pt x="76744" y="256799"/>
                </a:lnTo>
                <a:lnTo>
                  <a:pt x="84624" y="256949"/>
                </a:lnTo>
                <a:lnTo>
                  <a:pt x="88948" y="256037"/>
                </a:lnTo>
                <a:lnTo>
                  <a:pt x="93418" y="254477"/>
                </a:lnTo>
                <a:lnTo>
                  <a:pt x="104414" y="249679"/>
                </a:lnTo>
                <a:lnTo>
                  <a:pt x="106903" y="248332"/>
                </a:lnTo>
                <a:lnTo>
                  <a:pt x="113903" y="244297"/>
                </a:lnTo>
                <a:lnTo>
                  <a:pt x="117199" y="241887"/>
                </a:lnTo>
                <a:lnTo>
                  <a:pt x="120189" y="239328"/>
                </a:lnTo>
                <a:lnTo>
                  <a:pt x="122976" y="236670"/>
                </a:lnTo>
                <a:lnTo>
                  <a:pt x="125628" y="232992"/>
                </a:lnTo>
                <a:lnTo>
                  <a:pt x="128191" y="228636"/>
                </a:lnTo>
                <a:lnTo>
                  <a:pt x="130692" y="223826"/>
                </a:lnTo>
                <a:lnTo>
                  <a:pt x="133153" y="220620"/>
                </a:lnTo>
                <a:lnTo>
                  <a:pt x="135588" y="218483"/>
                </a:lnTo>
                <a:lnTo>
                  <a:pt x="138005" y="217057"/>
                </a:lnTo>
                <a:lnTo>
                  <a:pt x="139616" y="215155"/>
                </a:lnTo>
                <a:lnTo>
                  <a:pt x="140691" y="212934"/>
                </a:lnTo>
                <a:lnTo>
                  <a:pt x="141884" y="207927"/>
                </a:lnTo>
                <a:lnTo>
                  <a:pt x="142414" y="202526"/>
                </a:lnTo>
                <a:lnTo>
                  <a:pt x="142650" y="196951"/>
                </a:lnTo>
                <a:lnTo>
                  <a:pt x="142713" y="194131"/>
                </a:lnTo>
                <a:lnTo>
                  <a:pt x="141962" y="192250"/>
                </a:lnTo>
                <a:lnTo>
                  <a:pt x="140667" y="190997"/>
                </a:lnTo>
                <a:lnTo>
                  <a:pt x="139009" y="190161"/>
                </a:lnTo>
                <a:lnTo>
                  <a:pt x="135051" y="186693"/>
                </a:lnTo>
                <a:lnTo>
                  <a:pt x="132884" y="184435"/>
                </a:lnTo>
                <a:lnTo>
                  <a:pt x="130646" y="182929"/>
                </a:lnTo>
                <a:lnTo>
                  <a:pt x="128361" y="181925"/>
                </a:lnTo>
                <a:lnTo>
                  <a:pt x="126043" y="181256"/>
                </a:lnTo>
                <a:lnTo>
                  <a:pt x="123704" y="180810"/>
                </a:lnTo>
                <a:lnTo>
                  <a:pt x="121351" y="180513"/>
                </a:lnTo>
                <a:lnTo>
                  <a:pt x="118988" y="180314"/>
                </a:lnTo>
                <a:lnTo>
                  <a:pt x="116620" y="180182"/>
                </a:lnTo>
                <a:lnTo>
                  <a:pt x="111871" y="180035"/>
                </a:lnTo>
                <a:lnTo>
                  <a:pt x="100944" y="179953"/>
                </a:lnTo>
                <a:lnTo>
                  <a:pt x="96652" y="180893"/>
                </a:lnTo>
                <a:lnTo>
                  <a:pt x="92204" y="182473"/>
                </a:lnTo>
                <a:lnTo>
                  <a:pt x="87651" y="184479"/>
                </a:lnTo>
                <a:lnTo>
                  <a:pt x="83822" y="186768"/>
                </a:lnTo>
                <a:lnTo>
                  <a:pt x="80476" y="189247"/>
                </a:lnTo>
                <a:lnTo>
                  <a:pt x="77451" y="191852"/>
                </a:lnTo>
                <a:lnTo>
                  <a:pt x="74640" y="194542"/>
                </a:lnTo>
                <a:lnTo>
                  <a:pt x="71973" y="197287"/>
                </a:lnTo>
                <a:lnTo>
                  <a:pt x="69402" y="200070"/>
                </a:lnTo>
                <a:lnTo>
                  <a:pt x="66099" y="202877"/>
                </a:lnTo>
                <a:lnTo>
                  <a:pt x="62310" y="205701"/>
                </a:lnTo>
                <a:lnTo>
                  <a:pt x="58197" y="208537"/>
                </a:lnTo>
                <a:lnTo>
                  <a:pt x="54661" y="210427"/>
                </a:lnTo>
                <a:lnTo>
                  <a:pt x="51510" y="211687"/>
                </a:lnTo>
                <a:lnTo>
                  <a:pt x="48615" y="212528"/>
                </a:lnTo>
                <a:lnTo>
                  <a:pt x="45892" y="214040"/>
                </a:lnTo>
                <a:lnTo>
                  <a:pt x="43283" y="216001"/>
                </a:lnTo>
                <a:lnTo>
                  <a:pt x="40749" y="218261"/>
                </a:lnTo>
                <a:lnTo>
                  <a:pt x="39060" y="221672"/>
                </a:lnTo>
                <a:lnTo>
                  <a:pt x="37934" y="225851"/>
                </a:lnTo>
                <a:lnTo>
                  <a:pt x="37183" y="230543"/>
                </a:lnTo>
                <a:lnTo>
                  <a:pt x="36683" y="235575"/>
                </a:lnTo>
                <a:lnTo>
                  <a:pt x="36350" y="240835"/>
                </a:lnTo>
                <a:lnTo>
                  <a:pt x="35683" y="25707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4" name="SMARTInkAnnotation53"/>
          <p:cNvSpPr/>
          <p:nvPr/>
        </p:nvSpPr>
        <p:spPr>
          <a:xfrm>
            <a:off x="6107906" y="3043237"/>
            <a:ext cx="14289" cy="25718"/>
          </a:xfrm>
          <a:custGeom>
            <a:avLst/>
            <a:gdLst/>
            <a:ahLst/>
            <a:cxnLst/>
            <a:rect l="0" t="0" r="0" b="0"/>
            <a:pathLst>
              <a:path w="14289" h="25718">
                <a:moveTo>
                  <a:pt x="0" y="25717"/>
                </a:moveTo>
                <a:lnTo>
                  <a:pt x="0" y="18337"/>
                </a:lnTo>
                <a:lnTo>
                  <a:pt x="794" y="16987"/>
                </a:lnTo>
                <a:lnTo>
                  <a:pt x="2117" y="15135"/>
                </a:lnTo>
                <a:lnTo>
                  <a:pt x="6151" y="9869"/>
                </a:lnTo>
                <a:lnTo>
                  <a:pt x="6482" y="8484"/>
                </a:lnTo>
                <a:lnTo>
                  <a:pt x="6702" y="6609"/>
                </a:lnTo>
                <a:lnTo>
                  <a:pt x="6849" y="4406"/>
                </a:lnTo>
                <a:lnTo>
                  <a:pt x="7742" y="2937"/>
                </a:lnTo>
                <a:lnTo>
                  <a:pt x="9130" y="1958"/>
                </a:lnTo>
                <a:lnTo>
                  <a:pt x="14270" y="7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5" name="SMARTInkAnnotation54"/>
          <p:cNvSpPr/>
          <p:nvPr/>
        </p:nvSpPr>
        <p:spPr>
          <a:xfrm>
            <a:off x="6200785" y="2846070"/>
            <a:ext cx="142436" cy="222768"/>
          </a:xfrm>
          <a:custGeom>
            <a:avLst/>
            <a:gdLst/>
            <a:ahLst/>
            <a:cxnLst/>
            <a:rect l="0" t="0" r="0" b="0"/>
            <a:pathLst>
              <a:path w="142436" h="222768">
                <a:moveTo>
                  <a:pt x="64284" y="0"/>
                </a:moveTo>
                <a:lnTo>
                  <a:pt x="46524" y="0"/>
                </a:lnTo>
                <a:lnTo>
                  <a:pt x="43712" y="952"/>
                </a:lnTo>
                <a:lnTo>
                  <a:pt x="40250" y="2540"/>
                </a:lnTo>
                <a:lnTo>
                  <a:pt x="36355" y="4551"/>
                </a:lnTo>
                <a:lnTo>
                  <a:pt x="32965" y="5891"/>
                </a:lnTo>
                <a:lnTo>
                  <a:pt x="29910" y="6785"/>
                </a:lnTo>
                <a:lnTo>
                  <a:pt x="27080" y="7381"/>
                </a:lnTo>
                <a:lnTo>
                  <a:pt x="24400" y="8730"/>
                </a:lnTo>
                <a:lnTo>
                  <a:pt x="21820" y="10583"/>
                </a:lnTo>
                <a:lnTo>
                  <a:pt x="19305" y="12770"/>
                </a:lnTo>
                <a:lnTo>
                  <a:pt x="16835" y="15181"/>
                </a:lnTo>
                <a:lnTo>
                  <a:pt x="14395" y="17741"/>
                </a:lnTo>
                <a:lnTo>
                  <a:pt x="11975" y="20399"/>
                </a:lnTo>
                <a:lnTo>
                  <a:pt x="7169" y="25894"/>
                </a:lnTo>
                <a:lnTo>
                  <a:pt x="4776" y="28693"/>
                </a:lnTo>
                <a:lnTo>
                  <a:pt x="3180" y="31511"/>
                </a:lnTo>
                <a:lnTo>
                  <a:pt x="1408" y="37182"/>
                </a:lnTo>
                <a:lnTo>
                  <a:pt x="410" y="41179"/>
                </a:lnTo>
                <a:lnTo>
                  <a:pt x="114" y="46914"/>
                </a:lnTo>
                <a:lnTo>
                  <a:pt x="0" y="58419"/>
                </a:lnTo>
                <a:lnTo>
                  <a:pt x="2111" y="61842"/>
                </a:lnTo>
                <a:lnTo>
                  <a:pt x="5695" y="66537"/>
                </a:lnTo>
                <a:lnTo>
                  <a:pt x="9934" y="71800"/>
                </a:lnTo>
                <a:lnTo>
                  <a:pt x="12175" y="73584"/>
                </a:lnTo>
                <a:lnTo>
                  <a:pt x="14463" y="74773"/>
                </a:lnTo>
                <a:lnTo>
                  <a:pt x="16782" y="75566"/>
                </a:lnTo>
                <a:lnTo>
                  <a:pt x="19916" y="77047"/>
                </a:lnTo>
                <a:lnTo>
                  <a:pt x="23592" y="78987"/>
                </a:lnTo>
                <a:lnTo>
                  <a:pt x="27631" y="81233"/>
                </a:lnTo>
                <a:lnTo>
                  <a:pt x="31117" y="82730"/>
                </a:lnTo>
                <a:lnTo>
                  <a:pt x="34235" y="83729"/>
                </a:lnTo>
                <a:lnTo>
                  <a:pt x="37108" y="84394"/>
                </a:lnTo>
                <a:lnTo>
                  <a:pt x="40610" y="85790"/>
                </a:lnTo>
                <a:lnTo>
                  <a:pt x="44533" y="87673"/>
                </a:lnTo>
                <a:lnTo>
                  <a:pt x="48735" y="89881"/>
                </a:lnTo>
                <a:lnTo>
                  <a:pt x="53917" y="91353"/>
                </a:lnTo>
                <a:lnTo>
                  <a:pt x="59754" y="92335"/>
                </a:lnTo>
                <a:lnTo>
                  <a:pt x="66026" y="92989"/>
                </a:lnTo>
                <a:lnTo>
                  <a:pt x="71795" y="94377"/>
                </a:lnTo>
                <a:lnTo>
                  <a:pt x="77229" y="96256"/>
                </a:lnTo>
                <a:lnTo>
                  <a:pt x="82438" y="98460"/>
                </a:lnTo>
                <a:lnTo>
                  <a:pt x="87499" y="100883"/>
                </a:lnTo>
                <a:lnTo>
                  <a:pt x="92461" y="103450"/>
                </a:lnTo>
                <a:lnTo>
                  <a:pt x="102207" y="108843"/>
                </a:lnTo>
                <a:lnTo>
                  <a:pt x="111830" y="114414"/>
                </a:lnTo>
                <a:lnTo>
                  <a:pt x="115825" y="117234"/>
                </a:lnTo>
                <a:lnTo>
                  <a:pt x="119282" y="120066"/>
                </a:lnTo>
                <a:lnTo>
                  <a:pt x="122380" y="122906"/>
                </a:lnTo>
                <a:lnTo>
                  <a:pt x="125240" y="125752"/>
                </a:lnTo>
                <a:lnTo>
                  <a:pt x="127939" y="128602"/>
                </a:lnTo>
                <a:lnTo>
                  <a:pt x="130533" y="131455"/>
                </a:lnTo>
                <a:lnTo>
                  <a:pt x="133056" y="135261"/>
                </a:lnTo>
                <a:lnTo>
                  <a:pt x="135532" y="139704"/>
                </a:lnTo>
                <a:lnTo>
                  <a:pt x="137977" y="144571"/>
                </a:lnTo>
                <a:lnTo>
                  <a:pt x="139606" y="148768"/>
                </a:lnTo>
                <a:lnTo>
                  <a:pt x="140692" y="152519"/>
                </a:lnTo>
                <a:lnTo>
                  <a:pt x="141899" y="159226"/>
                </a:lnTo>
                <a:lnTo>
                  <a:pt x="142435" y="165382"/>
                </a:lnTo>
                <a:lnTo>
                  <a:pt x="141784" y="169310"/>
                </a:lnTo>
                <a:lnTo>
                  <a:pt x="140557" y="173833"/>
                </a:lnTo>
                <a:lnTo>
                  <a:pt x="138945" y="178754"/>
                </a:lnTo>
                <a:lnTo>
                  <a:pt x="137077" y="182987"/>
                </a:lnTo>
                <a:lnTo>
                  <a:pt x="135037" y="186761"/>
                </a:lnTo>
                <a:lnTo>
                  <a:pt x="130655" y="193495"/>
                </a:lnTo>
                <a:lnTo>
                  <a:pt x="128375" y="196624"/>
                </a:lnTo>
                <a:lnTo>
                  <a:pt x="126061" y="199662"/>
                </a:lnTo>
                <a:lnTo>
                  <a:pt x="121373" y="205579"/>
                </a:lnTo>
                <a:lnTo>
                  <a:pt x="119012" y="208490"/>
                </a:lnTo>
                <a:lnTo>
                  <a:pt x="116644" y="210430"/>
                </a:lnTo>
                <a:lnTo>
                  <a:pt x="114272" y="211724"/>
                </a:lnTo>
                <a:lnTo>
                  <a:pt x="111897" y="212587"/>
                </a:lnTo>
                <a:lnTo>
                  <a:pt x="108725" y="214115"/>
                </a:lnTo>
                <a:lnTo>
                  <a:pt x="105024" y="216085"/>
                </a:lnTo>
                <a:lnTo>
                  <a:pt x="100969" y="218352"/>
                </a:lnTo>
                <a:lnTo>
                  <a:pt x="97472" y="219863"/>
                </a:lnTo>
                <a:lnTo>
                  <a:pt x="94346" y="220870"/>
                </a:lnTo>
                <a:lnTo>
                  <a:pt x="91469" y="221541"/>
                </a:lnTo>
                <a:lnTo>
                  <a:pt x="87964" y="221990"/>
                </a:lnTo>
                <a:lnTo>
                  <a:pt x="84039" y="222288"/>
                </a:lnTo>
                <a:lnTo>
                  <a:pt x="76238" y="222619"/>
                </a:lnTo>
                <a:lnTo>
                  <a:pt x="70126" y="222767"/>
                </a:lnTo>
                <a:lnTo>
                  <a:pt x="67385" y="221854"/>
                </a:lnTo>
                <a:lnTo>
                  <a:pt x="64763" y="220292"/>
                </a:lnTo>
                <a:lnTo>
                  <a:pt x="62223" y="218299"/>
                </a:lnTo>
                <a:lnTo>
                  <a:pt x="59734" y="216017"/>
                </a:lnTo>
                <a:lnTo>
                  <a:pt x="57282" y="213544"/>
                </a:lnTo>
                <a:lnTo>
                  <a:pt x="54853" y="210943"/>
                </a:lnTo>
                <a:lnTo>
                  <a:pt x="50038" y="205512"/>
                </a:lnTo>
                <a:lnTo>
                  <a:pt x="47643" y="202730"/>
                </a:lnTo>
                <a:lnTo>
                  <a:pt x="46046" y="199923"/>
                </a:lnTo>
                <a:lnTo>
                  <a:pt x="44271" y="194265"/>
                </a:lnTo>
                <a:lnTo>
                  <a:pt x="43004" y="190470"/>
                </a:lnTo>
                <a:lnTo>
                  <a:pt x="41366" y="186035"/>
                </a:lnTo>
                <a:lnTo>
                  <a:pt x="39481" y="181173"/>
                </a:lnTo>
                <a:lnTo>
                  <a:pt x="38223" y="176979"/>
                </a:lnTo>
                <a:lnTo>
                  <a:pt x="37385" y="173231"/>
                </a:lnTo>
                <a:lnTo>
                  <a:pt x="36826" y="169780"/>
                </a:lnTo>
                <a:lnTo>
                  <a:pt x="36453" y="165574"/>
                </a:lnTo>
                <a:lnTo>
                  <a:pt x="36206" y="160865"/>
                </a:lnTo>
                <a:lnTo>
                  <a:pt x="36039" y="155821"/>
                </a:lnTo>
                <a:lnTo>
                  <a:pt x="36723" y="151505"/>
                </a:lnTo>
                <a:lnTo>
                  <a:pt x="37972" y="147676"/>
                </a:lnTo>
                <a:lnTo>
                  <a:pt x="39599" y="144171"/>
                </a:lnTo>
                <a:lnTo>
                  <a:pt x="40683" y="139928"/>
                </a:lnTo>
                <a:lnTo>
                  <a:pt x="41406" y="135196"/>
                </a:lnTo>
                <a:lnTo>
                  <a:pt x="41888" y="130135"/>
                </a:lnTo>
                <a:lnTo>
                  <a:pt x="43003" y="124857"/>
                </a:lnTo>
                <a:lnTo>
                  <a:pt x="44541" y="119433"/>
                </a:lnTo>
                <a:lnTo>
                  <a:pt x="46359" y="113912"/>
                </a:lnTo>
                <a:lnTo>
                  <a:pt x="48365" y="108326"/>
                </a:lnTo>
                <a:lnTo>
                  <a:pt x="52710" y="97040"/>
                </a:lnTo>
                <a:lnTo>
                  <a:pt x="54981" y="92316"/>
                </a:lnTo>
                <a:lnTo>
                  <a:pt x="57288" y="88214"/>
                </a:lnTo>
                <a:lnTo>
                  <a:pt x="59619" y="84526"/>
                </a:lnTo>
                <a:lnTo>
                  <a:pt x="62762" y="80163"/>
                </a:lnTo>
                <a:lnTo>
                  <a:pt x="66444" y="75350"/>
                </a:lnTo>
                <a:lnTo>
                  <a:pt x="70486" y="70236"/>
                </a:lnTo>
                <a:lnTo>
                  <a:pt x="73181" y="65873"/>
                </a:lnTo>
                <a:lnTo>
                  <a:pt x="74978" y="62013"/>
                </a:lnTo>
                <a:lnTo>
                  <a:pt x="76175" y="58487"/>
                </a:lnTo>
                <a:lnTo>
                  <a:pt x="78561" y="53279"/>
                </a:lnTo>
                <a:lnTo>
                  <a:pt x="81740" y="46949"/>
                </a:lnTo>
                <a:lnTo>
                  <a:pt x="85446" y="39872"/>
                </a:lnTo>
                <a:lnTo>
                  <a:pt x="87917" y="34201"/>
                </a:lnTo>
                <a:lnTo>
                  <a:pt x="89564" y="29468"/>
                </a:lnTo>
                <a:lnTo>
                  <a:pt x="90662" y="25360"/>
                </a:lnTo>
                <a:lnTo>
                  <a:pt x="90601" y="22622"/>
                </a:lnTo>
                <a:lnTo>
                  <a:pt x="89766" y="20796"/>
                </a:lnTo>
                <a:lnTo>
                  <a:pt x="85952" y="17358"/>
                </a:lnTo>
                <a:lnTo>
                  <a:pt x="81993" y="17208"/>
                </a:lnTo>
                <a:lnTo>
                  <a:pt x="71427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6" name="SMARTInkAnnotation55"/>
          <p:cNvSpPr/>
          <p:nvPr/>
        </p:nvSpPr>
        <p:spPr>
          <a:xfrm>
            <a:off x="6429470" y="2820353"/>
            <a:ext cx="92774" cy="274285"/>
          </a:xfrm>
          <a:custGeom>
            <a:avLst/>
            <a:gdLst/>
            <a:ahLst/>
            <a:cxnLst/>
            <a:rect l="0" t="0" r="0" b="0"/>
            <a:pathLst>
              <a:path w="92774" h="274285">
                <a:moveTo>
                  <a:pt x="92773" y="17144"/>
                </a:moveTo>
                <a:lnTo>
                  <a:pt x="92773" y="9763"/>
                </a:lnTo>
                <a:lnTo>
                  <a:pt x="91980" y="9366"/>
                </a:lnTo>
                <a:lnTo>
                  <a:pt x="90657" y="9101"/>
                </a:lnTo>
                <a:lnTo>
                  <a:pt x="86623" y="8676"/>
                </a:lnTo>
                <a:lnTo>
                  <a:pt x="83954" y="8618"/>
                </a:lnTo>
                <a:lnTo>
                  <a:pt x="82131" y="8603"/>
                </a:lnTo>
                <a:lnTo>
                  <a:pt x="80122" y="7640"/>
                </a:lnTo>
                <a:lnTo>
                  <a:pt x="77990" y="6045"/>
                </a:lnTo>
                <a:lnTo>
                  <a:pt x="72656" y="1194"/>
                </a:lnTo>
                <a:lnTo>
                  <a:pt x="69810" y="530"/>
                </a:lnTo>
                <a:lnTo>
                  <a:pt x="67939" y="353"/>
                </a:lnTo>
                <a:lnTo>
                  <a:pt x="65899" y="235"/>
                </a:lnTo>
                <a:lnTo>
                  <a:pt x="58376" y="30"/>
                </a:lnTo>
                <a:lnTo>
                  <a:pt x="40296" y="0"/>
                </a:lnTo>
                <a:lnTo>
                  <a:pt x="38739" y="952"/>
                </a:lnTo>
                <a:lnTo>
                  <a:pt x="37700" y="2540"/>
                </a:lnTo>
                <a:lnTo>
                  <a:pt x="37008" y="4550"/>
                </a:lnTo>
                <a:lnTo>
                  <a:pt x="35753" y="5891"/>
                </a:lnTo>
                <a:lnTo>
                  <a:pt x="34122" y="6784"/>
                </a:lnTo>
                <a:lnTo>
                  <a:pt x="32242" y="7380"/>
                </a:lnTo>
                <a:lnTo>
                  <a:pt x="30193" y="8730"/>
                </a:lnTo>
                <a:lnTo>
                  <a:pt x="28035" y="10582"/>
                </a:lnTo>
                <a:lnTo>
                  <a:pt x="25802" y="12770"/>
                </a:lnTo>
                <a:lnTo>
                  <a:pt x="23519" y="15180"/>
                </a:lnTo>
                <a:lnTo>
                  <a:pt x="21204" y="17740"/>
                </a:lnTo>
                <a:lnTo>
                  <a:pt x="18867" y="20399"/>
                </a:lnTo>
                <a:lnTo>
                  <a:pt x="17309" y="23124"/>
                </a:lnTo>
                <a:lnTo>
                  <a:pt x="15578" y="28692"/>
                </a:lnTo>
                <a:lnTo>
                  <a:pt x="14322" y="30558"/>
                </a:lnTo>
                <a:lnTo>
                  <a:pt x="12691" y="31801"/>
                </a:lnTo>
                <a:lnTo>
                  <a:pt x="10810" y="32631"/>
                </a:lnTo>
                <a:lnTo>
                  <a:pt x="9556" y="34136"/>
                </a:lnTo>
                <a:lnTo>
                  <a:pt x="8720" y="36092"/>
                </a:lnTo>
                <a:lnTo>
                  <a:pt x="8163" y="38349"/>
                </a:lnTo>
                <a:lnTo>
                  <a:pt x="5427" y="43396"/>
                </a:lnTo>
                <a:lnTo>
                  <a:pt x="996" y="49847"/>
                </a:lnTo>
                <a:lnTo>
                  <a:pt x="389" y="53269"/>
                </a:lnTo>
                <a:lnTo>
                  <a:pt x="48" y="60550"/>
                </a:lnTo>
                <a:lnTo>
                  <a:pt x="0" y="63227"/>
                </a:lnTo>
                <a:lnTo>
                  <a:pt x="762" y="65964"/>
                </a:lnTo>
                <a:lnTo>
                  <a:pt x="2063" y="68740"/>
                </a:lnTo>
                <a:lnTo>
                  <a:pt x="6064" y="75490"/>
                </a:lnTo>
                <a:lnTo>
                  <a:pt x="8728" y="78953"/>
                </a:lnTo>
                <a:lnTo>
                  <a:pt x="10549" y="81210"/>
                </a:lnTo>
                <a:lnTo>
                  <a:pt x="12557" y="82715"/>
                </a:lnTo>
                <a:lnTo>
                  <a:pt x="14689" y="83718"/>
                </a:lnTo>
                <a:lnTo>
                  <a:pt x="16905" y="84387"/>
                </a:lnTo>
                <a:lnTo>
                  <a:pt x="19176" y="84833"/>
                </a:lnTo>
                <a:lnTo>
                  <a:pt x="21483" y="85130"/>
                </a:lnTo>
                <a:lnTo>
                  <a:pt x="27098" y="85607"/>
                </a:lnTo>
                <a:lnTo>
                  <a:pt x="29982" y="85672"/>
                </a:lnTo>
                <a:lnTo>
                  <a:pt x="31863" y="85689"/>
                </a:lnTo>
                <a:lnTo>
                  <a:pt x="33910" y="84749"/>
                </a:lnTo>
                <a:lnTo>
                  <a:pt x="36069" y="83169"/>
                </a:lnTo>
                <a:lnTo>
                  <a:pt x="38301" y="81163"/>
                </a:lnTo>
                <a:lnTo>
                  <a:pt x="41377" y="78873"/>
                </a:lnTo>
                <a:lnTo>
                  <a:pt x="45016" y="76395"/>
                </a:lnTo>
                <a:lnTo>
                  <a:pt x="49029" y="73790"/>
                </a:lnTo>
                <a:lnTo>
                  <a:pt x="52497" y="71100"/>
                </a:lnTo>
                <a:lnTo>
                  <a:pt x="55604" y="68355"/>
                </a:lnTo>
                <a:lnTo>
                  <a:pt x="58469" y="65572"/>
                </a:lnTo>
                <a:lnTo>
                  <a:pt x="61172" y="62765"/>
                </a:lnTo>
                <a:lnTo>
                  <a:pt x="63768" y="59940"/>
                </a:lnTo>
                <a:lnTo>
                  <a:pt x="66293" y="57105"/>
                </a:lnTo>
                <a:lnTo>
                  <a:pt x="68770" y="55215"/>
                </a:lnTo>
                <a:lnTo>
                  <a:pt x="71214" y="53955"/>
                </a:lnTo>
                <a:lnTo>
                  <a:pt x="73639" y="53114"/>
                </a:lnTo>
                <a:lnTo>
                  <a:pt x="76048" y="51602"/>
                </a:lnTo>
                <a:lnTo>
                  <a:pt x="78448" y="49641"/>
                </a:lnTo>
                <a:lnTo>
                  <a:pt x="80842" y="47381"/>
                </a:lnTo>
                <a:lnTo>
                  <a:pt x="82438" y="44922"/>
                </a:lnTo>
                <a:lnTo>
                  <a:pt x="83502" y="42330"/>
                </a:lnTo>
                <a:lnTo>
                  <a:pt x="84211" y="39650"/>
                </a:lnTo>
                <a:lnTo>
                  <a:pt x="85478" y="36911"/>
                </a:lnTo>
                <a:lnTo>
                  <a:pt x="87116" y="34132"/>
                </a:lnTo>
                <a:lnTo>
                  <a:pt x="91656" y="27379"/>
                </a:lnTo>
                <a:lnTo>
                  <a:pt x="92277" y="23916"/>
                </a:lnTo>
                <a:lnTo>
                  <a:pt x="92442" y="21658"/>
                </a:lnTo>
                <a:lnTo>
                  <a:pt x="91759" y="20154"/>
                </a:lnTo>
                <a:lnTo>
                  <a:pt x="90510" y="19151"/>
                </a:lnTo>
                <a:lnTo>
                  <a:pt x="88883" y="18482"/>
                </a:lnTo>
                <a:lnTo>
                  <a:pt x="87798" y="17084"/>
                </a:lnTo>
                <a:lnTo>
                  <a:pt x="87075" y="15199"/>
                </a:lnTo>
                <a:lnTo>
                  <a:pt x="86593" y="12990"/>
                </a:lnTo>
                <a:lnTo>
                  <a:pt x="85478" y="11517"/>
                </a:lnTo>
                <a:lnTo>
                  <a:pt x="83941" y="10535"/>
                </a:lnTo>
                <a:lnTo>
                  <a:pt x="78580" y="8606"/>
                </a:lnTo>
                <a:lnTo>
                  <a:pt x="78504" y="15422"/>
                </a:lnTo>
                <a:lnTo>
                  <a:pt x="78487" y="50283"/>
                </a:lnTo>
                <a:lnTo>
                  <a:pt x="79280" y="55429"/>
                </a:lnTo>
                <a:lnTo>
                  <a:pt x="80603" y="60765"/>
                </a:lnTo>
                <a:lnTo>
                  <a:pt x="82279" y="66227"/>
                </a:lnTo>
                <a:lnTo>
                  <a:pt x="83396" y="71774"/>
                </a:lnTo>
                <a:lnTo>
                  <a:pt x="84140" y="77376"/>
                </a:lnTo>
                <a:lnTo>
                  <a:pt x="84637" y="83017"/>
                </a:lnTo>
                <a:lnTo>
                  <a:pt x="84968" y="88681"/>
                </a:lnTo>
                <a:lnTo>
                  <a:pt x="85188" y="94363"/>
                </a:lnTo>
                <a:lnTo>
                  <a:pt x="85433" y="105756"/>
                </a:lnTo>
                <a:lnTo>
                  <a:pt x="85543" y="117170"/>
                </a:lnTo>
                <a:lnTo>
                  <a:pt x="86365" y="122880"/>
                </a:lnTo>
                <a:lnTo>
                  <a:pt x="87708" y="128593"/>
                </a:lnTo>
                <a:lnTo>
                  <a:pt x="89396" y="134305"/>
                </a:lnTo>
                <a:lnTo>
                  <a:pt x="90522" y="140972"/>
                </a:lnTo>
                <a:lnTo>
                  <a:pt x="91273" y="148273"/>
                </a:lnTo>
                <a:lnTo>
                  <a:pt x="91773" y="155999"/>
                </a:lnTo>
                <a:lnTo>
                  <a:pt x="92107" y="165912"/>
                </a:lnTo>
                <a:lnTo>
                  <a:pt x="92576" y="199759"/>
                </a:lnTo>
                <a:lnTo>
                  <a:pt x="92773" y="274284"/>
                </a:lnTo>
                <a:lnTo>
                  <a:pt x="92773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7" name="SMARTInkAnnotation56"/>
          <p:cNvSpPr/>
          <p:nvPr/>
        </p:nvSpPr>
        <p:spPr>
          <a:xfrm>
            <a:off x="6672262" y="2931795"/>
            <a:ext cx="107157" cy="17145"/>
          </a:xfrm>
          <a:custGeom>
            <a:avLst/>
            <a:gdLst/>
            <a:ahLst/>
            <a:cxnLst/>
            <a:rect l="0" t="0" r="0" b="0"/>
            <a:pathLst>
              <a:path w="107157" h="17145">
                <a:moveTo>
                  <a:pt x="0" y="17144"/>
                </a:moveTo>
                <a:lnTo>
                  <a:pt x="6152" y="17144"/>
                </a:lnTo>
                <a:lnTo>
                  <a:pt x="7276" y="16192"/>
                </a:lnTo>
                <a:lnTo>
                  <a:pt x="8820" y="14605"/>
                </a:lnTo>
                <a:lnTo>
                  <a:pt x="10643" y="12594"/>
                </a:lnTo>
                <a:lnTo>
                  <a:pt x="12651" y="11253"/>
                </a:lnTo>
                <a:lnTo>
                  <a:pt x="14784" y="10360"/>
                </a:lnTo>
                <a:lnTo>
                  <a:pt x="17001" y="9764"/>
                </a:lnTo>
                <a:lnTo>
                  <a:pt x="19271" y="9367"/>
                </a:lnTo>
                <a:lnTo>
                  <a:pt x="21579" y="9102"/>
                </a:lnTo>
                <a:lnTo>
                  <a:pt x="23911" y="8925"/>
                </a:lnTo>
                <a:lnTo>
                  <a:pt x="30736" y="8729"/>
                </a:lnTo>
                <a:lnTo>
                  <a:pt x="76238" y="8575"/>
                </a:lnTo>
                <a:lnTo>
                  <a:pt x="81782" y="7622"/>
                </a:lnTo>
                <a:lnTo>
                  <a:pt x="87859" y="6034"/>
                </a:lnTo>
                <a:lnTo>
                  <a:pt x="10715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8" name="SMARTInkAnnotation57"/>
          <p:cNvSpPr/>
          <p:nvPr/>
        </p:nvSpPr>
        <p:spPr>
          <a:xfrm>
            <a:off x="6872325" y="2820361"/>
            <a:ext cx="164269" cy="231450"/>
          </a:xfrm>
          <a:custGeom>
            <a:avLst/>
            <a:gdLst/>
            <a:ahLst/>
            <a:cxnLst/>
            <a:rect l="0" t="0" r="0" b="0"/>
            <a:pathLst>
              <a:path w="164269" h="231450">
                <a:moveTo>
                  <a:pt x="28537" y="8564"/>
                </a:moveTo>
                <a:lnTo>
                  <a:pt x="36122" y="4013"/>
                </a:lnTo>
                <a:lnTo>
                  <a:pt x="39150" y="2672"/>
                </a:lnTo>
                <a:lnTo>
                  <a:pt x="41963" y="1779"/>
                </a:lnTo>
                <a:lnTo>
                  <a:pt x="48387" y="344"/>
                </a:lnTo>
                <a:lnTo>
                  <a:pt x="53499" y="148"/>
                </a:lnTo>
                <a:lnTo>
                  <a:pt x="89663" y="0"/>
                </a:lnTo>
                <a:lnTo>
                  <a:pt x="93894" y="950"/>
                </a:lnTo>
                <a:lnTo>
                  <a:pt x="97509" y="2535"/>
                </a:lnTo>
                <a:lnTo>
                  <a:pt x="112805" y="11924"/>
                </a:lnTo>
                <a:lnTo>
                  <a:pt x="126442" y="20143"/>
                </a:lnTo>
                <a:lnTo>
                  <a:pt x="130320" y="22950"/>
                </a:lnTo>
                <a:lnTo>
                  <a:pt x="133699" y="25775"/>
                </a:lnTo>
                <a:lnTo>
                  <a:pt x="136744" y="28611"/>
                </a:lnTo>
                <a:lnTo>
                  <a:pt x="139569" y="32406"/>
                </a:lnTo>
                <a:lnTo>
                  <a:pt x="142246" y="36841"/>
                </a:lnTo>
                <a:lnTo>
                  <a:pt x="144824" y="41702"/>
                </a:lnTo>
                <a:lnTo>
                  <a:pt x="146543" y="46849"/>
                </a:lnTo>
                <a:lnTo>
                  <a:pt x="147689" y="52184"/>
                </a:lnTo>
                <a:lnTo>
                  <a:pt x="148453" y="57647"/>
                </a:lnTo>
                <a:lnTo>
                  <a:pt x="148962" y="62241"/>
                </a:lnTo>
                <a:lnTo>
                  <a:pt x="149302" y="66256"/>
                </a:lnTo>
                <a:lnTo>
                  <a:pt x="149529" y="69885"/>
                </a:lnTo>
                <a:lnTo>
                  <a:pt x="148885" y="74210"/>
                </a:lnTo>
                <a:lnTo>
                  <a:pt x="147663" y="78998"/>
                </a:lnTo>
                <a:lnTo>
                  <a:pt x="146055" y="84095"/>
                </a:lnTo>
                <a:lnTo>
                  <a:pt x="144189" y="89398"/>
                </a:lnTo>
                <a:lnTo>
                  <a:pt x="142150" y="94838"/>
                </a:lnTo>
                <a:lnTo>
                  <a:pt x="137769" y="105963"/>
                </a:lnTo>
                <a:lnTo>
                  <a:pt x="126128" y="134326"/>
                </a:lnTo>
                <a:lnTo>
                  <a:pt x="122967" y="139078"/>
                </a:lnTo>
                <a:lnTo>
                  <a:pt x="119272" y="143198"/>
                </a:lnTo>
                <a:lnTo>
                  <a:pt x="115220" y="146898"/>
                </a:lnTo>
                <a:lnTo>
                  <a:pt x="111726" y="151269"/>
                </a:lnTo>
                <a:lnTo>
                  <a:pt x="108603" y="156088"/>
                </a:lnTo>
                <a:lnTo>
                  <a:pt x="105727" y="161206"/>
                </a:lnTo>
                <a:lnTo>
                  <a:pt x="102222" y="165570"/>
                </a:lnTo>
                <a:lnTo>
                  <a:pt x="98298" y="169432"/>
                </a:lnTo>
                <a:lnTo>
                  <a:pt x="94095" y="172959"/>
                </a:lnTo>
                <a:lnTo>
                  <a:pt x="90498" y="177216"/>
                </a:lnTo>
                <a:lnTo>
                  <a:pt x="87307" y="181958"/>
                </a:lnTo>
                <a:lnTo>
                  <a:pt x="84386" y="187025"/>
                </a:lnTo>
                <a:lnTo>
                  <a:pt x="80851" y="191355"/>
                </a:lnTo>
                <a:lnTo>
                  <a:pt x="76907" y="195195"/>
                </a:lnTo>
                <a:lnTo>
                  <a:pt x="72690" y="198707"/>
                </a:lnTo>
                <a:lnTo>
                  <a:pt x="69085" y="201048"/>
                </a:lnTo>
                <a:lnTo>
                  <a:pt x="65887" y="202609"/>
                </a:lnTo>
                <a:lnTo>
                  <a:pt x="62963" y="203650"/>
                </a:lnTo>
                <a:lnTo>
                  <a:pt x="59425" y="205296"/>
                </a:lnTo>
                <a:lnTo>
                  <a:pt x="55479" y="207346"/>
                </a:lnTo>
                <a:lnTo>
                  <a:pt x="51260" y="209665"/>
                </a:lnTo>
                <a:lnTo>
                  <a:pt x="47655" y="211211"/>
                </a:lnTo>
                <a:lnTo>
                  <a:pt x="44458" y="212242"/>
                </a:lnTo>
                <a:lnTo>
                  <a:pt x="41532" y="212930"/>
                </a:lnTo>
                <a:lnTo>
                  <a:pt x="37994" y="213388"/>
                </a:lnTo>
                <a:lnTo>
                  <a:pt x="34048" y="213693"/>
                </a:lnTo>
                <a:lnTo>
                  <a:pt x="26224" y="214032"/>
                </a:lnTo>
                <a:lnTo>
                  <a:pt x="17356" y="214223"/>
                </a:lnTo>
                <a:lnTo>
                  <a:pt x="12191" y="214268"/>
                </a:lnTo>
                <a:lnTo>
                  <a:pt x="9702" y="213327"/>
                </a:lnTo>
                <a:lnTo>
                  <a:pt x="4821" y="209742"/>
                </a:lnTo>
                <a:lnTo>
                  <a:pt x="1402" y="206920"/>
                </a:lnTo>
                <a:lnTo>
                  <a:pt x="922" y="205571"/>
                </a:lnTo>
                <a:lnTo>
                  <a:pt x="246" y="199122"/>
                </a:lnTo>
                <a:lnTo>
                  <a:pt x="88" y="193904"/>
                </a:lnTo>
                <a:lnTo>
                  <a:pt x="0" y="185611"/>
                </a:lnTo>
                <a:lnTo>
                  <a:pt x="781" y="181840"/>
                </a:lnTo>
                <a:lnTo>
                  <a:pt x="2096" y="177421"/>
                </a:lnTo>
                <a:lnTo>
                  <a:pt x="3766" y="172571"/>
                </a:lnTo>
                <a:lnTo>
                  <a:pt x="5673" y="169336"/>
                </a:lnTo>
                <a:lnTo>
                  <a:pt x="7737" y="167181"/>
                </a:lnTo>
                <a:lnTo>
                  <a:pt x="9909" y="165743"/>
                </a:lnTo>
                <a:lnTo>
                  <a:pt x="20548" y="159170"/>
                </a:lnTo>
                <a:lnTo>
                  <a:pt x="33755" y="151189"/>
                </a:lnTo>
                <a:lnTo>
                  <a:pt x="38366" y="149367"/>
                </a:lnTo>
                <a:lnTo>
                  <a:pt x="43027" y="148153"/>
                </a:lnTo>
                <a:lnTo>
                  <a:pt x="47722" y="147343"/>
                </a:lnTo>
                <a:lnTo>
                  <a:pt x="52440" y="146803"/>
                </a:lnTo>
                <a:lnTo>
                  <a:pt x="57172" y="146443"/>
                </a:lnTo>
                <a:lnTo>
                  <a:pt x="61915" y="146203"/>
                </a:lnTo>
                <a:lnTo>
                  <a:pt x="66664" y="146996"/>
                </a:lnTo>
                <a:lnTo>
                  <a:pt x="71417" y="148477"/>
                </a:lnTo>
                <a:lnTo>
                  <a:pt x="76174" y="150417"/>
                </a:lnTo>
                <a:lnTo>
                  <a:pt x="80139" y="151710"/>
                </a:lnTo>
                <a:lnTo>
                  <a:pt x="83576" y="152572"/>
                </a:lnTo>
                <a:lnTo>
                  <a:pt x="86661" y="153147"/>
                </a:lnTo>
                <a:lnTo>
                  <a:pt x="90305" y="154483"/>
                </a:lnTo>
                <a:lnTo>
                  <a:pt x="94322" y="156325"/>
                </a:lnTo>
                <a:lnTo>
                  <a:pt x="98588" y="158507"/>
                </a:lnTo>
                <a:lnTo>
                  <a:pt x="104606" y="162818"/>
                </a:lnTo>
                <a:lnTo>
                  <a:pt x="111794" y="168550"/>
                </a:lnTo>
                <a:lnTo>
                  <a:pt x="119760" y="175229"/>
                </a:lnTo>
                <a:lnTo>
                  <a:pt x="125865" y="180634"/>
                </a:lnTo>
                <a:lnTo>
                  <a:pt x="130729" y="185190"/>
                </a:lnTo>
                <a:lnTo>
                  <a:pt x="134765" y="189179"/>
                </a:lnTo>
                <a:lnTo>
                  <a:pt x="138250" y="192792"/>
                </a:lnTo>
                <a:lnTo>
                  <a:pt x="141367" y="196152"/>
                </a:lnTo>
                <a:lnTo>
                  <a:pt x="146946" y="202426"/>
                </a:lnTo>
                <a:lnTo>
                  <a:pt x="152072" y="208390"/>
                </a:lnTo>
                <a:lnTo>
                  <a:pt x="153756" y="211314"/>
                </a:lnTo>
                <a:lnTo>
                  <a:pt x="155628" y="217102"/>
                </a:lnTo>
                <a:lnTo>
                  <a:pt x="156921" y="219027"/>
                </a:lnTo>
                <a:lnTo>
                  <a:pt x="158576" y="220310"/>
                </a:lnTo>
                <a:lnTo>
                  <a:pt x="160473" y="221166"/>
                </a:lnTo>
                <a:lnTo>
                  <a:pt x="161738" y="222688"/>
                </a:lnTo>
                <a:lnTo>
                  <a:pt x="162582" y="224656"/>
                </a:lnTo>
                <a:lnTo>
                  <a:pt x="164268" y="23144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49" name="SMARTInkAnnotation58"/>
          <p:cNvSpPr/>
          <p:nvPr/>
        </p:nvSpPr>
        <p:spPr>
          <a:xfrm>
            <a:off x="7115271" y="2794635"/>
            <a:ext cx="128492" cy="128588"/>
          </a:xfrm>
          <a:custGeom>
            <a:avLst/>
            <a:gdLst/>
            <a:ahLst/>
            <a:cxnLst/>
            <a:rect l="0" t="0" r="0" b="0"/>
            <a:pathLst>
              <a:path w="128492" h="128588">
                <a:moveTo>
                  <a:pt x="21335" y="0"/>
                </a:moveTo>
                <a:lnTo>
                  <a:pt x="28392" y="0"/>
                </a:lnTo>
                <a:lnTo>
                  <a:pt x="28441" y="2540"/>
                </a:lnTo>
                <a:lnTo>
                  <a:pt x="28479" y="28619"/>
                </a:lnTo>
                <a:lnTo>
                  <a:pt x="27685" y="31462"/>
                </a:lnTo>
                <a:lnTo>
                  <a:pt x="26362" y="34309"/>
                </a:lnTo>
                <a:lnTo>
                  <a:pt x="24686" y="37160"/>
                </a:lnTo>
                <a:lnTo>
                  <a:pt x="23569" y="40966"/>
                </a:lnTo>
                <a:lnTo>
                  <a:pt x="22825" y="45408"/>
                </a:lnTo>
                <a:lnTo>
                  <a:pt x="22328" y="50274"/>
                </a:lnTo>
                <a:lnTo>
                  <a:pt x="21204" y="54471"/>
                </a:lnTo>
                <a:lnTo>
                  <a:pt x="19660" y="58222"/>
                </a:lnTo>
                <a:lnTo>
                  <a:pt x="17837" y="61674"/>
                </a:lnTo>
                <a:lnTo>
                  <a:pt x="16622" y="65881"/>
                </a:lnTo>
                <a:lnTo>
                  <a:pt x="15812" y="70591"/>
                </a:lnTo>
                <a:lnTo>
                  <a:pt x="15272" y="75635"/>
                </a:lnTo>
                <a:lnTo>
                  <a:pt x="14117" y="79951"/>
                </a:lnTo>
                <a:lnTo>
                  <a:pt x="12555" y="83781"/>
                </a:lnTo>
                <a:lnTo>
                  <a:pt x="10720" y="87286"/>
                </a:lnTo>
                <a:lnTo>
                  <a:pt x="9495" y="90576"/>
                </a:lnTo>
                <a:lnTo>
                  <a:pt x="8680" y="93721"/>
                </a:lnTo>
                <a:lnTo>
                  <a:pt x="8136" y="96771"/>
                </a:lnTo>
                <a:lnTo>
                  <a:pt x="6979" y="99756"/>
                </a:lnTo>
                <a:lnTo>
                  <a:pt x="5415" y="102699"/>
                </a:lnTo>
                <a:lnTo>
                  <a:pt x="3578" y="105613"/>
                </a:lnTo>
                <a:lnTo>
                  <a:pt x="2353" y="108509"/>
                </a:lnTo>
                <a:lnTo>
                  <a:pt x="1537" y="111392"/>
                </a:lnTo>
                <a:lnTo>
                  <a:pt x="992" y="114266"/>
                </a:lnTo>
                <a:lnTo>
                  <a:pt x="629" y="117135"/>
                </a:lnTo>
                <a:lnTo>
                  <a:pt x="388" y="120000"/>
                </a:lnTo>
                <a:lnTo>
                  <a:pt x="0" y="126891"/>
                </a:lnTo>
                <a:lnTo>
                  <a:pt x="762" y="127456"/>
                </a:lnTo>
                <a:lnTo>
                  <a:pt x="3725" y="128085"/>
                </a:lnTo>
                <a:lnTo>
                  <a:pt x="6961" y="128574"/>
                </a:lnTo>
                <a:lnTo>
                  <a:pt x="20776" y="128586"/>
                </a:lnTo>
                <a:lnTo>
                  <a:pt x="24137" y="127634"/>
                </a:lnTo>
                <a:lnTo>
                  <a:pt x="27172" y="126047"/>
                </a:lnTo>
                <a:lnTo>
                  <a:pt x="29989" y="124036"/>
                </a:lnTo>
                <a:lnTo>
                  <a:pt x="33454" y="122696"/>
                </a:lnTo>
                <a:lnTo>
                  <a:pt x="37352" y="121802"/>
                </a:lnTo>
                <a:lnTo>
                  <a:pt x="41538" y="121206"/>
                </a:lnTo>
                <a:lnTo>
                  <a:pt x="45916" y="120809"/>
                </a:lnTo>
                <a:lnTo>
                  <a:pt x="50422" y="120544"/>
                </a:lnTo>
                <a:lnTo>
                  <a:pt x="59663" y="120250"/>
                </a:lnTo>
                <a:lnTo>
                  <a:pt x="128491" y="120015"/>
                </a:lnTo>
                <a:lnTo>
                  <a:pt x="128491" y="12858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0" name="SMARTInkAnnotation59"/>
          <p:cNvSpPr/>
          <p:nvPr/>
        </p:nvSpPr>
        <p:spPr>
          <a:xfrm>
            <a:off x="7108031" y="2760345"/>
            <a:ext cx="170421" cy="286703"/>
          </a:xfrm>
          <a:custGeom>
            <a:avLst/>
            <a:gdLst/>
            <a:ahLst/>
            <a:cxnLst/>
            <a:rect l="0" t="0" r="0" b="0"/>
            <a:pathLst>
              <a:path w="170421" h="286703">
                <a:moveTo>
                  <a:pt x="92869" y="0"/>
                </a:moveTo>
                <a:lnTo>
                  <a:pt x="86718" y="0"/>
                </a:lnTo>
                <a:lnTo>
                  <a:pt x="82227" y="4551"/>
                </a:lnTo>
                <a:lnTo>
                  <a:pt x="80217" y="5891"/>
                </a:lnTo>
                <a:lnTo>
                  <a:pt x="75869" y="7381"/>
                </a:lnTo>
                <a:lnTo>
                  <a:pt x="72751" y="8219"/>
                </a:lnTo>
                <a:lnTo>
                  <a:pt x="68034" y="13019"/>
                </a:lnTo>
                <a:lnTo>
                  <a:pt x="63839" y="17851"/>
                </a:lnTo>
                <a:lnTo>
                  <a:pt x="47322" y="37512"/>
                </a:lnTo>
                <a:lnTo>
                  <a:pt x="45836" y="40248"/>
                </a:lnTo>
                <a:lnTo>
                  <a:pt x="42950" y="48649"/>
                </a:lnTo>
                <a:lnTo>
                  <a:pt x="39462" y="54324"/>
                </a:lnTo>
                <a:lnTo>
                  <a:pt x="35266" y="60022"/>
                </a:lnTo>
                <a:lnTo>
                  <a:pt x="30755" y="65729"/>
                </a:lnTo>
                <a:lnTo>
                  <a:pt x="26104" y="71440"/>
                </a:lnTo>
                <a:lnTo>
                  <a:pt x="24546" y="75249"/>
                </a:lnTo>
                <a:lnTo>
                  <a:pt x="23508" y="79694"/>
                </a:lnTo>
                <a:lnTo>
                  <a:pt x="22816" y="84561"/>
                </a:lnTo>
                <a:lnTo>
                  <a:pt x="19930" y="92510"/>
                </a:lnTo>
                <a:lnTo>
                  <a:pt x="16002" y="99218"/>
                </a:lnTo>
                <a:lnTo>
                  <a:pt x="11609" y="105374"/>
                </a:lnTo>
                <a:lnTo>
                  <a:pt x="10121" y="108349"/>
                </a:lnTo>
                <a:lnTo>
                  <a:pt x="8467" y="114195"/>
                </a:lnTo>
                <a:lnTo>
                  <a:pt x="5616" y="122508"/>
                </a:lnTo>
                <a:lnTo>
                  <a:pt x="3744" y="127392"/>
                </a:lnTo>
                <a:lnTo>
                  <a:pt x="1664" y="135359"/>
                </a:lnTo>
                <a:lnTo>
                  <a:pt x="739" y="142074"/>
                </a:lnTo>
                <a:lnTo>
                  <a:pt x="329" y="148234"/>
                </a:lnTo>
                <a:lnTo>
                  <a:pt x="97" y="157057"/>
                </a:lnTo>
                <a:lnTo>
                  <a:pt x="0" y="234207"/>
                </a:lnTo>
                <a:lnTo>
                  <a:pt x="794" y="237101"/>
                </a:lnTo>
                <a:lnTo>
                  <a:pt x="3793" y="242855"/>
                </a:lnTo>
                <a:lnTo>
                  <a:pt x="7771" y="248588"/>
                </a:lnTo>
                <a:lnTo>
                  <a:pt x="12185" y="254311"/>
                </a:lnTo>
                <a:lnTo>
                  <a:pt x="19133" y="262888"/>
                </a:lnTo>
                <a:lnTo>
                  <a:pt x="23849" y="268604"/>
                </a:lnTo>
                <a:lnTo>
                  <a:pt x="28600" y="271461"/>
                </a:lnTo>
                <a:lnTo>
                  <a:pt x="34941" y="274319"/>
                </a:lnTo>
                <a:lnTo>
                  <a:pt x="42344" y="277177"/>
                </a:lnTo>
                <a:lnTo>
                  <a:pt x="48074" y="280034"/>
                </a:lnTo>
                <a:lnTo>
                  <a:pt x="52686" y="282892"/>
                </a:lnTo>
                <a:lnTo>
                  <a:pt x="56555" y="285750"/>
                </a:lnTo>
                <a:lnTo>
                  <a:pt x="60722" y="286702"/>
                </a:lnTo>
                <a:lnTo>
                  <a:pt x="65088" y="286385"/>
                </a:lnTo>
                <a:lnTo>
                  <a:pt x="69585" y="285221"/>
                </a:lnTo>
                <a:lnTo>
                  <a:pt x="73378" y="284444"/>
                </a:lnTo>
                <a:lnTo>
                  <a:pt x="76700" y="283927"/>
                </a:lnTo>
                <a:lnTo>
                  <a:pt x="79708" y="283582"/>
                </a:lnTo>
                <a:lnTo>
                  <a:pt x="83301" y="283352"/>
                </a:lnTo>
                <a:lnTo>
                  <a:pt x="91527" y="283097"/>
                </a:lnTo>
                <a:lnTo>
                  <a:pt x="95943" y="282076"/>
                </a:lnTo>
                <a:lnTo>
                  <a:pt x="100474" y="280443"/>
                </a:lnTo>
                <a:lnTo>
                  <a:pt x="105082" y="278402"/>
                </a:lnTo>
                <a:lnTo>
                  <a:pt x="109743" y="276089"/>
                </a:lnTo>
                <a:lnTo>
                  <a:pt x="114437" y="273594"/>
                </a:lnTo>
                <a:lnTo>
                  <a:pt x="119154" y="270979"/>
                </a:lnTo>
                <a:lnTo>
                  <a:pt x="123885" y="269235"/>
                </a:lnTo>
                <a:lnTo>
                  <a:pt x="128628" y="268072"/>
                </a:lnTo>
                <a:lnTo>
                  <a:pt x="133377" y="267297"/>
                </a:lnTo>
                <a:lnTo>
                  <a:pt x="137337" y="265828"/>
                </a:lnTo>
                <a:lnTo>
                  <a:pt x="140771" y="263896"/>
                </a:lnTo>
                <a:lnTo>
                  <a:pt x="143853" y="261656"/>
                </a:lnTo>
                <a:lnTo>
                  <a:pt x="146702" y="259210"/>
                </a:lnTo>
                <a:lnTo>
                  <a:pt x="151985" y="253952"/>
                </a:lnTo>
                <a:lnTo>
                  <a:pt x="156978" y="248440"/>
                </a:lnTo>
                <a:lnTo>
                  <a:pt x="159420" y="245636"/>
                </a:lnTo>
                <a:lnTo>
                  <a:pt x="161050" y="242815"/>
                </a:lnTo>
                <a:lnTo>
                  <a:pt x="162859" y="237140"/>
                </a:lnTo>
                <a:lnTo>
                  <a:pt x="163877" y="228590"/>
                </a:lnTo>
                <a:lnTo>
                  <a:pt x="164814" y="226689"/>
                </a:lnTo>
                <a:lnTo>
                  <a:pt x="166232" y="225421"/>
                </a:lnTo>
                <a:lnTo>
                  <a:pt x="167972" y="224575"/>
                </a:lnTo>
                <a:lnTo>
                  <a:pt x="169131" y="223059"/>
                </a:lnTo>
                <a:lnTo>
                  <a:pt x="169904" y="221096"/>
                </a:lnTo>
                <a:lnTo>
                  <a:pt x="170420" y="218835"/>
                </a:lnTo>
                <a:lnTo>
                  <a:pt x="169969" y="216375"/>
                </a:lnTo>
                <a:lnTo>
                  <a:pt x="166338" y="208361"/>
                </a:lnTo>
                <a:lnTo>
                  <a:pt x="165209" y="202777"/>
                </a:lnTo>
                <a:lnTo>
                  <a:pt x="164574" y="194279"/>
                </a:lnTo>
                <a:lnTo>
                  <a:pt x="163691" y="192384"/>
                </a:lnTo>
                <a:lnTo>
                  <a:pt x="162308" y="191121"/>
                </a:lnTo>
                <a:lnTo>
                  <a:pt x="160594" y="190279"/>
                </a:lnTo>
                <a:lnTo>
                  <a:pt x="156571" y="186803"/>
                </a:lnTo>
                <a:lnTo>
                  <a:pt x="154386" y="184543"/>
                </a:lnTo>
                <a:lnTo>
                  <a:pt x="152137" y="183036"/>
                </a:lnTo>
                <a:lnTo>
                  <a:pt x="147520" y="181361"/>
                </a:lnTo>
                <a:lnTo>
                  <a:pt x="142823" y="178078"/>
                </a:lnTo>
                <a:lnTo>
                  <a:pt x="140459" y="175868"/>
                </a:lnTo>
                <a:lnTo>
                  <a:pt x="135716" y="173413"/>
                </a:lnTo>
                <a:lnTo>
                  <a:pt x="133340" y="172759"/>
                </a:lnTo>
                <a:lnTo>
                  <a:pt x="130168" y="172322"/>
                </a:lnTo>
                <a:lnTo>
                  <a:pt x="126466" y="172032"/>
                </a:lnTo>
                <a:lnTo>
                  <a:pt x="118913" y="171708"/>
                </a:lnTo>
                <a:lnTo>
                  <a:pt x="110198" y="171526"/>
                </a:lnTo>
                <a:lnTo>
                  <a:pt x="86721" y="171452"/>
                </a:lnTo>
                <a:lnTo>
                  <a:pt x="83214" y="172404"/>
                </a:lnTo>
                <a:lnTo>
                  <a:pt x="80082" y="173991"/>
                </a:lnTo>
                <a:lnTo>
                  <a:pt x="73145" y="178831"/>
                </a:lnTo>
                <a:lnTo>
                  <a:pt x="59285" y="187298"/>
                </a:lnTo>
                <a:lnTo>
                  <a:pt x="53991" y="192761"/>
                </a:lnTo>
                <a:lnTo>
                  <a:pt x="49661" y="197749"/>
                </a:lnTo>
                <a:lnTo>
                  <a:pt x="40413" y="208712"/>
                </a:lnTo>
                <a:lnTo>
                  <a:pt x="38054" y="210579"/>
                </a:lnTo>
                <a:lnTo>
                  <a:pt x="33318" y="212653"/>
                </a:lnTo>
                <a:lnTo>
                  <a:pt x="31737" y="214158"/>
                </a:lnTo>
                <a:lnTo>
                  <a:pt x="30682" y="216114"/>
                </a:lnTo>
                <a:lnTo>
                  <a:pt x="29980" y="218372"/>
                </a:lnTo>
                <a:lnTo>
                  <a:pt x="27083" y="223419"/>
                </a:lnTo>
                <a:lnTo>
                  <a:pt x="25199" y="226098"/>
                </a:lnTo>
                <a:lnTo>
                  <a:pt x="23943" y="228837"/>
                </a:lnTo>
                <a:lnTo>
                  <a:pt x="22547" y="234420"/>
                </a:lnTo>
                <a:lnTo>
                  <a:pt x="21762" y="242918"/>
                </a:lnTo>
                <a:lnTo>
                  <a:pt x="21529" y="251469"/>
                </a:lnTo>
                <a:lnTo>
                  <a:pt x="21444" y="258963"/>
                </a:lnTo>
                <a:lnTo>
                  <a:pt x="21431" y="2657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1" name="SMARTInkAnnotation60"/>
          <p:cNvSpPr/>
          <p:nvPr/>
        </p:nvSpPr>
        <p:spPr>
          <a:xfrm>
            <a:off x="7379493" y="3026092"/>
            <a:ext cx="28481" cy="25719"/>
          </a:xfrm>
          <a:custGeom>
            <a:avLst/>
            <a:gdLst/>
            <a:ahLst/>
            <a:cxnLst/>
            <a:rect l="0" t="0" r="0" b="0"/>
            <a:pathLst>
              <a:path w="28481" h="25719">
                <a:moveTo>
                  <a:pt x="0" y="25718"/>
                </a:moveTo>
                <a:lnTo>
                  <a:pt x="0" y="17498"/>
                </a:lnTo>
                <a:lnTo>
                  <a:pt x="794" y="16428"/>
                </a:lnTo>
                <a:lnTo>
                  <a:pt x="3793" y="12699"/>
                </a:lnTo>
                <a:lnTo>
                  <a:pt x="5704" y="11323"/>
                </a:lnTo>
                <a:lnTo>
                  <a:pt x="7771" y="10407"/>
                </a:lnTo>
                <a:lnTo>
                  <a:pt x="13001" y="8935"/>
                </a:lnTo>
                <a:lnTo>
                  <a:pt x="14223" y="7862"/>
                </a:lnTo>
                <a:lnTo>
                  <a:pt x="15833" y="6194"/>
                </a:lnTo>
                <a:lnTo>
                  <a:pt x="20326" y="1224"/>
                </a:lnTo>
                <a:lnTo>
                  <a:pt x="21489" y="816"/>
                </a:lnTo>
                <a:lnTo>
                  <a:pt x="23058" y="544"/>
                </a:lnTo>
                <a:lnTo>
                  <a:pt x="28480" y="10"/>
                </a:lnTo>
                <a:lnTo>
                  <a:pt x="71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2" name="SMARTInkAnnotation61"/>
          <p:cNvSpPr/>
          <p:nvPr/>
        </p:nvSpPr>
        <p:spPr>
          <a:xfrm>
            <a:off x="7429500" y="2789696"/>
            <a:ext cx="128588" cy="124955"/>
          </a:xfrm>
          <a:custGeom>
            <a:avLst/>
            <a:gdLst/>
            <a:ahLst/>
            <a:cxnLst/>
            <a:rect l="0" t="0" r="0" b="0"/>
            <a:pathLst>
              <a:path w="128588" h="124955">
                <a:moveTo>
                  <a:pt x="7143" y="4939"/>
                </a:moveTo>
                <a:lnTo>
                  <a:pt x="7143" y="0"/>
                </a:lnTo>
                <a:lnTo>
                  <a:pt x="7143" y="40932"/>
                </a:lnTo>
                <a:lnTo>
                  <a:pt x="6350" y="45127"/>
                </a:lnTo>
                <a:lnTo>
                  <a:pt x="5026" y="49828"/>
                </a:lnTo>
                <a:lnTo>
                  <a:pt x="3351" y="54867"/>
                </a:lnTo>
                <a:lnTo>
                  <a:pt x="2233" y="59180"/>
                </a:lnTo>
                <a:lnTo>
                  <a:pt x="1489" y="63007"/>
                </a:lnTo>
                <a:lnTo>
                  <a:pt x="993" y="66511"/>
                </a:lnTo>
                <a:lnTo>
                  <a:pt x="661" y="69799"/>
                </a:lnTo>
                <a:lnTo>
                  <a:pt x="441" y="72944"/>
                </a:lnTo>
                <a:lnTo>
                  <a:pt x="294" y="75993"/>
                </a:lnTo>
                <a:lnTo>
                  <a:pt x="130" y="81921"/>
                </a:lnTo>
                <a:lnTo>
                  <a:pt x="26" y="93487"/>
                </a:lnTo>
                <a:lnTo>
                  <a:pt x="0" y="107306"/>
                </a:lnTo>
                <a:lnTo>
                  <a:pt x="2116" y="110125"/>
                </a:lnTo>
                <a:lnTo>
                  <a:pt x="3792" y="112210"/>
                </a:lnTo>
                <a:lnTo>
                  <a:pt x="5702" y="113601"/>
                </a:lnTo>
                <a:lnTo>
                  <a:pt x="7770" y="114528"/>
                </a:lnTo>
                <a:lnTo>
                  <a:pt x="12999" y="116015"/>
                </a:lnTo>
                <a:lnTo>
                  <a:pt x="15016" y="116137"/>
                </a:lnTo>
                <a:lnTo>
                  <a:pt x="24645" y="116309"/>
                </a:lnTo>
                <a:lnTo>
                  <a:pt x="97640" y="116381"/>
                </a:lnTo>
                <a:lnTo>
                  <a:pt x="101606" y="117334"/>
                </a:lnTo>
                <a:lnTo>
                  <a:pt x="105043" y="118921"/>
                </a:lnTo>
                <a:lnTo>
                  <a:pt x="108129" y="120932"/>
                </a:lnTo>
                <a:lnTo>
                  <a:pt x="110980" y="122273"/>
                </a:lnTo>
                <a:lnTo>
                  <a:pt x="113674" y="123166"/>
                </a:lnTo>
                <a:lnTo>
                  <a:pt x="116264" y="123762"/>
                </a:lnTo>
                <a:lnTo>
                  <a:pt x="118784" y="124159"/>
                </a:lnTo>
                <a:lnTo>
                  <a:pt x="121259" y="124424"/>
                </a:lnTo>
                <a:lnTo>
                  <a:pt x="128587" y="1249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3" name="SMARTInkAnnotation62"/>
          <p:cNvSpPr/>
          <p:nvPr/>
        </p:nvSpPr>
        <p:spPr>
          <a:xfrm>
            <a:off x="7522368" y="2794635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3793" y="22754"/>
                </a:lnTo>
                <a:lnTo>
                  <a:pt x="4910" y="31362"/>
                </a:lnTo>
                <a:lnTo>
                  <a:pt x="5655" y="39005"/>
                </a:lnTo>
                <a:lnTo>
                  <a:pt x="6152" y="46006"/>
                </a:lnTo>
                <a:lnTo>
                  <a:pt x="6483" y="52578"/>
                </a:lnTo>
                <a:lnTo>
                  <a:pt x="6850" y="64960"/>
                </a:lnTo>
                <a:lnTo>
                  <a:pt x="7057" y="82641"/>
                </a:lnTo>
                <a:lnTo>
                  <a:pt x="7880" y="89384"/>
                </a:lnTo>
                <a:lnTo>
                  <a:pt x="9222" y="96737"/>
                </a:lnTo>
                <a:lnTo>
                  <a:pt x="10910" y="104496"/>
                </a:lnTo>
                <a:lnTo>
                  <a:pt x="12036" y="111574"/>
                </a:lnTo>
                <a:lnTo>
                  <a:pt x="12787" y="118197"/>
                </a:lnTo>
                <a:lnTo>
                  <a:pt x="13288" y="124518"/>
                </a:lnTo>
                <a:lnTo>
                  <a:pt x="13621" y="130637"/>
                </a:lnTo>
                <a:lnTo>
                  <a:pt x="13844" y="136621"/>
                </a:lnTo>
                <a:lnTo>
                  <a:pt x="13992" y="142516"/>
                </a:lnTo>
                <a:lnTo>
                  <a:pt x="15678" y="152160"/>
                </a:lnTo>
                <a:lnTo>
                  <a:pt x="18389" y="164305"/>
                </a:lnTo>
                <a:lnTo>
                  <a:pt x="21785" y="178117"/>
                </a:lnTo>
                <a:lnTo>
                  <a:pt x="24049" y="188277"/>
                </a:lnTo>
                <a:lnTo>
                  <a:pt x="25557" y="196003"/>
                </a:lnTo>
                <a:lnTo>
                  <a:pt x="26564" y="202106"/>
                </a:lnTo>
                <a:lnTo>
                  <a:pt x="27234" y="207127"/>
                </a:lnTo>
                <a:lnTo>
                  <a:pt x="27682" y="211427"/>
                </a:lnTo>
                <a:lnTo>
                  <a:pt x="27979" y="215246"/>
                </a:lnTo>
                <a:lnTo>
                  <a:pt x="28971" y="218745"/>
                </a:lnTo>
                <a:lnTo>
                  <a:pt x="30426" y="222030"/>
                </a:lnTo>
                <a:lnTo>
                  <a:pt x="32191" y="225172"/>
                </a:lnTo>
                <a:lnTo>
                  <a:pt x="34161" y="228220"/>
                </a:lnTo>
                <a:lnTo>
                  <a:pt x="36268" y="231204"/>
                </a:lnTo>
                <a:lnTo>
                  <a:pt x="41560" y="238286"/>
                </a:lnTo>
                <a:lnTo>
                  <a:pt x="41995" y="239820"/>
                </a:lnTo>
                <a:lnTo>
                  <a:pt x="42691" y="246585"/>
                </a:lnTo>
                <a:lnTo>
                  <a:pt x="42863" y="24860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4" name="SMARTInkAnnotation63"/>
          <p:cNvSpPr/>
          <p:nvPr/>
        </p:nvSpPr>
        <p:spPr>
          <a:xfrm>
            <a:off x="7694999" y="2854642"/>
            <a:ext cx="255575" cy="179874"/>
          </a:xfrm>
          <a:custGeom>
            <a:avLst/>
            <a:gdLst/>
            <a:ahLst/>
            <a:cxnLst/>
            <a:rect l="0" t="0" r="0" b="0"/>
            <a:pathLst>
              <a:path w="255575" h="179874">
                <a:moveTo>
                  <a:pt x="70257" y="0"/>
                </a:moveTo>
                <a:lnTo>
                  <a:pt x="64107" y="0"/>
                </a:lnTo>
                <a:lnTo>
                  <a:pt x="59615" y="4551"/>
                </a:lnTo>
                <a:lnTo>
                  <a:pt x="57606" y="5892"/>
                </a:lnTo>
                <a:lnTo>
                  <a:pt x="50987" y="8731"/>
                </a:lnTo>
                <a:lnTo>
                  <a:pt x="46346" y="12771"/>
                </a:lnTo>
                <a:lnTo>
                  <a:pt x="43203" y="16134"/>
                </a:lnTo>
                <a:lnTo>
                  <a:pt x="35479" y="24951"/>
                </a:lnTo>
                <a:lnTo>
                  <a:pt x="25997" y="36074"/>
                </a:lnTo>
                <a:lnTo>
                  <a:pt x="24082" y="40242"/>
                </a:lnTo>
                <a:lnTo>
                  <a:pt x="22805" y="44925"/>
                </a:lnTo>
                <a:lnTo>
                  <a:pt x="21953" y="49953"/>
                </a:lnTo>
                <a:lnTo>
                  <a:pt x="19799" y="55210"/>
                </a:lnTo>
                <a:lnTo>
                  <a:pt x="16774" y="60619"/>
                </a:lnTo>
                <a:lnTo>
                  <a:pt x="13171" y="66130"/>
                </a:lnTo>
                <a:lnTo>
                  <a:pt x="10768" y="71709"/>
                </a:lnTo>
                <a:lnTo>
                  <a:pt x="9167" y="77334"/>
                </a:lnTo>
                <a:lnTo>
                  <a:pt x="8099" y="82989"/>
                </a:lnTo>
                <a:lnTo>
                  <a:pt x="6594" y="88663"/>
                </a:lnTo>
                <a:lnTo>
                  <a:pt x="4795" y="94351"/>
                </a:lnTo>
                <a:lnTo>
                  <a:pt x="2804" y="100048"/>
                </a:lnTo>
                <a:lnTo>
                  <a:pt x="1476" y="105752"/>
                </a:lnTo>
                <a:lnTo>
                  <a:pt x="590" y="111459"/>
                </a:lnTo>
                <a:lnTo>
                  <a:pt x="0" y="117168"/>
                </a:lnTo>
                <a:lnTo>
                  <a:pt x="400" y="122880"/>
                </a:lnTo>
                <a:lnTo>
                  <a:pt x="1460" y="128592"/>
                </a:lnTo>
                <a:lnTo>
                  <a:pt x="2962" y="134306"/>
                </a:lnTo>
                <a:lnTo>
                  <a:pt x="3962" y="139067"/>
                </a:lnTo>
                <a:lnTo>
                  <a:pt x="4629" y="143194"/>
                </a:lnTo>
                <a:lnTo>
                  <a:pt x="5074" y="146898"/>
                </a:lnTo>
                <a:lnTo>
                  <a:pt x="6164" y="150320"/>
                </a:lnTo>
                <a:lnTo>
                  <a:pt x="7685" y="153553"/>
                </a:lnTo>
                <a:lnTo>
                  <a:pt x="9492" y="156661"/>
                </a:lnTo>
                <a:lnTo>
                  <a:pt x="11491" y="159686"/>
                </a:lnTo>
                <a:lnTo>
                  <a:pt x="13618" y="162655"/>
                </a:lnTo>
                <a:lnTo>
                  <a:pt x="15828" y="165587"/>
                </a:lnTo>
                <a:lnTo>
                  <a:pt x="20402" y="171384"/>
                </a:lnTo>
                <a:lnTo>
                  <a:pt x="22733" y="174264"/>
                </a:lnTo>
                <a:lnTo>
                  <a:pt x="25874" y="176183"/>
                </a:lnTo>
                <a:lnTo>
                  <a:pt x="33598" y="178316"/>
                </a:lnTo>
                <a:lnTo>
                  <a:pt x="40206" y="179264"/>
                </a:lnTo>
                <a:lnTo>
                  <a:pt x="46582" y="179686"/>
                </a:lnTo>
                <a:lnTo>
                  <a:pt x="54708" y="179873"/>
                </a:lnTo>
                <a:lnTo>
                  <a:pt x="59098" y="178970"/>
                </a:lnTo>
                <a:lnTo>
                  <a:pt x="63611" y="177416"/>
                </a:lnTo>
                <a:lnTo>
                  <a:pt x="68207" y="175427"/>
                </a:lnTo>
                <a:lnTo>
                  <a:pt x="72859" y="173149"/>
                </a:lnTo>
                <a:lnTo>
                  <a:pt x="77549" y="170678"/>
                </a:lnTo>
                <a:lnTo>
                  <a:pt x="82261" y="168078"/>
                </a:lnTo>
                <a:lnTo>
                  <a:pt x="86991" y="164439"/>
                </a:lnTo>
                <a:lnTo>
                  <a:pt x="91731" y="160109"/>
                </a:lnTo>
                <a:lnTo>
                  <a:pt x="125915" y="125818"/>
                </a:lnTo>
                <a:lnTo>
                  <a:pt x="134351" y="116264"/>
                </a:lnTo>
                <a:lnTo>
                  <a:pt x="140768" y="107989"/>
                </a:lnTo>
                <a:lnTo>
                  <a:pt x="145839" y="100568"/>
                </a:lnTo>
                <a:lnTo>
                  <a:pt x="150014" y="94668"/>
                </a:lnTo>
                <a:lnTo>
                  <a:pt x="153590" y="89782"/>
                </a:lnTo>
                <a:lnTo>
                  <a:pt x="156769" y="85572"/>
                </a:lnTo>
                <a:lnTo>
                  <a:pt x="158888" y="80861"/>
                </a:lnTo>
                <a:lnTo>
                  <a:pt x="160300" y="75815"/>
                </a:lnTo>
                <a:lnTo>
                  <a:pt x="161242" y="70546"/>
                </a:lnTo>
                <a:lnTo>
                  <a:pt x="161870" y="66081"/>
                </a:lnTo>
                <a:lnTo>
                  <a:pt x="162288" y="62151"/>
                </a:lnTo>
                <a:lnTo>
                  <a:pt x="162567" y="58579"/>
                </a:lnTo>
                <a:lnTo>
                  <a:pt x="162753" y="55245"/>
                </a:lnTo>
                <a:lnTo>
                  <a:pt x="162878" y="52071"/>
                </a:lnTo>
                <a:lnTo>
                  <a:pt x="163121" y="43022"/>
                </a:lnTo>
                <a:lnTo>
                  <a:pt x="163125" y="47461"/>
                </a:lnTo>
                <a:lnTo>
                  <a:pt x="162331" y="49738"/>
                </a:lnTo>
                <a:lnTo>
                  <a:pt x="159333" y="54809"/>
                </a:lnTo>
                <a:lnTo>
                  <a:pt x="158216" y="58447"/>
                </a:lnTo>
                <a:lnTo>
                  <a:pt x="157471" y="62777"/>
                </a:lnTo>
                <a:lnTo>
                  <a:pt x="156975" y="67569"/>
                </a:lnTo>
                <a:lnTo>
                  <a:pt x="156644" y="71716"/>
                </a:lnTo>
                <a:lnTo>
                  <a:pt x="156423" y="75433"/>
                </a:lnTo>
                <a:lnTo>
                  <a:pt x="156276" y="78864"/>
                </a:lnTo>
                <a:lnTo>
                  <a:pt x="156113" y="87756"/>
                </a:lnTo>
                <a:lnTo>
                  <a:pt x="155985" y="138360"/>
                </a:lnTo>
                <a:lnTo>
                  <a:pt x="156777" y="142722"/>
                </a:lnTo>
                <a:lnTo>
                  <a:pt x="158100" y="147536"/>
                </a:lnTo>
                <a:lnTo>
                  <a:pt x="159775" y="152650"/>
                </a:lnTo>
                <a:lnTo>
                  <a:pt x="161686" y="156059"/>
                </a:lnTo>
                <a:lnTo>
                  <a:pt x="163753" y="158332"/>
                </a:lnTo>
                <a:lnTo>
                  <a:pt x="165925" y="159847"/>
                </a:lnTo>
                <a:lnTo>
                  <a:pt x="172572" y="161531"/>
                </a:lnTo>
                <a:lnTo>
                  <a:pt x="180024" y="162279"/>
                </a:lnTo>
                <a:lnTo>
                  <a:pt x="185981" y="162612"/>
                </a:lnTo>
                <a:lnTo>
                  <a:pt x="197592" y="162799"/>
                </a:lnTo>
                <a:lnTo>
                  <a:pt x="201184" y="161873"/>
                </a:lnTo>
                <a:lnTo>
                  <a:pt x="207293" y="158304"/>
                </a:lnTo>
                <a:lnTo>
                  <a:pt x="214770" y="153542"/>
                </a:lnTo>
                <a:lnTo>
                  <a:pt x="218986" y="150939"/>
                </a:lnTo>
                <a:lnTo>
                  <a:pt x="222591" y="147299"/>
                </a:lnTo>
                <a:lnTo>
                  <a:pt x="225788" y="142967"/>
                </a:lnTo>
                <a:lnTo>
                  <a:pt x="228712" y="138174"/>
                </a:lnTo>
                <a:lnTo>
                  <a:pt x="231457" y="134026"/>
                </a:lnTo>
                <a:lnTo>
                  <a:pt x="234080" y="130308"/>
                </a:lnTo>
                <a:lnTo>
                  <a:pt x="236622" y="126877"/>
                </a:lnTo>
                <a:lnTo>
                  <a:pt x="239111" y="122685"/>
                </a:lnTo>
                <a:lnTo>
                  <a:pt x="241563" y="117985"/>
                </a:lnTo>
                <a:lnTo>
                  <a:pt x="243993" y="112947"/>
                </a:lnTo>
                <a:lnTo>
                  <a:pt x="246405" y="108636"/>
                </a:lnTo>
                <a:lnTo>
                  <a:pt x="248808" y="104809"/>
                </a:lnTo>
                <a:lnTo>
                  <a:pt x="251203" y="101305"/>
                </a:lnTo>
                <a:lnTo>
                  <a:pt x="252800" y="97064"/>
                </a:lnTo>
                <a:lnTo>
                  <a:pt x="253865" y="92332"/>
                </a:lnTo>
                <a:lnTo>
                  <a:pt x="254575" y="87272"/>
                </a:lnTo>
                <a:lnTo>
                  <a:pt x="255049" y="81994"/>
                </a:lnTo>
                <a:lnTo>
                  <a:pt x="255364" y="76570"/>
                </a:lnTo>
                <a:lnTo>
                  <a:pt x="255574" y="71049"/>
                </a:lnTo>
                <a:lnTo>
                  <a:pt x="254920" y="66417"/>
                </a:lnTo>
                <a:lnTo>
                  <a:pt x="253691" y="62375"/>
                </a:lnTo>
                <a:lnTo>
                  <a:pt x="252077" y="58729"/>
                </a:lnTo>
                <a:lnTo>
                  <a:pt x="250208" y="55345"/>
                </a:lnTo>
                <a:lnTo>
                  <a:pt x="248168" y="52137"/>
                </a:lnTo>
                <a:lnTo>
                  <a:pt x="246013" y="49046"/>
                </a:lnTo>
                <a:lnTo>
                  <a:pt x="243785" y="45080"/>
                </a:lnTo>
                <a:lnTo>
                  <a:pt x="241504" y="40531"/>
                </a:lnTo>
                <a:lnTo>
                  <a:pt x="239191" y="35593"/>
                </a:lnTo>
                <a:lnTo>
                  <a:pt x="236060" y="32301"/>
                </a:lnTo>
                <a:lnTo>
                  <a:pt x="232386" y="30107"/>
                </a:lnTo>
                <a:lnTo>
                  <a:pt x="228349" y="28644"/>
                </a:lnTo>
                <a:lnTo>
                  <a:pt x="224071" y="27668"/>
                </a:lnTo>
                <a:lnTo>
                  <a:pt x="219631" y="27018"/>
                </a:lnTo>
                <a:lnTo>
                  <a:pt x="215084" y="26585"/>
                </a:lnTo>
                <a:lnTo>
                  <a:pt x="209670" y="26296"/>
                </a:lnTo>
                <a:lnTo>
                  <a:pt x="197306" y="25975"/>
                </a:lnTo>
                <a:lnTo>
                  <a:pt x="145153" y="25725"/>
                </a:lnTo>
                <a:lnTo>
                  <a:pt x="140825" y="26675"/>
                </a:lnTo>
                <a:lnTo>
                  <a:pt x="133899" y="30271"/>
                </a:lnTo>
                <a:lnTo>
                  <a:pt x="128176" y="32504"/>
                </a:lnTo>
                <a:lnTo>
                  <a:pt x="120490" y="33761"/>
                </a:lnTo>
                <a:lnTo>
                  <a:pt x="113119" y="3429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5" name="SMARTInkAnnotation64"/>
          <p:cNvSpPr/>
          <p:nvPr/>
        </p:nvSpPr>
        <p:spPr>
          <a:xfrm>
            <a:off x="8022444" y="2828925"/>
            <a:ext cx="106025" cy="213925"/>
          </a:xfrm>
          <a:custGeom>
            <a:avLst/>
            <a:gdLst/>
            <a:ahLst/>
            <a:cxnLst/>
            <a:rect l="0" t="0" r="0" b="0"/>
            <a:pathLst>
              <a:path w="106025" h="213925">
                <a:moveTo>
                  <a:pt x="57137" y="0"/>
                </a:moveTo>
                <a:lnTo>
                  <a:pt x="53345" y="0"/>
                </a:lnTo>
                <a:lnTo>
                  <a:pt x="52228" y="952"/>
                </a:lnTo>
                <a:lnTo>
                  <a:pt x="51483" y="2540"/>
                </a:lnTo>
                <a:lnTo>
                  <a:pt x="50987" y="4550"/>
                </a:lnTo>
                <a:lnTo>
                  <a:pt x="49068" y="6844"/>
                </a:lnTo>
                <a:lnTo>
                  <a:pt x="46202" y="9325"/>
                </a:lnTo>
                <a:lnTo>
                  <a:pt x="42704" y="11931"/>
                </a:lnTo>
                <a:lnTo>
                  <a:pt x="39577" y="13669"/>
                </a:lnTo>
                <a:lnTo>
                  <a:pt x="36699" y="14828"/>
                </a:lnTo>
                <a:lnTo>
                  <a:pt x="33987" y="15600"/>
                </a:lnTo>
                <a:lnTo>
                  <a:pt x="31385" y="17067"/>
                </a:lnTo>
                <a:lnTo>
                  <a:pt x="28857" y="18998"/>
                </a:lnTo>
                <a:lnTo>
                  <a:pt x="26377" y="21238"/>
                </a:lnTo>
                <a:lnTo>
                  <a:pt x="23137" y="23683"/>
                </a:lnTo>
                <a:lnTo>
                  <a:pt x="19389" y="26267"/>
                </a:lnTo>
                <a:lnTo>
                  <a:pt x="15303" y="28941"/>
                </a:lnTo>
                <a:lnTo>
                  <a:pt x="11785" y="31676"/>
                </a:lnTo>
                <a:lnTo>
                  <a:pt x="8646" y="34452"/>
                </a:lnTo>
                <a:lnTo>
                  <a:pt x="5760" y="37256"/>
                </a:lnTo>
                <a:lnTo>
                  <a:pt x="3835" y="40077"/>
                </a:lnTo>
                <a:lnTo>
                  <a:pt x="2553" y="42911"/>
                </a:lnTo>
                <a:lnTo>
                  <a:pt x="1128" y="48598"/>
                </a:lnTo>
                <a:lnTo>
                  <a:pt x="494" y="54302"/>
                </a:lnTo>
                <a:lnTo>
                  <a:pt x="88" y="59832"/>
                </a:lnTo>
                <a:lnTo>
                  <a:pt x="17" y="66517"/>
                </a:lnTo>
                <a:lnTo>
                  <a:pt x="0" y="71790"/>
                </a:lnTo>
                <a:lnTo>
                  <a:pt x="791" y="74530"/>
                </a:lnTo>
                <a:lnTo>
                  <a:pt x="3783" y="80114"/>
                </a:lnTo>
                <a:lnTo>
                  <a:pt x="5693" y="82937"/>
                </a:lnTo>
                <a:lnTo>
                  <a:pt x="7760" y="85771"/>
                </a:lnTo>
                <a:lnTo>
                  <a:pt x="9931" y="88613"/>
                </a:lnTo>
                <a:lnTo>
                  <a:pt x="12173" y="90508"/>
                </a:lnTo>
                <a:lnTo>
                  <a:pt x="14461" y="91771"/>
                </a:lnTo>
                <a:lnTo>
                  <a:pt x="16780" y="92613"/>
                </a:lnTo>
                <a:lnTo>
                  <a:pt x="19120" y="94127"/>
                </a:lnTo>
                <a:lnTo>
                  <a:pt x="21473" y="96089"/>
                </a:lnTo>
                <a:lnTo>
                  <a:pt x="23836" y="98349"/>
                </a:lnTo>
                <a:lnTo>
                  <a:pt x="26999" y="99856"/>
                </a:lnTo>
                <a:lnTo>
                  <a:pt x="30696" y="100861"/>
                </a:lnTo>
                <a:lnTo>
                  <a:pt x="34747" y="101530"/>
                </a:lnTo>
                <a:lnTo>
                  <a:pt x="38242" y="102929"/>
                </a:lnTo>
                <a:lnTo>
                  <a:pt x="41365" y="104814"/>
                </a:lnTo>
                <a:lnTo>
                  <a:pt x="44241" y="107024"/>
                </a:lnTo>
                <a:lnTo>
                  <a:pt x="46952" y="109449"/>
                </a:lnTo>
                <a:lnTo>
                  <a:pt x="49554" y="112018"/>
                </a:lnTo>
                <a:lnTo>
                  <a:pt x="52082" y="114684"/>
                </a:lnTo>
                <a:lnTo>
                  <a:pt x="57007" y="120185"/>
                </a:lnTo>
                <a:lnTo>
                  <a:pt x="59431" y="122986"/>
                </a:lnTo>
                <a:lnTo>
                  <a:pt x="62635" y="125805"/>
                </a:lnTo>
                <a:lnTo>
                  <a:pt x="66359" y="128638"/>
                </a:lnTo>
                <a:lnTo>
                  <a:pt x="70428" y="131478"/>
                </a:lnTo>
                <a:lnTo>
                  <a:pt x="73936" y="134325"/>
                </a:lnTo>
                <a:lnTo>
                  <a:pt x="77067" y="137175"/>
                </a:lnTo>
                <a:lnTo>
                  <a:pt x="79949" y="140027"/>
                </a:lnTo>
                <a:lnTo>
                  <a:pt x="82665" y="142881"/>
                </a:lnTo>
                <a:lnTo>
                  <a:pt x="85268" y="145737"/>
                </a:lnTo>
                <a:lnTo>
                  <a:pt x="90277" y="151449"/>
                </a:lnTo>
                <a:lnTo>
                  <a:pt x="95149" y="157163"/>
                </a:lnTo>
                <a:lnTo>
                  <a:pt x="96766" y="160020"/>
                </a:lnTo>
                <a:lnTo>
                  <a:pt x="98562" y="165735"/>
                </a:lnTo>
                <a:lnTo>
                  <a:pt x="99836" y="167640"/>
                </a:lnTo>
                <a:lnTo>
                  <a:pt x="101477" y="168910"/>
                </a:lnTo>
                <a:lnTo>
                  <a:pt x="103366" y="169756"/>
                </a:lnTo>
                <a:lnTo>
                  <a:pt x="104626" y="171273"/>
                </a:lnTo>
                <a:lnTo>
                  <a:pt x="105464" y="173237"/>
                </a:lnTo>
                <a:lnTo>
                  <a:pt x="106024" y="175499"/>
                </a:lnTo>
                <a:lnTo>
                  <a:pt x="105604" y="177959"/>
                </a:lnTo>
                <a:lnTo>
                  <a:pt x="103019" y="183233"/>
                </a:lnTo>
                <a:lnTo>
                  <a:pt x="101219" y="185972"/>
                </a:lnTo>
                <a:lnTo>
                  <a:pt x="99225" y="188752"/>
                </a:lnTo>
                <a:lnTo>
                  <a:pt x="97102" y="191557"/>
                </a:lnTo>
                <a:lnTo>
                  <a:pt x="94893" y="193427"/>
                </a:lnTo>
                <a:lnTo>
                  <a:pt x="92627" y="194674"/>
                </a:lnTo>
                <a:lnTo>
                  <a:pt x="90322" y="195505"/>
                </a:lnTo>
                <a:lnTo>
                  <a:pt x="87198" y="197012"/>
                </a:lnTo>
                <a:lnTo>
                  <a:pt x="83527" y="198968"/>
                </a:lnTo>
                <a:lnTo>
                  <a:pt x="79494" y="201226"/>
                </a:lnTo>
                <a:lnTo>
                  <a:pt x="76009" y="202730"/>
                </a:lnTo>
                <a:lnTo>
                  <a:pt x="72894" y="203733"/>
                </a:lnTo>
                <a:lnTo>
                  <a:pt x="70024" y="204402"/>
                </a:lnTo>
                <a:lnTo>
                  <a:pt x="66521" y="205801"/>
                </a:lnTo>
                <a:lnTo>
                  <a:pt x="62600" y="207685"/>
                </a:lnTo>
                <a:lnTo>
                  <a:pt x="58397" y="209894"/>
                </a:lnTo>
                <a:lnTo>
                  <a:pt x="54803" y="211367"/>
                </a:lnTo>
                <a:lnTo>
                  <a:pt x="51612" y="212349"/>
                </a:lnTo>
                <a:lnTo>
                  <a:pt x="48692" y="213003"/>
                </a:lnTo>
                <a:lnTo>
                  <a:pt x="45951" y="213440"/>
                </a:lnTo>
                <a:lnTo>
                  <a:pt x="43329" y="213730"/>
                </a:lnTo>
                <a:lnTo>
                  <a:pt x="40788" y="213924"/>
                </a:lnTo>
                <a:lnTo>
                  <a:pt x="37506" y="213101"/>
                </a:lnTo>
                <a:lnTo>
                  <a:pt x="33732" y="211600"/>
                </a:lnTo>
                <a:lnTo>
                  <a:pt x="29627" y="209646"/>
                </a:lnTo>
                <a:lnTo>
                  <a:pt x="26097" y="208344"/>
                </a:lnTo>
                <a:lnTo>
                  <a:pt x="22950" y="207476"/>
                </a:lnTo>
                <a:lnTo>
                  <a:pt x="20058" y="206897"/>
                </a:lnTo>
                <a:lnTo>
                  <a:pt x="17336" y="206511"/>
                </a:lnTo>
                <a:lnTo>
                  <a:pt x="14729" y="206254"/>
                </a:lnTo>
                <a:lnTo>
                  <a:pt x="7131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6" name="SMARTInkAnnotation65"/>
          <p:cNvSpPr/>
          <p:nvPr/>
        </p:nvSpPr>
        <p:spPr>
          <a:xfrm>
            <a:off x="8172781" y="2734630"/>
            <a:ext cx="135401" cy="239630"/>
          </a:xfrm>
          <a:custGeom>
            <a:avLst/>
            <a:gdLst/>
            <a:ahLst/>
            <a:cxnLst/>
            <a:rect l="0" t="0" r="0" b="0"/>
            <a:pathLst>
              <a:path w="135401" h="239630">
                <a:moveTo>
                  <a:pt x="135400" y="17142"/>
                </a:moveTo>
                <a:lnTo>
                  <a:pt x="135400" y="9761"/>
                </a:lnTo>
                <a:lnTo>
                  <a:pt x="131608" y="4372"/>
                </a:lnTo>
                <a:lnTo>
                  <a:pt x="129697" y="2913"/>
                </a:lnTo>
                <a:lnTo>
                  <a:pt x="127629" y="1941"/>
                </a:lnTo>
                <a:lnTo>
                  <a:pt x="125457" y="1293"/>
                </a:lnTo>
                <a:lnTo>
                  <a:pt x="123214" y="861"/>
                </a:lnTo>
                <a:lnTo>
                  <a:pt x="120926" y="573"/>
                </a:lnTo>
                <a:lnTo>
                  <a:pt x="118607" y="381"/>
                </a:lnTo>
                <a:lnTo>
                  <a:pt x="116268" y="253"/>
                </a:lnTo>
                <a:lnTo>
                  <a:pt x="111550" y="111"/>
                </a:lnTo>
                <a:lnTo>
                  <a:pt x="83305" y="0"/>
                </a:lnTo>
                <a:lnTo>
                  <a:pt x="80033" y="951"/>
                </a:lnTo>
                <a:lnTo>
                  <a:pt x="76264" y="2538"/>
                </a:lnTo>
                <a:lnTo>
                  <a:pt x="72163" y="4549"/>
                </a:lnTo>
                <a:lnTo>
                  <a:pt x="68636" y="6842"/>
                </a:lnTo>
                <a:lnTo>
                  <a:pt x="65491" y="9323"/>
                </a:lnTo>
                <a:lnTo>
                  <a:pt x="62600" y="11929"/>
                </a:lnTo>
                <a:lnTo>
                  <a:pt x="59879" y="14619"/>
                </a:lnTo>
                <a:lnTo>
                  <a:pt x="57271" y="17365"/>
                </a:lnTo>
                <a:lnTo>
                  <a:pt x="54740" y="20148"/>
                </a:lnTo>
                <a:lnTo>
                  <a:pt x="51464" y="22956"/>
                </a:lnTo>
                <a:lnTo>
                  <a:pt x="47693" y="25781"/>
                </a:lnTo>
                <a:lnTo>
                  <a:pt x="43591" y="28616"/>
                </a:lnTo>
                <a:lnTo>
                  <a:pt x="40062" y="31459"/>
                </a:lnTo>
                <a:lnTo>
                  <a:pt x="36917" y="34307"/>
                </a:lnTo>
                <a:lnTo>
                  <a:pt x="34026" y="37158"/>
                </a:lnTo>
                <a:lnTo>
                  <a:pt x="31305" y="40011"/>
                </a:lnTo>
                <a:lnTo>
                  <a:pt x="28698" y="42865"/>
                </a:lnTo>
                <a:lnTo>
                  <a:pt x="26165" y="45721"/>
                </a:lnTo>
                <a:lnTo>
                  <a:pt x="23683" y="49530"/>
                </a:lnTo>
                <a:lnTo>
                  <a:pt x="21235" y="53974"/>
                </a:lnTo>
                <a:lnTo>
                  <a:pt x="18808" y="58842"/>
                </a:lnTo>
                <a:lnTo>
                  <a:pt x="16398" y="63992"/>
                </a:lnTo>
                <a:lnTo>
                  <a:pt x="11602" y="74795"/>
                </a:lnTo>
                <a:lnTo>
                  <a:pt x="10005" y="79389"/>
                </a:lnTo>
                <a:lnTo>
                  <a:pt x="8942" y="83405"/>
                </a:lnTo>
                <a:lnTo>
                  <a:pt x="8232" y="87035"/>
                </a:lnTo>
                <a:lnTo>
                  <a:pt x="6966" y="91360"/>
                </a:lnTo>
                <a:lnTo>
                  <a:pt x="5327" y="96148"/>
                </a:lnTo>
                <a:lnTo>
                  <a:pt x="3440" y="101245"/>
                </a:lnTo>
                <a:lnTo>
                  <a:pt x="2184" y="106549"/>
                </a:lnTo>
                <a:lnTo>
                  <a:pt x="1346" y="111989"/>
                </a:lnTo>
                <a:lnTo>
                  <a:pt x="787" y="117521"/>
                </a:lnTo>
                <a:lnTo>
                  <a:pt x="414" y="123114"/>
                </a:lnTo>
                <a:lnTo>
                  <a:pt x="166" y="128747"/>
                </a:lnTo>
                <a:lnTo>
                  <a:pt x="0" y="134408"/>
                </a:lnTo>
                <a:lnTo>
                  <a:pt x="684" y="140087"/>
                </a:lnTo>
                <a:lnTo>
                  <a:pt x="1933" y="145778"/>
                </a:lnTo>
                <a:lnTo>
                  <a:pt x="3561" y="151477"/>
                </a:lnTo>
                <a:lnTo>
                  <a:pt x="4644" y="157181"/>
                </a:lnTo>
                <a:lnTo>
                  <a:pt x="5367" y="162889"/>
                </a:lnTo>
                <a:lnTo>
                  <a:pt x="5850" y="168599"/>
                </a:lnTo>
                <a:lnTo>
                  <a:pt x="6170" y="173358"/>
                </a:lnTo>
                <a:lnTo>
                  <a:pt x="6384" y="177484"/>
                </a:lnTo>
                <a:lnTo>
                  <a:pt x="6527" y="181187"/>
                </a:lnTo>
                <a:lnTo>
                  <a:pt x="7416" y="185560"/>
                </a:lnTo>
                <a:lnTo>
                  <a:pt x="8803" y="190381"/>
                </a:lnTo>
                <a:lnTo>
                  <a:pt x="10521" y="195500"/>
                </a:lnTo>
                <a:lnTo>
                  <a:pt x="12460" y="199865"/>
                </a:lnTo>
                <a:lnTo>
                  <a:pt x="14546" y="203727"/>
                </a:lnTo>
                <a:lnTo>
                  <a:pt x="16732" y="207255"/>
                </a:lnTo>
                <a:lnTo>
                  <a:pt x="18981" y="210559"/>
                </a:lnTo>
                <a:lnTo>
                  <a:pt x="21276" y="213714"/>
                </a:lnTo>
                <a:lnTo>
                  <a:pt x="23599" y="216770"/>
                </a:lnTo>
                <a:lnTo>
                  <a:pt x="28296" y="222706"/>
                </a:lnTo>
                <a:lnTo>
                  <a:pt x="30660" y="225622"/>
                </a:lnTo>
                <a:lnTo>
                  <a:pt x="33029" y="227566"/>
                </a:lnTo>
                <a:lnTo>
                  <a:pt x="35404" y="228862"/>
                </a:lnTo>
                <a:lnTo>
                  <a:pt x="37779" y="229727"/>
                </a:lnTo>
                <a:lnTo>
                  <a:pt x="40951" y="231255"/>
                </a:lnTo>
                <a:lnTo>
                  <a:pt x="44653" y="233227"/>
                </a:lnTo>
                <a:lnTo>
                  <a:pt x="48708" y="235493"/>
                </a:lnTo>
                <a:lnTo>
                  <a:pt x="52999" y="237005"/>
                </a:lnTo>
                <a:lnTo>
                  <a:pt x="57447" y="238012"/>
                </a:lnTo>
                <a:lnTo>
                  <a:pt x="62000" y="238684"/>
                </a:lnTo>
                <a:lnTo>
                  <a:pt x="66623" y="239132"/>
                </a:lnTo>
                <a:lnTo>
                  <a:pt x="71293" y="239430"/>
                </a:lnTo>
                <a:lnTo>
                  <a:pt x="75993" y="239629"/>
                </a:lnTo>
                <a:lnTo>
                  <a:pt x="80715" y="238809"/>
                </a:lnTo>
                <a:lnTo>
                  <a:pt x="85449" y="237310"/>
                </a:lnTo>
                <a:lnTo>
                  <a:pt x="90193" y="235358"/>
                </a:lnTo>
                <a:lnTo>
                  <a:pt x="94150" y="234057"/>
                </a:lnTo>
                <a:lnTo>
                  <a:pt x="97582" y="233190"/>
                </a:lnTo>
                <a:lnTo>
                  <a:pt x="100662" y="232611"/>
                </a:lnTo>
                <a:lnTo>
                  <a:pt x="103510" y="232226"/>
                </a:lnTo>
                <a:lnTo>
                  <a:pt x="106202" y="231969"/>
                </a:lnTo>
                <a:lnTo>
                  <a:pt x="108792" y="231798"/>
                </a:lnTo>
                <a:lnTo>
                  <a:pt x="111311" y="230731"/>
                </a:lnTo>
                <a:lnTo>
                  <a:pt x="113785" y="229067"/>
                </a:lnTo>
                <a:lnTo>
                  <a:pt x="116227" y="227005"/>
                </a:lnTo>
                <a:lnTo>
                  <a:pt x="118649" y="225631"/>
                </a:lnTo>
                <a:lnTo>
                  <a:pt x="121057" y="224715"/>
                </a:lnTo>
                <a:lnTo>
                  <a:pt x="126835" y="223244"/>
                </a:lnTo>
                <a:lnTo>
                  <a:pt x="127308" y="222171"/>
                </a:lnTo>
                <a:lnTo>
                  <a:pt x="127835" y="218438"/>
                </a:lnTo>
                <a:lnTo>
                  <a:pt x="128769" y="217062"/>
                </a:lnTo>
                <a:lnTo>
                  <a:pt x="130186" y="216145"/>
                </a:lnTo>
                <a:lnTo>
                  <a:pt x="134370" y="214672"/>
                </a:lnTo>
                <a:lnTo>
                  <a:pt x="134714" y="213599"/>
                </a:lnTo>
                <a:lnTo>
                  <a:pt x="134942" y="211931"/>
                </a:lnTo>
                <a:lnTo>
                  <a:pt x="135400" y="20573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7" name="SMARTInkAnnotation66"/>
          <p:cNvSpPr/>
          <p:nvPr/>
        </p:nvSpPr>
        <p:spPr>
          <a:xfrm>
            <a:off x="5464968" y="3291840"/>
            <a:ext cx="135733" cy="8573"/>
          </a:xfrm>
          <a:custGeom>
            <a:avLst/>
            <a:gdLst/>
            <a:ahLst/>
            <a:cxnLst/>
            <a:rect l="0" t="0" r="0" b="0"/>
            <a:pathLst>
              <a:path w="135733" h="8573">
                <a:moveTo>
                  <a:pt x="0" y="0"/>
                </a:moveTo>
                <a:lnTo>
                  <a:pt x="0" y="4551"/>
                </a:lnTo>
                <a:lnTo>
                  <a:pt x="794" y="5891"/>
                </a:lnTo>
                <a:lnTo>
                  <a:pt x="2117" y="6785"/>
                </a:lnTo>
                <a:lnTo>
                  <a:pt x="3793" y="7381"/>
                </a:lnTo>
                <a:lnTo>
                  <a:pt x="5704" y="7778"/>
                </a:lnTo>
                <a:lnTo>
                  <a:pt x="7771" y="8043"/>
                </a:lnTo>
                <a:lnTo>
                  <a:pt x="9943" y="8219"/>
                </a:lnTo>
                <a:lnTo>
                  <a:pt x="12186" y="8337"/>
                </a:lnTo>
                <a:lnTo>
                  <a:pt x="16793" y="8467"/>
                </a:lnTo>
                <a:lnTo>
                  <a:pt x="135732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8" name="SMARTInkAnnotation67"/>
          <p:cNvSpPr/>
          <p:nvPr/>
        </p:nvSpPr>
        <p:spPr>
          <a:xfrm>
            <a:off x="5672137" y="3197551"/>
            <a:ext cx="128589" cy="197160"/>
          </a:xfrm>
          <a:custGeom>
            <a:avLst/>
            <a:gdLst/>
            <a:ahLst/>
            <a:cxnLst/>
            <a:rect l="0" t="0" r="0" b="0"/>
            <a:pathLst>
              <a:path w="128589" h="197160">
                <a:moveTo>
                  <a:pt x="0" y="8563"/>
                </a:moveTo>
                <a:lnTo>
                  <a:pt x="6151" y="8563"/>
                </a:lnTo>
                <a:lnTo>
                  <a:pt x="8069" y="7611"/>
                </a:lnTo>
                <a:lnTo>
                  <a:pt x="10936" y="6024"/>
                </a:lnTo>
                <a:lnTo>
                  <a:pt x="14434" y="4013"/>
                </a:lnTo>
                <a:lnTo>
                  <a:pt x="18355" y="2672"/>
                </a:lnTo>
                <a:lnTo>
                  <a:pt x="22555" y="1779"/>
                </a:lnTo>
                <a:lnTo>
                  <a:pt x="26943" y="1183"/>
                </a:lnTo>
                <a:lnTo>
                  <a:pt x="30662" y="786"/>
                </a:lnTo>
                <a:lnTo>
                  <a:pt x="33935" y="521"/>
                </a:lnTo>
                <a:lnTo>
                  <a:pt x="36911" y="344"/>
                </a:lnTo>
                <a:lnTo>
                  <a:pt x="44451" y="148"/>
                </a:lnTo>
                <a:lnTo>
                  <a:pt x="76293" y="0"/>
                </a:lnTo>
                <a:lnTo>
                  <a:pt x="80231" y="950"/>
                </a:lnTo>
                <a:lnTo>
                  <a:pt x="83650" y="2535"/>
                </a:lnTo>
                <a:lnTo>
                  <a:pt x="86723" y="4545"/>
                </a:lnTo>
                <a:lnTo>
                  <a:pt x="89565" y="6837"/>
                </a:lnTo>
                <a:lnTo>
                  <a:pt x="92254" y="9317"/>
                </a:lnTo>
                <a:lnTo>
                  <a:pt x="94840" y="11924"/>
                </a:lnTo>
                <a:lnTo>
                  <a:pt x="97358" y="14614"/>
                </a:lnTo>
                <a:lnTo>
                  <a:pt x="102272" y="20143"/>
                </a:lnTo>
                <a:lnTo>
                  <a:pt x="103901" y="22950"/>
                </a:lnTo>
                <a:lnTo>
                  <a:pt x="105710" y="28610"/>
                </a:lnTo>
                <a:lnTo>
                  <a:pt x="106192" y="32406"/>
                </a:lnTo>
                <a:lnTo>
                  <a:pt x="106513" y="36841"/>
                </a:lnTo>
                <a:lnTo>
                  <a:pt x="106728" y="41702"/>
                </a:lnTo>
                <a:lnTo>
                  <a:pt x="106077" y="45896"/>
                </a:lnTo>
                <a:lnTo>
                  <a:pt x="104850" y="49644"/>
                </a:lnTo>
                <a:lnTo>
                  <a:pt x="103237" y="53096"/>
                </a:lnTo>
                <a:lnTo>
                  <a:pt x="102162" y="57302"/>
                </a:lnTo>
                <a:lnTo>
                  <a:pt x="101446" y="62011"/>
                </a:lnTo>
                <a:lnTo>
                  <a:pt x="100968" y="67055"/>
                </a:lnTo>
                <a:lnTo>
                  <a:pt x="99062" y="72323"/>
                </a:lnTo>
                <a:lnTo>
                  <a:pt x="96204" y="77740"/>
                </a:lnTo>
                <a:lnTo>
                  <a:pt x="92711" y="83256"/>
                </a:lnTo>
                <a:lnTo>
                  <a:pt x="89589" y="88839"/>
                </a:lnTo>
                <a:lnTo>
                  <a:pt x="86714" y="94465"/>
                </a:lnTo>
                <a:lnTo>
                  <a:pt x="84003" y="100121"/>
                </a:lnTo>
                <a:lnTo>
                  <a:pt x="80608" y="104845"/>
                </a:lnTo>
                <a:lnTo>
                  <a:pt x="76758" y="108946"/>
                </a:lnTo>
                <a:lnTo>
                  <a:pt x="72603" y="112633"/>
                </a:lnTo>
                <a:lnTo>
                  <a:pt x="69040" y="116995"/>
                </a:lnTo>
                <a:lnTo>
                  <a:pt x="65870" y="121809"/>
                </a:lnTo>
                <a:lnTo>
                  <a:pt x="62964" y="126923"/>
                </a:lnTo>
                <a:lnTo>
                  <a:pt x="59439" y="132238"/>
                </a:lnTo>
                <a:lnTo>
                  <a:pt x="55500" y="137685"/>
                </a:lnTo>
                <a:lnTo>
                  <a:pt x="47686" y="147866"/>
                </a:lnTo>
                <a:lnTo>
                  <a:pt x="38824" y="158953"/>
                </a:lnTo>
                <a:lnTo>
                  <a:pt x="26289" y="174159"/>
                </a:lnTo>
                <a:lnTo>
                  <a:pt x="23876" y="176111"/>
                </a:lnTo>
                <a:lnTo>
                  <a:pt x="21474" y="177412"/>
                </a:lnTo>
                <a:lnTo>
                  <a:pt x="19078" y="178279"/>
                </a:lnTo>
                <a:lnTo>
                  <a:pt x="17481" y="179810"/>
                </a:lnTo>
                <a:lnTo>
                  <a:pt x="16416" y="181783"/>
                </a:lnTo>
                <a:lnTo>
                  <a:pt x="14413" y="188188"/>
                </a:lnTo>
                <a:lnTo>
                  <a:pt x="14325" y="193019"/>
                </a:lnTo>
                <a:lnTo>
                  <a:pt x="14298" y="195932"/>
                </a:lnTo>
                <a:lnTo>
                  <a:pt x="15089" y="196341"/>
                </a:lnTo>
                <a:lnTo>
                  <a:pt x="18083" y="196795"/>
                </a:lnTo>
                <a:lnTo>
                  <a:pt x="21564" y="197087"/>
                </a:lnTo>
                <a:lnTo>
                  <a:pt x="90605" y="197159"/>
                </a:lnTo>
                <a:lnTo>
                  <a:pt x="95328" y="196206"/>
                </a:lnTo>
                <a:lnTo>
                  <a:pt x="100065" y="194619"/>
                </a:lnTo>
                <a:lnTo>
                  <a:pt x="104810" y="192608"/>
                </a:lnTo>
                <a:lnTo>
                  <a:pt x="108767" y="191267"/>
                </a:lnTo>
                <a:lnTo>
                  <a:pt x="112199" y="190373"/>
                </a:lnTo>
                <a:lnTo>
                  <a:pt x="115280" y="189778"/>
                </a:lnTo>
                <a:lnTo>
                  <a:pt x="118129" y="189381"/>
                </a:lnTo>
                <a:lnTo>
                  <a:pt x="120821" y="189116"/>
                </a:lnTo>
                <a:lnTo>
                  <a:pt x="128588" y="18858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59" name="SMARTInkAnnotation68"/>
          <p:cNvSpPr/>
          <p:nvPr/>
        </p:nvSpPr>
        <p:spPr>
          <a:xfrm>
            <a:off x="5857911" y="3214687"/>
            <a:ext cx="163146" cy="205697"/>
          </a:xfrm>
          <a:custGeom>
            <a:avLst/>
            <a:gdLst/>
            <a:ahLst/>
            <a:cxnLst/>
            <a:rect l="0" t="0" r="0" b="0"/>
            <a:pathLst>
              <a:path w="163146" h="205697">
                <a:moveTo>
                  <a:pt x="49970" y="0"/>
                </a:moveTo>
                <a:lnTo>
                  <a:pt x="39060" y="0"/>
                </a:lnTo>
                <a:lnTo>
                  <a:pt x="37934" y="952"/>
                </a:lnTo>
                <a:lnTo>
                  <a:pt x="37183" y="2540"/>
                </a:lnTo>
                <a:lnTo>
                  <a:pt x="35556" y="7797"/>
                </a:lnTo>
                <a:lnTo>
                  <a:pt x="34011" y="11865"/>
                </a:lnTo>
                <a:lnTo>
                  <a:pt x="32186" y="16483"/>
                </a:lnTo>
                <a:lnTo>
                  <a:pt x="30176" y="20513"/>
                </a:lnTo>
                <a:lnTo>
                  <a:pt x="28043" y="24153"/>
                </a:lnTo>
                <a:lnTo>
                  <a:pt x="25827" y="27532"/>
                </a:lnTo>
                <a:lnTo>
                  <a:pt x="23556" y="31690"/>
                </a:lnTo>
                <a:lnTo>
                  <a:pt x="21248" y="36367"/>
                </a:lnTo>
                <a:lnTo>
                  <a:pt x="18915" y="41390"/>
                </a:lnTo>
                <a:lnTo>
                  <a:pt x="16568" y="45691"/>
                </a:lnTo>
                <a:lnTo>
                  <a:pt x="14207" y="49511"/>
                </a:lnTo>
                <a:lnTo>
                  <a:pt x="11841" y="53010"/>
                </a:lnTo>
                <a:lnTo>
                  <a:pt x="9470" y="57247"/>
                </a:lnTo>
                <a:lnTo>
                  <a:pt x="7095" y="61977"/>
                </a:lnTo>
                <a:lnTo>
                  <a:pt x="4717" y="67036"/>
                </a:lnTo>
                <a:lnTo>
                  <a:pt x="3133" y="71360"/>
                </a:lnTo>
                <a:lnTo>
                  <a:pt x="2077" y="75196"/>
                </a:lnTo>
                <a:lnTo>
                  <a:pt x="1372" y="78706"/>
                </a:lnTo>
                <a:lnTo>
                  <a:pt x="903" y="82951"/>
                </a:lnTo>
                <a:lnTo>
                  <a:pt x="589" y="87685"/>
                </a:lnTo>
                <a:lnTo>
                  <a:pt x="382" y="92747"/>
                </a:lnTo>
                <a:lnTo>
                  <a:pt x="149" y="103451"/>
                </a:lnTo>
                <a:lnTo>
                  <a:pt x="0" y="121294"/>
                </a:lnTo>
                <a:lnTo>
                  <a:pt x="782" y="125630"/>
                </a:lnTo>
                <a:lnTo>
                  <a:pt x="2096" y="130426"/>
                </a:lnTo>
                <a:lnTo>
                  <a:pt x="3767" y="135528"/>
                </a:lnTo>
                <a:lnTo>
                  <a:pt x="4880" y="139882"/>
                </a:lnTo>
                <a:lnTo>
                  <a:pt x="5622" y="143737"/>
                </a:lnTo>
                <a:lnTo>
                  <a:pt x="6117" y="147260"/>
                </a:lnTo>
                <a:lnTo>
                  <a:pt x="7241" y="151514"/>
                </a:lnTo>
                <a:lnTo>
                  <a:pt x="8784" y="156254"/>
                </a:lnTo>
                <a:lnTo>
                  <a:pt x="10607" y="161320"/>
                </a:lnTo>
                <a:lnTo>
                  <a:pt x="12615" y="165649"/>
                </a:lnTo>
                <a:lnTo>
                  <a:pt x="14748" y="169487"/>
                </a:lnTo>
                <a:lnTo>
                  <a:pt x="16963" y="172999"/>
                </a:lnTo>
                <a:lnTo>
                  <a:pt x="19234" y="176293"/>
                </a:lnTo>
                <a:lnTo>
                  <a:pt x="23874" y="182492"/>
                </a:lnTo>
                <a:lnTo>
                  <a:pt x="28582" y="188423"/>
                </a:lnTo>
                <a:lnTo>
                  <a:pt x="38072" y="199991"/>
                </a:lnTo>
                <a:lnTo>
                  <a:pt x="41245" y="201907"/>
                </a:lnTo>
                <a:lnTo>
                  <a:pt x="44947" y="203185"/>
                </a:lnTo>
                <a:lnTo>
                  <a:pt x="49003" y="204037"/>
                </a:lnTo>
                <a:lnTo>
                  <a:pt x="53293" y="204605"/>
                </a:lnTo>
                <a:lnTo>
                  <a:pt x="57742" y="204983"/>
                </a:lnTo>
                <a:lnTo>
                  <a:pt x="62295" y="205236"/>
                </a:lnTo>
                <a:lnTo>
                  <a:pt x="71587" y="205516"/>
                </a:lnTo>
                <a:lnTo>
                  <a:pt x="86695" y="205696"/>
                </a:lnTo>
                <a:lnTo>
                  <a:pt x="90329" y="204758"/>
                </a:lnTo>
                <a:lnTo>
                  <a:pt x="94339" y="203180"/>
                </a:lnTo>
                <a:lnTo>
                  <a:pt x="98599" y="201176"/>
                </a:lnTo>
                <a:lnTo>
                  <a:pt x="103027" y="198887"/>
                </a:lnTo>
                <a:lnTo>
                  <a:pt x="112180" y="193804"/>
                </a:lnTo>
                <a:lnTo>
                  <a:pt x="116050" y="191115"/>
                </a:lnTo>
                <a:lnTo>
                  <a:pt x="119423" y="188370"/>
                </a:lnTo>
                <a:lnTo>
                  <a:pt x="122466" y="185588"/>
                </a:lnTo>
                <a:lnTo>
                  <a:pt x="126082" y="182780"/>
                </a:lnTo>
                <a:lnTo>
                  <a:pt x="130080" y="179956"/>
                </a:lnTo>
                <a:lnTo>
                  <a:pt x="134333" y="177121"/>
                </a:lnTo>
                <a:lnTo>
                  <a:pt x="137962" y="174278"/>
                </a:lnTo>
                <a:lnTo>
                  <a:pt x="141175" y="171431"/>
                </a:lnTo>
                <a:lnTo>
                  <a:pt x="144111" y="168580"/>
                </a:lnTo>
                <a:lnTo>
                  <a:pt x="146862" y="164774"/>
                </a:lnTo>
                <a:lnTo>
                  <a:pt x="149490" y="160332"/>
                </a:lnTo>
                <a:lnTo>
                  <a:pt x="152035" y="155465"/>
                </a:lnTo>
                <a:lnTo>
                  <a:pt x="153732" y="151269"/>
                </a:lnTo>
                <a:lnTo>
                  <a:pt x="154864" y="147519"/>
                </a:lnTo>
                <a:lnTo>
                  <a:pt x="155618" y="144066"/>
                </a:lnTo>
                <a:lnTo>
                  <a:pt x="158573" y="137689"/>
                </a:lnTo>
                <a:lnTo>
                  <a:pt x="160472" y="134655"/>
                </a:lnTo>
                <a:lnTo>
                  <a:pt x="162582" y="128744"/>
                </a:lnTo>
                <a:lnTo>
                  <a:pt x="163145" y="125835"/>
                </a:lnTo>
                <a:lnTo>
                  <a:pt x="162726" y="122942"/>
                </a:lnTo>
                <a:lnTo>
                  <a:pt x="160144" y="117189"/>
                </a:lnTo>
                <a:lnTo>
                  <a:pt x="158021" y="113145"/>
                </a:lnTo>
                <a:lnTo>
                  <a:pt x="153599" y="107396"/>
                </a:lnTo>
                <a:lnTo>
                  <a:pt x="151600" y="105888"/>
                </a:lnTo>
                <a:lnTo>
                  <a:pt x="147262" y="104211"/>
                </a:lnTo>
                <a:lnTo>
                  <a:pt x="142688" y="100926"/>
                </a:lnTo>
                <a:lnTo>
                  <a:pt x="140356" y="98716"/>
                </a:lnTo>
                <a:lnTo>
                  <a:pt x="138009" y="97244"/>
                </a:lnTo>
                <a:lnTo>
                  <a:pt x="133284" y="95607"/>
                </a:lnTo>
                <a:lnTo>
                  <a:pt x="130119" y="96123"/>
                </a:lnTo>
                <a:lnTo>
                  <a:pt x="126421" y="97420"/>
                </a:lnTo>
                <a:lnTo>
                  <a:pt x="122369" y="99236"/>
                </a:lnTo>
                <a:lnTo>
                  <a:pt x="118873" y="100447"/>
                </a:lnTo>
                <a:lnTo>
                  <a:pt x="115749" y="101255"/>
                </a:lnTo>
                <a:lnTo>
                  <a:pt x="112872" y="101793"/>
                </a:lnTo>
                <a:lnTo>
                  <a:pt x="109368" y="103105"/>
                </a:lnTo>
                <a:lnTo>
                  <a:pt x="105443" y="104932"/>
                </a:lnTo>
                <a:lnTo>
                  <a:pt x="101240" y="107102"/>
                </a:lnTo>
                <a:lnTo>
                  <a:pt x="97644" y="108549"/>
                </a:lnTo>
                <a:lnTo>
                  <a:pt x="94452" y="109513"/>
                </a:lnTo>
                <a:lnTo>
                  <a:pt x="91532" y="110156"/>
                </a:lnTo>
                <a:lnTo>
                  <a:pt x="87996" y="111538"/>
                </a:lnTo>
                <a:lnTo>
                  <a:pt x="84052" y="113411"/>
                </a:lnTo>
                <a:lnTo>
                  <a:pt x="73900" y="118711"/>
                </a:lnTo>
                <a:lnTo>
                  <a:pt x="70395" y="121976"/>
                </a:lnTo>
                <a:lnTo>
                  <a:pt x="66192" y="126601"/>
                </a:lnTo>
                <a:lnTo>
                  <a:pt x="61678" y="131832"/>
                </a:lnTo>
                <a:lnTo>
                  <a:pt x="59363" y="133608"/>
                </a:lnTo>
                <a:lnTo>
                  <a:pt x="54673" y="135582"/>
                </a:lnTo>
                <a:lnTo>
                  <a:pt x="53106" y="137060"/>
                </a:lnTo>
                <a:lnTo>
                  <a:pt x="52061" y="138998"/>
                </a:lnTo>
                <a:lnTo>
                  <a:pt x="49970" y="1543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0" name="SMARTInkAnnotation69"/>
          <p:cNvSpPr/>
          <p:nvPr/>
        </p:nvSpPr>
        <p:spPr>
          <a:xfrm>
            <a:off x="6129337" y="3326130"/>
            <a:ext cx="14289" cy="25718"/>
          </a:xfrm>
          <a:custGeom>
            <a:avLst/>
            <a:gdLst/>
            <a:ahLst/>
            <a:cxnLst/>
            <a:rect l="0" t="0" r="0" b="0"/>
            <a:pathLst>
              <a:path w="14289" h="25718">
                <a:moveTo>
                  <a:pt x="0" y="25717"/>
                </a:moveTo>
                <a:lnTo>
                  <a:pt x="0" y="21167"/>
                </a:lnTo>
                <a:lnTo>
                  <a:pt x="794" y="19826"/>
                </a:lnTo>
                <a:lnTo>
                  <a:pt x="2117" y="18932"/>
                </a:lnTo>
                <a:lnTo>
                  <a:pt x="3793" y="18337"/>
                </a:lnTo>
                <a:lnTo>
                  <a:pt x="4909" y="16987"/>
                </a:lnTo>
                <a:lnTo>
                  <a:pt x="5654" y="15135"/>
                </a:lnTo>
                <a:lnTo>
                  <a:pt x="6850" y="9869"/>
                </a:lnTo>
                <a:lnTo>
                  <a:pt x="7742" y="9436"/>
                </a:lnTo>
                <a:lnTo>
                  <a:pt x="9130" y="9148"/>
                </a:lnTo>
                <a:lnTo>
                  <a:pt x="10849" y="8956"/>
                </a:lnTo>
                <a:lnTo>
                  <a:pt x="11995" y="7876"/>
                </a:lnTo>
                <a:lnTo>
                  <a:pt x="12760" y="6203"/>
                </a:lnTo>
                <a:lnTo>
                  <a:pt x="14288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1" name="SMARTInkAnnotation70"/>
          <p:cNvSpPr/>
          <p:nvPr/>
        </p:nvSpPr>
        <p:spPr>
          <a:xfrm>
            <a:off x="6159119" y="3214687"/>
            <a:ext cx="148384" cy="196771"/>
          </a:xfrm>
          <a:custGeom>
            <a:avLst/>
            <a:gdLst/>
            <a:ahLst/>
            <a:cxnLst/>
            <a:rect l="0" t="0" r="0" b="0"/>
            <a:pathLst>
              <a:path w="148384" h="196771">
                <a:moveTo>
                  <a:pt x="84518" y="0"/>
                </a:moveTo>
                <a:lnTo>
                  <a:pt x="67726" y="0"/>
                </a:lnTo>
                <a:lnTo>
                  <a:pt x="65386" y="952"/>
                </a:lnTo>
                <a:lnTo>
                  <a:pt x="63032" y="2540"/>
                </a:lnTo>
                <a:lnTo>
                  <a:pt x="60669" y="4551"/>
                </a:lnTo>
                <a:lnTo>
                  <a:pt x="58300" y="6844"/>
                </a:lnTo>
                <a:lnTo>
                  <a:pt x="55927" y="9325"/>
                </a:lnTo>
                <a:lnTo>
                  <a:pt x="53551" y="11932"/>
                </a:lnTo>
                <a:lnTo>
                  <a:pt x="50379" y="14622"/>
                </a:lnTo>
                <a:lnTo>
                  <a:pt x="46678" y="17368"/>
                </a:lnTo>
                <a:lnTo>
                  <a:pt x="42623" y="20151"/>
                </a:lnTo>
                <a:lnTo>
                  <a:pt x="39126" y="22959"/>
                </a:lnTo>
                <a:lnTo>
                  <a:pt x="36000" y="25784"/>
                </a:lnTo>
                <a:lnTo>
                  <a:pt x="33123" y="28619"/>
                </a:lnTo>
                <a:lnTo>
                  <a:pt x="30410" y="31462"/>
                </a:lnTo>
                <a:lnTo>
                  <a:pt x="27809" y="34310"/>
                </a:lnTo>
                <a:lnTo>
                  <a:pt x="25281" y="37161"/>
                </a:lnTo>
                <a:lnTo>
                  <a:pt x="22008" y="40014"/>
                </a:lnTo>
                <a:lnTo>
                  <a:pt x="18239" y="42868"/>
                </a:lnTo>
                <a:lnTo>
                  <a:pt x="14139" y="45724"/>
                </a:lnTo>
                <a:lnTo>
                  <a:pt x="11404" y="48580"/>
                </a:lnTo>
                <a:lnTo>
                  <a:pt x="9582" y="51437"/>
                </a:lnTo>
                <a:lnTo>
                  <a:pt x="8367" y="54294"/>
                </a:lnTo>
                <a:lnTo>
                  <a:pt x="6763" y="56199"/>
                </a:lnTo>
                <a:lnTo>
                  <a:pt x="4900" y="57468"/>
                </a:lnTo>
                <a:lnTo>
                  <a:pt x="2865" y="58315"/>
                </a:lnTo>
                <a:lnTo>
                  <a:pt x="1507" y="59832"/>
                </a:lnTo>
                <a:lnTo>
                  <a:pt x="603" y="61795"/>
                </a:lnTo>
                <a:lnTo>
                  <a:pt x="0" y="64057"/>
                </a:lnTo>
                <a:lnTo>
                  <a:pt x="391" y="65565"/>
                </a:lnTo>
                <a:lnTo>
                  <a:pt x="1446" y="66570"/>
                </a:lnTo>
                <a:lnTo>
                  <a:pt x="2943" y="67240"/>
                </a:lnTo>
                <a:lnTo>
                  <a:pt x="6723" y="70524"/>
                </a:lnTo>
                <a:lnTo>
                  <a:pt x="8842" y="72734"/>
                </a:lnTo>
                <a:lnTo>
                  <a:pt x="11049" y="74207"/>
                </a:lnTo>
                <a:lnTo>
                  <a:pt x="15618" y="75843"/>
                </a:lnTo>
                <a:lnTo>
                  <a:pt x="17947" y="77232"/>
                </a:lnTo>
                <a:lnTo>
                  <a:pt x="20294" y="79111"/>
                </a:lnTo>
                <a:lnTo>
                  <a:pt x="22652" y="81316"/>
                </a:lnTo>
                <a:lnTo>
                  <a:pt x="25812" y="82785"/>
                </a:lnTo>
                <a:lnTo>
                  <a:pt x="29505" y="83765"/>
                </a:lnTo>
                <a:lnTo>
                  <a:pt x="33555" y="84418"/>
                </a:lnTo>
                <a:lnTo>
                  <a:pt x="37843" y="84854"/>
                </a:lnTo>
                <a:lnTo>
                  <a:pt x="42289" y="85144"/>
                </a:lnTo>
                <a:lnTo>
                  <a:pt x="51462" y="85467"/>
                </a:lnTo>
                <a:lnTo>
                  <a:pt x="60831" y="85611"/>
                </a:lnTo>
                <a:lnTo>
                  <a:pt x="65552" y="86601"/>
                </a:lnTo>
                <a:lnTo>
                  <a:pt x="70287" y="88214"/>
                </a:lnTo>
                <a:lnTo>
                  <a:pt x="75031" y="90242"/>
                </a:lnTo>
                <a:lnTo>
                  <a:pt x="79780" y="92546"/>
                </a:lnTo>
                <a:lnTo>
                  <a:pt x="84535" y="95035"/>
                </a:lnTo>
                <a:lnTo>
                  <a:pt x="89292" y="97647"/>
                </a:lnTo>
                <a:lnTo>
                  <a:pt x="94050" y="99388"/>
                </a:lnTo>
                <a:lnTo>
                  <a:pt x="98811" y="100549"/>
                </a:lnTo>
                <a:lnTo>
                  <a:pt x="103571" y="101322"/>
                </a:lnTo>
                <a:lnTo>
                  <a:pt x="108333" y="103743"/>
                </a:lnTo>
                <a:lnTo>
                  <a:pt x="113095" y="107262"/>
                </a:lnTo>
                <a:lnTo>
                  <a:pt x="117856" y="111513"/>
                </a:lnTo>
                <a:lnTo>
                  <a:pt x="121825" y="115300"/>
                </a:lnTo>
                <a:lnTo>
                  <a:pt x="125265" y="118776"/>
                </a:lnTo>
                <a:lnTo>
                  <a:pt x="128351" y="122047"/>
                </a:lnTo>
                <a:lnTo>
                  <a:pt x="133897" y="128220"/>
                </a:lnTo>
                <a:lnTo>
                  <a:pt x="136488" y="131201"/>
                </a:lnTo>
                <a:lnTo>
                  <a:pt x="139008" y="135092"/>
                </a:lnTo>
                <a:lnTo>
                  <a:pt x="141482" y="139591"/>
                </a:lnTo>
                <a:lnTo>
                  <a:pt x="143926" y="144496"/>
                </a:lnTo>
                <a:lnTo>
                  <a:pt x="145554" y="148718"/>
                </a:lnTo>
                <a:lnTo>
                  <a:pt x="146641" y="152486"/>
                </a:lnTo>
                <a:lnTo>
                  <a:pt x="147364" y="155949"/>
                </a:lnTo>
                <a:lnTo>
                  <a:pt x="147847" y="159211"/>
                </a:lnTo>
                <a:lnTo>
                  <a:pt x="148169" y="162339"/>
                </a:lnTo>
                <a:lnTo>
                  <a:pt x="148383" y="165376"/>
                </a:lnTo>
                <a:lnTo>
                  <a:pt x="147732" y="168353"/>
                </a:lnTo>
                <a:lnTo>
                  <a:pt x="144893" y="174201"/>
                </a:lnTo>
                <a:lnTo>
                  <a:pt x="140985" y="179975"/>
                </a:lnTo>
                <a:lnTo>
                  <a:pt x="138831" y="182849"/>
                </a:lnTo>
                <a:lnTo>
                  <a:pt x="136602" y="184764"/>
                </a:lnTo>
                <a:lnTo>
                  <a:pt x="132009" y="186892"/>
                </a:lnTo>
                <a:lnTo>
                  <a:pt x="129671" y="188413"/>
                </a:lnTo>
                <a:lnTo>
                  <a:pt x="127320" y="190379"/>
                </a:lnTo>
                <a:lnTo>
                  <a:pt x="124960" y="192641"/>
                </a:lnTo>
                <a:lnTo>
                  <a:pt x="121798" y="194150"/>
                </a:lnTo>
                <a:lnTo>
                  <a:pt x="118102" y="195156"/>
                </a:lnTo>
                <a:lnTo>
                  <a:pt x="114051" y="195826"/>
                </a:lnTo>
                <a:lnTo>
                  <a:pt x="110557" y="196274"/>
                </a:lnTo>
                <a:lnTo>
                  <a:pt x="107434" y="196571"/>
                </a:lnTo>
                <a:lnTo>
                  <a:pt x="104557" y="196770"/>
                </a:lnTo>
                <a:lnTo>
                  <a:pt x="101847" y="195950"/>
                </a:lnTo>
                <a:lnTo>
                  <a:pt x="99245" y="194451"/>
                </a:lnTo>
                <a:lnTo>
                  <a:pt x="96718" y="192499"/>
                </a:lnTo>
                <a:lnTo>
                  <a:pt x="94239" y="190245"/>
                </a:lnTo>
                <a:lnTo>
                  <a:pt x="91792" y="187790"/>
                </a:lnTo>
                <a:lnTo>
                  <a:pt x="89368" y="185201"/>
                </a:lnTo>
                <a:lnTo>
                  <a:pt x="86164" y="182522"/>
                </a:lnTo>
                <a:lnTo>
                  <a:pt x="82440" y="179784"/>
                </a:lnTo>
                <a:lnTo>
                  <a:pt x="78370" y="177006"/>
                </a:lnTo>
                <a:lnTo>
                  <a:pt x="75657" y="174202"/>
                </a:lnTo>
                <a:lnTo>
                  <a:pt x="73848" y="171379"/>
                </a:lnTo>
                <a:lnTo>
                  <a:pt x="67153" y="155455"/>
                </a:lnTo>
                <a:lnTo>
                  <a:pt x="65798" y="151262"/>
                </a:lnTo>
                <a:lnTo>
                  <a:pt x="64894" y="147514"/>
                </a:lnTo>
                <a:lnTo>
                  <a:pt x="64292" y="144063"/>
                </a:lnTo>
                <a:lnTo>
                  <a:pt x="64684" y="139857"/>
                </a:lnTo>
                <a:lnTo>
                  <a:pt x="65739" y="135148"/>
                </a:lnTo>
                <a:lnTo>
                  <a:pt x="67237" y="130103"/>
                </a:lnTo>
                <a:lnTo>
                  <a:pt x="68235" y="124836"/>
                </a:lnTo>
                <a:lnTo>
                  <a:pt x="68900" y="119419"/>
                </a:lnTo>
                <a:lnTo>
                  <a:pt x="69343" y="113902"/>
                </a:lnTo>
                <a:lnTo>
                  <a:pt x="70433" y="108320"/>
                </a:lnTo>
                <a:lnTo>
                  <a:pt x="71953" y="102693"/>
                </a:lnTo>
                <a:lnTo>
                  <a:pt x="73760" y="97037"/>
                </a:lnTo>
                <a:lnTo>
                  <a:pt x="74965" y="91361"/>
                </a:lnTo>
                <a:lnTo>
                  <a:pt x="75768" y="85673"/>
                </a:lnTo>
                <a:lnTo>
                  <a:pt x="76303" y="79975"/>
                </a:lnTo>
                <a:lnTo>
                  <a:pt x="77454" y="75224"/>
                </a:lnTo>
                <a:lnTo>
                  <a:pt x="79015" y="71105"/>
                </a:lnTo>
                <a:lnTo>
                  <a:pt x="80849" y="67406"/>
                </a:lnTo>
                <a:lnTo>
                  <a:pt x="82072" y="63035"/>
                </a:lnTo>
                <a:lnTo>
                  <a:pt x="82888" y="58215"/>
                </a:lnTo>
                <a:lnTo>
                  <a:pt x="83431" y="53098"/>
                </a:lnTo>
                <a:lnTo>
                  <a:pt x="83793" y="48734"/>
                </a:lnTo>
                <a:lnTo>
                  <a:pt x="84035" y="44872"/>
                </a:lnTo>
                <a:lnTo>
                  <a:pt x="84197" y="41344"/>
                </a:lnTo>
                <a:lnTo>
                  <a:pt x="84375" y="34886"/>
                </a:lnTo>
                <a:lnTo>
                  <a:pt x="84423" y="31829"/>
                </a:lnTo>
                <a:lnTo>
                  <a:pt x="83661" y="28840"/>
                </a:lnTo>
                <a:lnTo>
                  <a:pt x="82360" y="25894"/>
                </a:lnTo>
                <a:lnTo>
                  <a:pt x="70231" y="857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2" name="SMARTInkAnnotation71"/>
          <p:cNvSpPr/>
          <p:nvPr/>
        </p:nvSpPr>
        <p:spPr>
          <a:xfrm>
            <a:off x="6365200" y="3158570"/>
            <a:ext cx="142757" cy="296148"/>
          </a:xfrm>
          <a:custGeom>
            <a:avLst/>
            <a:gdLst/>
            <a:ahLst/>
            <a:cxnLst/>
            <a:rect l="0" t="0" r="0" b="0"/>
            <a:pathLst>
              <a:path w="142757" h="296148">
                <a:moveTo>
                  <a:pt x="78462" y="30400"/>
                </a:moveTo>
                <a:lnTo>
                  <a:pt x="91731" y="14477"/>
                </a:lnTo>
                <a:lnTo>
                  <a:pt x="92297" y="11258"/>
                </a:lnTo>
                <a:lnTo>
                  <a:pt x="92660" y="5981"/>
                </a:lnTo>
                <a:lnTo>
                  <a:pt x="88477" y="2720"/>
                </a:lnTo>
                <a:lnTo>
                  <a:pt x="85138" y="517"/>
                </a:lnTo>
                <a:lnTo>
                  <a:pt x="82120" y="0"/>
                </a:lnTo>
                <a:lnTo>
                  <a:pt x="79313" y="608"/>
                </a:lnTo>
                <a:lnTo>
                  <a:pt x="76649" y="1966"/>
                </a:lnTo>
                <a:lnTo>
                  <a:pt x="73284" y="2872"/>
                </a:lnTo>
                <a:lnTo>
                  <a:pt x="69454" y="3475"/>
                </a:lnTo>
                <a:lnTo>
                  <a:pt x="65313" y="3877"/>
                </a:lnTo>
                <a:lnTo>
                  <a:pt x="61759" y="6051"/>
                </a:lnTo>
                <a:lnTo>
                  <a:pt x="58596" y="9405"/>
                </a:lnTo>
                <a:lnTo>
                  <a:pt x="55692" y="13545"/>
                </a:lnTo>
                <a:lnTo>
                  <a:pt x="52169" y="17258"/>
                </a:lnTo>
                <a:lnTo>
                  <a:pt x="48234" y="20686"/>
                </a:lnTo>
                <a:lnTo>
                  <a:pt x="44023" y="23924"/>
                </a:lnTo>
                <a:lnTo>
                  <a:pt x="40421" y="27035"/>
                </a:lnTo>
                <a:lnTo>
                  <a:pt x="37226" y="30062"/>
                </a:lnTo>
                <a:lnTo>
                  <a:pt x="34303" y="33032"/>
                </a:lnTo>
                <a:lnTo>
                  <a:pt x="30766" y="35965"/>
                </a:lnTo>
                <a:lnTo>
                  <a:pt x="26821" y="38872"/>
                </a:lnTo>
                <a:lnTo>
                  <a:pt x="22604" y="41763"/>
                </a:lnTo>
                <a:lnTo>
                  <a:pt x="19792" y="44643"/>
                </a:lnTo>
                <a:lnTo>
                  <a:pt x="17918" y="47515"/>
                </a:lnTo>
                <a:lnTo>
                  <a:pt x="13162" y="58648"/>
                </a:lnTo>
                <a:lnTo>
                  <a:pt x="8959" y="67720"/>
                </a:lnTo>
                <a:lnTo>
                  <a:pt x="6727" y="71472"/>
                </a:lnTo>
                <a:lnTo>
                  <a:pt x="4445" y="74927"/>
                </a:lnTo>
                <a:lnTo>
                  <a:pt x="2923" y="79134"/>
                </a:lnTo>
                <a:lnTo>
                  <a:pt x="1909" y="83844"/>
                </a:lnTo>
                <a:lnTo>
                  <a:pt x="1234" y="88890"/>
                </a:lnTo>
                <a:lnTo>
                  <a:pt x="482" y="97035"/>
                </a:lnTo>
                <a:lnTo>
                  <a:pt x="148" y="103830"/>
                </a:lnTo>
                <a:lnTo>
                  <a:pt x="0" y="110025"/>
                </a:lnTo>
                <a:lnTo>
                  <a:pt x="754" y="113011"/>
                </a:lnTo>
                <a:lnTo>
                  <a:pt x="4814" y="120812"/>
                </a:lnTo>
                <a:lnTo>
                  <a:pt x="6042" y="122971"/>
                </a:lnTo>
                <a:lnTo>
                  <a:pt x="7957" y="123546"/>
                </a:lnTo>
                <a:lnTo>
                  <a:pt x="10821" y="123930"/>
                </a:lnTo>
                <a:lnTo>
                  <a:pt x="14319" y="124186"/>
                </a:lnTo>
                <a:lnTo>
                  <a:pt x="20321" y="124470"/>
                </a:lnTo>
                <a:lnTo>
                  <a:pt x="28162" y="124630"/>
                </a:lnTo>
                <a:lnTo>
                  <a:pt x="41715" y="124684"/>
                </a:lnTo>
                <a:lnTo>
                  <a:pt x="46026" y="123736"/>
                </a:lnTo>
                <a:lnTo>
                  <a:pt x="50489" y="122151"/>
                </a:lnTo>
                <a:lnTo>
                  <a:pt x="55050" y="120143"/>
                </a:lnTo>
                <a:lnTo>
                  <a:pt x="59680" y="117851"/>
                </a:lnTo>
                <a:lnTo>
                  <a:pt x="64353" y="115371"/>
                </a:lnTo>
                <a:lnTo>
                  <a:pt x="73779" y="110075"/>
                </a:lnTo>
                <a:lnTo>
                  <a:pt x="83260" y="104546"/>
                </a:lnTo>
                <a:lnTo>
                  <a:pt x="87217" y="101738"/>
                </a:lnTo>
                <a:lnTo>
                  <a:pt x="90649" y="98914"/>
                </a:lnTo>
                <a:lnTo>
                  <a:pt x="93730" y="96078"/>
                </a:lnTo>
                <a:lnTo>
                  <a:pt x="96578" y="93235"/>
                </a:lnTo>
                <a:lnTo>
                  <a:pt x="99271" y="90388"/>
                </a:lnTo>
                <a:lnTo>
                  <a:pt x="104379" y="84684"/>
                </a:lnTo>
                <a:lnTo>
                  <a:pt x="114126" y="73261"/>
                </a:lnTo>
                <a:lnTo>
                  <a:pt x="119903" y="66383"/>
                </a:lnTo>
                <a:lnTo>
                  <a:pt x="120376" y="64866"/>
                </a:lnTo>
                <a:lnTo>
                  <a:pt x="121324" y="56128"/>
                </a:lnTo>
                <a:lnTo>
                  <a:pt x="121325" y="92191"/>
                </a:lnTo>
                <a:lnTo>
                  <a:pt x="123441" y="101043"/>
                </a:lnTo>
                <a:lnTo>
                  <a:pt x="125117" y="106070"/>
                </a:lnTo>
                <a:lnTo>
                  <a:pt x="126234" y="111327"/>
                </a:lnTo>
                <a:lnTo>
                  <a:pt x="126979" y="116736"/>
                </a:lnTo>
                <a:lnTo>
                  <a:pt x="127476" y="122247"/>
                </a:lnTo>
                <a:lnTo>
                  <a:pt x="127807" y="127826"/>
                </a:lnTo>
                <a:lnTo>
                  <a:pt x="128027" y="133451"/>
                </a:lnTo>
                <a:lnTo>
                  <a:pt x="128273" y="144781"/>
                </a:lnTo>
                <a:lnTo>
                  <a:pt x="128443" y="173285"/>
                </a:lnTo>
                <a:lnTo>
                  <a:pt x="129245" y="178997"/>
                </a:lnTo>
                <a:lnTo>
                  <a:pt x="130573" y="184710"/>
                </a:lnTo>
                <a:lnTo>
                  <a:pt x="132253" y="190423"/>
                </a:lnTo>
                <a:lnTo>
                  <a:pt x="133373" y="197089"/>
                </a:lnTo>
                <a:lnTo>
                  <a:pt x="134119" y="204391"/>
                </a:lnTo>
                <a:lnTo>
                  <a:pt x="134617" y="212117"/>
                </a:lnTo>
                <a:lnTo>
                  <a:pt x="134948" y="219172"/>
                </a:lnTo>
                <a:lnTo>
                  <a:pt x="135317" y="232091"/>
                </a:lnTo>
                <a:lnTo>
                  <a:pt x="135525" y="245524"/>
                </a:lnTo>
                <a:lnTo>
                  <a:pt x="136348" y="250016"/>
                </a:lnTo>
                <a:lnTo>
                  <a:pt x="137690" y="254915"/>
                </a:lnTo>
                <a:lnTo>
                  <a:pt x="139378" y="260087"/>
                </a:lnTo>
                <a:lnTo>
                  <a:pt x="141255" y="268373"/>
                </a:lnTo>
                <a:lnTo>
                  <a:pt x="142460" y="276903"/>
                </a:lnTo>
                <a:lnTo>
                  <a:pt x="142718" y="285511"/>
                </a:lnTo>
                <a:lnTo>
                  <a:pt x="142753" y="294179"/>
                </a:lnTo>
                <a:lnTo>
                  <a:pt x="142756" y="29614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3" name="SMARTInkAnnotation72"/>
          <p:cNvSpPr/>
          <p:nvPr/>
        </p:nvSpPr>
        <p:spPr>
          <a:xfrm>
            <a:off x="4136231" y="3377565"/>
            <a:ext cx="164307" cy="25718"/>
          </a:xfrm>
          <a:custGeom>
            <a:avLst/>
            <a:gdLst/>
            <a:ahLst/>
            <a:cxnLst/>
            <a:rect l="0" t="0" r="0" b="0"/>
            <a:pathLst>
              <a:path w="164307" h="25718">
                <a:moveTo>
                  <a:pt x="0" y="25717"/>
                </a:moveTo>
                <a:lnTo>
                  <a:pt x="9943" y="25717"/>
                </a:lnTo>
                <a:lnTo>
                  <a:pt x="12978" y="24765"/>
                </a:lnTo>
                <a:lnTo>
                  <a:pt x="16590" y="23177"/>
                </a:lnTo>
                <a:lnTo>
                  <a:pt x="20585" y="21167"/>
                </a:lnTo>
                <a:lnTo>
                  <a:pt x="24835" y="19826"/>
                </a:lnTo>
                <a:lnTo>
                  <a:pt x="29257" y="18932"/>
                </a:lnTo>
                <a:lnTo>
                  <a:pt x="33793" y="18337"/>
                </a:lnTo>
                <a:lnTo>
                  <a:pt x="38404" y="16987"/>
                </a:lnTo>
                <a:lnTo>
                  <a:pt x="43065" y="15134"/>
                </a:lnTo>
                <a:lnTo>
                  <a:pt x="47760" y="12947"/>
                </a:lnTo>
                <a:lnTo>
                  <a:pt x="53271" y="11489"/>
                </a:lnTo>
                <a:lnTo>
                  <a:pt x="59326" y="10516"/>
                </a:lnTo>
                <a:lnTo>
                  <a:pt x="65745" y="9869"/>
                </a:lnTo>
                <a:lnTo>
                  <a:pt x="71611" y="9437"/>
                </a:lnTo>
                <a:lnTo>
                  <a:pt x="82363" y="8956"/>
                </a:lnTo>
                <a:lnTo>
                  <a:pt x="88246" y="7876"/>
                </a:lnTo>
                <a:lnTo>
                  <a:pt x="94550" y="6203"/>
                </a:lnTo>
                <a:lnTo>
                  <a:pt x="101133" y="4135"/>
                </a:lnTo>
                <a:lnTo>
                  <a:pt x="107109" y="2757"/>
                </a:lnTo>
                <a:lnTo>
                  <a:pt x="112681" y="1838"/>
                </a:lnTo>
                <a:lnTo>
                  <a:pt x="117983" y="1226"/>
                </a:lnTo>
                <a:lnTo>
                  <a:pt x="123105" y="817"/>
                </a:lnTo>
                <a:lnTo>
                  <a:pt x="128108" y="545"/>
                </a:lnTo>
                <a:lnTo>
                  <a:pt x="140617" y="161"/>
                </a:lnTo>
                <a:lnTo>
                  <a:pt x="1643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4" name="SMARTInkAnnotation73"/>
          <p:cNvSpPr/>
          <p:nvPr/>
        </p:nvSpPr>
        <p:spPr>
          <a:xfrm>
            <a:off x="4329112" y="3291849"/>
            <a:ext cx="164307" cy="231448"/>
          </a:xfrm>
          <a:custGeom>
            <a:avLst/>
            <a:gdLst/>
            <a:ahLst/>
            <a:cxnLst/>
            <a:rect l="0" t="0" r="0" b="0"/>
            <a:pathLst>
              <a:path w="164307" h="231448">
                <a:moveTo>
                  <a:pt x="0" y="17136"/>
                </a:moveTo>
                <a:lnTo>
                  <a:pt x="0" y="12585"/>
                </a:lnTo>
                <a:lnTo>
                  <a:pt x="794" y="11244"/>
                </a:lnTo>
                <a:lnTo>
                  <a:pt x="2117" y="10351"/>
                </a:lnTo>
                <a:lnTo>
                  <a:pt x="6151" y="8916"/>
                </a:lnTo>
                <a:lnTo>
                  <a:pt x="10936" y="8720"/>
                </a:lnTo>
                <a:lnTo>
                  <a:pt x="14434" y="8668"/>
                </a:lnTo>
                <a:lnTo>
                  <a:pt x="17561" y="7680"/>
                </a:lnTo>
                <a:lnTo>
                  <a:pt x="20438" y="6070"/>
                </a:lnTo>
                <a:lnTo>
                  <a:pt x="23151" y="4044"/>
                </a:lnTo>
                <a:lnTo>
                  <a:pt x="28281" y="1792"/>
                </a:lnTo>
                <a:lnTo>
                  <a:pt x="30761" y="1191"/>
                </a:lnTo>
                <a:lnTo>
                  <a:pt x="34001" y="791"/>
                </a:lnTo>
                <a:lnTo>
                  <a:pt x="37749" y="524"/>
                </a:lnTo>
                <a:lnTo>
                  <a:pt x="45352" y="228"/>
                </a:lnTo>
                <a:lnTo>
                  <a:pt x="54889" y="61"/>
                </a:lnTo>
                <a:lnTo>
                  <a:pt x="76530" y="0"/>
                </a:lnTo>
                <a:lnTo>
                  <a:pt x="80389" y="950"/>
                </a:lnTo>
                <a:lnTo>
                  <a:pt x="83755" y="2535"/>
                </a:lnTo>
                <a:lnTo>
                  <a:pt x="86793" y="4544"/>
                </a:lnTo>
                <a:lnTo>
                  <a:pt x="89612" y="5884"/>
                </a:lnTo>
                <a:lnTo>
                  <a:pt x="92285" y="6777"/>
                </a:lnTo>
                <a:lnTo>
                  <a:pt x="94861" y="7372"/>
                </a:lnTo>
                <a:lnTo>
                  <a:pt x="99840" y="10574"/>
                </a:lnTo>
                <a:lnTo>
                  <a:pt x="104699" y="15172"/>
                </a:lnTo>
                <a:lnTo>
                  <a:pt x="109504" y="20391"/>
                </a:lnTo>
                <a:lnTo>
                  <a:pt x="111103" y="24068"/>
                </a:lnTo>
                <a:lnTo>
                  <a:pt x="112169" y="28425"/>
                </a:lnTo>
                <a:lnTo>
                  <a:pt x="112879" y="33234"/>
                </a:lnTo>
                <a:lnTo>
                  <a:pt x="113353" y="37393"/>
                </a:lnTo>
                <a:lnTo>
                  <a:pt x="113879" y="44554"/>
                </a:lnTo>
                <a:lnTo>
                  <a:pt x="111639" y="51607"/>
                </a:lnTo>
                <a:lnTo>
                  <a:pt x="107763" y="61071"/>
                </a:lnTo>
                <a:lnTo>
                  <a:pt x="102798" y="72144"/>
                </a:lnTo>
                <a:lnTo>
                  <a:pt x="97901" y="80478"/>
                </a:lnTo>
                <a:lnTo>
                  <a:pt x="93048" y="86987"/>
                </a:lnTo>
                <a:lnTo>
                  <a:pt x="88226" y="92278"/>
                </a:lnTo>
                <a:lnTo>
                  <a:pt x="84218" y="97711"/>
                </a:lnTo>
                <a:lnTo>
                  <a:pt x="80751" y="103237"/>
                </a:lnTo>
                <a:lnTo>
                  <a:pt x="77647" y="108827"/>
                </a:lnTo>
                <a:lnTo>
                  <a:pt x="74783" y="113505"/>
                </a:lnTo>
                <a:lnTo>
                  <a:pt x="72081" y="117577"/>
                </a:lnTo>
                <a:lnTo>
                  <a:pt x="69485" y="121244"/>
                </a:lnTo>
                <a:lnTo>
                  <a:pt x="66167" y="125594"/>
                </a:lnTo>
                <a:lnTo>
                  <a:pt x="58247" y="135507"/>
                </a:lnTo>
                <a:lnTo>
                  <a:pt x="55500" y="139865"/>
                </a:lnTo>
                <a:lnTo>
                  <a:pt x="53669" y="143723"/>
                </a:lnTo>
                <a:lnTo>
                  <a:pt x="52448" y="147247"/>
                </a:lnTo>
                <a:lnTo>
                  <a:pt x="50047" y="150549"/>
                </a:lnTo>
                <a:lnTo>
                  <a:pt x="46858" y="153703"/>
                </a:lnTo>
                <a:lnTo>
                  <a:pt x="43145" y="156758"/>
                </a:lnTo>
                <a:lnTo>
                  <a:pt x="40670" y="159747"/>
                </a:lnTo>
                <a:lnTo>
                  <a:pt x="39020" y="162693"/>
                </a:lnTo>
                <a:lnTo>
                  <a:pt x="36392" y="168505"/>
                </a:lnTo>
                <a:lnTo>
                  <a:pt x="32579" y="174264"/>
                </a:lnTo>
                <a:lnTo>
                  <a:pt x="31244" y="177133"/>
                </a:lnTo>
                <a:lnTo>
                  <a:pt x="29762" y="182861"/>
                </a:lnTo>
                <a:lnTo>
                  <a:pt x="30160" y="185722"/>
                </a:lnTo>
                <a:lnTo>
                  <a:pt x="32719" y="191441"/>
                </a:lnTo>
                <a:lnTo>
                  <a:pt x="34385" y="197157"/>
                </a:lnTo>
                <a:lnTo>
                  <a:pt x="34830" y="200015"/>
                </a:lnTo>
                <a:lnTo>
                  <a:pt x="35920" y="201920"/>
                </a:lnTo>
                <a:lnTo>
                  <a:pt x="37441" y="203190"/>
                </a:lnTo>
                <a:lnTo>
                  <a:pt x="39248" y="204037"/>
                </a:lnTo>
                <a:lnTo>
                  <a:pt x="40453" y="205554"/>
                </a:lnTo>
                <a:lnTo>
                  <a:pt x="41256" y="207518"/>
                </a:lnTo>
                <a:lnTo>
                  <a:pt x="41792" y="209780"/>
                </a:lnTo>
                <a:lnTo>
                  <a:pt x="42942" y="211287"/>
                </a:lnTo>
                <a:lnTo>
                  <a:pt x="44503" y="212293"/>
                </a:lnTo>
                <a:lnTo>
                  <a:pt x="46337" y="212963"/>
                </a:lnTo>
                <a:lnTo>
                  <a:pt x="50493" y="216248"/>
                </a:lnTo>
                <a:lnTo>
                  <a:pt x="52712" y="218457"/>
                </a:lnTo>
                <a:lnTo>
                  <a:pt x="54985" y="219930"/>
                </a:lnTo>
                <a:lnTo>
                  <a:pt x="59628" y="221567"/>
                </a:lnTo>
                <a:lnTo>
                  <a:pt x="64336" y="224834"/>
                </a:lnTo>
                <a:lnTo>
                  <a:pt x="66704" y="227039"/>
                </a:lnTo>
                <a:lnTo>
                  <a:pt x="71450" y="229489"/>
                </a:lnTo>
                <a:lnTo>
                  <a:pt x="76206" y="230577"/>
                </a:lnTo>
                <a:lnTo>
                  <a:pt x="80965" y="231061"/>
                </a:lnTo>
                <a:lnTo>
                  <a:pt x="85727" y="231277"/>
                </a:lnTo>
                <a:lnTo>
                  <a:pt x="91282" y="231372"/>
                </a:lnTo>
                <a:lnTo>
                  <a:pt x="129889" y="231447"/>
                </a:lnTo>
                <a:lnTo>
                  <a:pt x="133424" y="230495"/>
                </a:lnTo>
                <a:lnTo>
                  <a:pt x="137368" y="228908"/>
                </a:lnTo>
                <a:lnTo>
                  <a:pt x="141585" y="226897"/>
                </a:lnTo>
                <a:lnTo>
                  <a:pt x="145190" y="225557"/>
                </a:lnTo>
                <a:lnTo>
                  <a:pt x="148387" y="224663"/>
                </a:lnTo>
                <a:lnTo>
                  <a:pt x="151312" y="224068"/>
                </a:lnTo>
                <a:lnTo>
                  <a:pt x="154056" y="223670"/>
                </a:lnTo>
                <a:lnTo>
                  <a:pt x="156679" y="223405"/>
                </a:lnTo>
                <a:lnTo>
                  <a:pt x="164306" y="22287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5" name="SMARTInkAnnotation74"/>
          <p:cNvSpPr/>
          <p:nvPr/>
        </p:nvSpPr>
        <p:spPr>
          <a:xfrm>
            <a:off x="4539372" y="3269756"/>
            <a:ext cx="153732" cy="227781"/>
          </a:xfrm>
          <a:custGeom>
            <a:avLst/>
            <a:gdLst/>
            <a:ahLst/>
            <a:cxnLst/>
            <a:rect l="0" t="0" r="0" b="0"/>
            <a:pathLst>
              <a:path w="153732" h="227781">
                <a:moveTo>
                  <a:pt x="39771" y="4939"/>
                </a:moveTo>
                <a:lnTo>
                  <a:pt x="39771" y="0"/>
                </a:lnTo>
                <a:lnTo>
                  <a:pt x="39771" y="2109"/>
                </a:lnTo>
                <a:lnTo>
                  <a:pt x="38978" y="3052"/>
                </a:lnTo>
                <a:lnTo>
                  <a:pt x="37655" y="3681"/>
                </a:lnTo>
                <a:lnTo>
                  <a:pt x="35979" y="4100"/>
                </a:lnTo>
                <a:lnTo>
                  <a:pt x="34861" y="5332"/>
                </a:lnTo>
                <a:lnTo>
                  <a:pt x="34117" y="7106"/>
                </a:lnTo>
                <a:lnTo>
                  <a:pt x="33289" y="11617"/>
                </a:lnTo>
                <a:lnTo>
                  <a:pt x="32922" y="16797"/>
                </a:lnTo>
                <a:lnTo>
                  <a:pt x="32030" y="20464"/>
                </a:lnTo>
                <a:lnTo>
                  <a:pt x="30642" y="24814"/>
                </a:lnTo>
                <a:lnTo>
                  <a:pt x="28922" y="29619"/>
                </a:lnTo>
                <a:lnTo>
                  <a:pt x="26982" y="33775"/>
                </a:lnTo>
                <a:lnTo>
                  <a:pt x="24895" y="37497"/>
                </a:lnTo>
                <a:lnTo>
                  <a:pt x="22710" y="40932"/>
                </a:lnTo>
                <a:lnTo>
                  <a:pt x="21254" y="45127"/>
                </a:lnTo>
                <a:lnTo>
                  <a:pt x="20282" y="49828"/>
                </a:lnTo>
                <a:lnTo>
                  <a:pt x="19635" y="54868"/>
                </a:lnTo>
                <a:lnTo>
                  <a:pt x="18410" y="60132"/>
                </a:lnTo>
                <a:lnTo>
                  <a:pt x="16799" y="65547"/>
                </a:lnTo>
                <a:lnTo>
                  <a:pt x="14932" y="71062"/>
                </a:lnTo>
                <a:lnTo>
                  <a:pt x="13686" y="75690"/>
                </a:lnTo>
                <a:lnTo>
                  <a:pt x="12856" y="79729"/>
                </a:lnTo>
                <a:lnTo>
                  <a:pt x="12303" y="83374"/>
                </a:lnTo>
                <a:lnTo>
                  <a:pt x="11140" y="87709"/>
                </a:lnTo>
                <a:lnTo>
                  <a:pt x="9571" y="92504"/>
                </a:lnTo>
                <a:lnTo>
                  <a:pt x="7732" y="97605"/>
                </a:lnTo>
                <a:lnTo>
                  <a:pt x="6506" y="102912"/>
                </a:lnTo>
                <a:lnTo>
                  <a:pt x="5688" y="108354"/>
                </a:lnTo>
                <a:lnTo>
                  <a:pt x="5142" y="113887"/>
                </a:lnTo>
                <a:lnTo>
                  <a:pt x="4780" y="119481"/>
                </a:lnTo>
                <a:lnTo>
                  <a:pt x="4537" y="125115"/>
                </a:lnTo>
                <a:lnTo>
                  <a:pt x="4376" y="130776"/>
                </a:lnTo>
                <a:lnTo>
                  <a:pt x="3474" y="136455"/>
                </a:lnTo>
                <a:lnTo>
                  <a:pt x="2079" y="142146"/>
                </a:lnTo>
                <a:lnTo>
                  <a:pt x="356" y="147846"/>
                </a:lnTo>
                <a:lnTo>
                  <a:pt x="0" y="152597"/>
                </a:lnTo>
                <a:lnTo>
                  <a:pt x="557" y="156718"/>
                </a:lnTo>
                <a:lnTo>
                  <a:pt x="1722" y="160417"/>
                </a:lnTo>
                <a:lnTo>
                  <a:pt x="2499" y="164789"/>
                </a:lnTo>
                <a:lnTo>
                  <a:pt x="3017" y="169608"/>
                </a:lnTo>
                <a:lnTo>
                  <a:pt x="3362" y="174726"/>
                </a:lnTo>
                <a:lnTo>
                  <a:pt x="4386" y="179090"/>
                </a:lnTo>
                <a:lnTo>
                  <a:pt x="5862" y="182952"/>
                </a:lnTo>
                <a:lnTo>
                  <a:pt x="9620" y="189783"/>
                </a:lnTo>
                <a:lnTo>
                  <a:pt x="13935" y="195994"/>
                </a:lnTo>
                <a:lnTo>
                  <a:pt x="18499" y="201930"/>
                </a:lnTo>
                <a:lnTo>
                  <a:pt x="25531" y="210626"/>
                </a:lnTo>
                <a:lnTo>
                  <a:pt x="35018" y="222099"/>
                </a:lnTo>
                <a:lnTo>
                  <a:pt x="38190" y="224007"/>
                </a:lnTo>
                <a:lnTo>
                  <a:pt x="41892" y="225279"/>
                </a:lnTo>
                <a:lnTo>
                  <a:pt x="45948" y="226127"/>
                </a:lnTo>
                <a:lnTo>
                  <a:pt x="49445" y="226692"/>
                </a:lnTo>
                <a:lnTo>
                  <a:pt x="52570" y="227070"/>
                </a:lnTo>
                <a:lnTo>
                  <a:pt x="55448" y="227321"/>
                </a:lnTo>
                <a:lnTo>
                  <a:pt x="58954" y="227489"/>
                </a:lnTo>
                <a:lnTo>
                  <a:pt x="67082" y="227675"/>
                </a:lnTo>
                <a:lnTo>
                  <a:pt x="80583" y="227780"/>
                </a:lnTo>
                <a:lnTo>
                  <a:pt x="85236" y="226842"/>
                </a:lnTo>
                <a:lnTo>
                  <a:pt x="89925" y="225264"/>
                </a:lnTo>
                <a:lnTo>
                  <a:pt x="94638" y="223260"/>
                </a:lnTo>
                <a:lnTo>
                  <a:pt x="98575" y="220971"/>
                </a:lnTo>
                <a:lnTo>
                  <a:pt x="101992" y="218493"/>
                </a:lnTo>
                <a:lnTo>
                  <a:pt x="105065" y="215888"/>
                </a:lnTo>
                <a:lnTo>
                  <a:pt x="108700" y="213199"/>
                </a:lnTo>
                <a:lnTo>
                  <a:pt x="112711" y="210454"/>
                </a:lnTo>
                <a:lnTo>
                  <a:pt x="121402" y="204864"/>
                </a:lnTo>
                <a:lnTo>
                  <a:pt x="130556" y="199204"/>
                </a:lnTo>
                <a:lnTo>
                  <a:pt x="134426" y="196362"/>
                </a:lnTo>
                <a:lnTo>
                  <a:pt x="137799" y="193514"/>
                </a:lnTo>
                <a:lnTo>
                  <a:pt x="145125" y="186651"/>
                </a:lnTo>
                <a:lnTo>
                  <a:pt x="148243" y="183172"/>
                </a:lnTo>
                <a:lnTo>
                  <a:pt x="150186" y="180911"/>
                </a:lnTo>
                <a:lnTo>
                  <a:pt x="151481" y="178451"/>
                </a:lnTo>
                <a:lnTo>
                  <a:pt x="152920" y="173178"/>
                </a:lnTo>
                <a:lnTo>
                  <a:pt x="153560" y="167659"/>
                </a:lnTo>
                <a:lnTo>
                  <a:pt x="153731" y="164854"/>
                </a:lnTo>
                <a:lnTo>
                  <a:pt x="153050" y="162031"/>
                </a:lnTo>
                <a:lnTo>
                  <a:pt x="150178" y="156355"/>
                </a:lnTo>
                <a:lnTo>
                  <a:pt x="148301" y="154460"/>
                </a:lnTo>
                <a:lnTo>
                  <a:pt x="146256" y="153197"/>
                </a:lnTo>
                <a:lnTo>
                  <a:pt x="141866" y="151794"/>
                </a:lnTo>
                <a:lnTo>
                  <a:pt x="137270" y="151170"/>
                </a:lnTo>
                <a:lnTo>
                  <a:pt x="132582" y="150893"/>
                </a:lnTo>
                <a:lnTo>
                  <a:pt x="127058" y="150770"/>
                </a:lnTo>
                <a:lnTo>
                  <a:pt x="84684" y="150672"/>
                </a:lnTo>
                <a:lnTo>
                  <a:pt x="80825" y="151625"/>
                </a:lnTo>
                <a:lnTo>
                  <a:pt x="77460" y="153212"/>
                </a:lnTo>
                <a:lnTo>
                  <a:pt x="74422" y="155222"/>
                </a:lnTo>
                <a:lnTo>
                  <a:pt x="70809" y="156563"/>
                </a:lnTo>
                <a:lnTo>
                  <a:pt x="66813" y="157457"/>
                </a:lnTo>
                <a:lnTo>
                  <a:pt x="62562" y="158052"/>
                </a:lnTo>
                <a:lnTo>
                  <a:pt x="58934" y="159402"/>
                </a:lnTo>
                <a:lnTo>
                  <a:pt x="55721" y="161254"/>
                </a:lnTo>
                <a:lnTo>
                  <a:pt x="52786" y="163441"/>
                </a:lnTo>
                <a:lnTo>
                  <a:pt x="50035" y="165852"/>
                </a:lnTo>
                <a:lnTo>
                  <a:pt x="47408" y="168412"/>
                </a:lnTo>
                <a:lnTo>
                  <a:pt x="44862" y="171071"/>
                </a:lnTo>
                <a:lnTo>
                  <a:pt x="42372" y="172843"/>
                </a:lnTo>
                <a:lnTo>
                  <a:pt x="39918" y="174025"/>
                </a:lnTo>
                <a:lnTo>
                  <a:pt x="37487" y="174813"/>
                </a:lnTo>
                <a:lnTo>
                  <a:pt x="35867" y="176291"/>
                </a:lnTo>
                <a:lnTo>
                  <a:pt x="34788" y="178228"/>
                </a:lnTo>
                <a:lnTo>
                  <a:pt x="34067" y="180472"/>
                </a:lnTo>
                <a:lnTo>
                  <a:pt x="32794" y="181969"/>
                </a:lnTo>
                <a:lnTo>
                  <a:pt x="31151" y="182966"/>
                </a:lnTo>
                <a:lnTo>
                  <a:pt x="29262" y="183632"/>
                </a:lnTo>
                <a:lnTo>
                  <a:pt x="28003" y="185027"/>
                </a:lnTo>
                <a:lnTo>
                  <a:pt x="27163" y="186910"/>
                </a:lnTo>
                <a:lnTo>
                  <a:pt x="26230" y="191542"/>
                </a:lnTo>
                <a:lnTo>
                  <a:pt x="25705" y="198552"/>
                </a:lnTo>
                <a:lnTo>
                  <a:pt x="25582" y="200527"/>
                </a:lnTo>
                <a:lnTo>
                  <a:pt x="26343" y="201053"/>
                </a:lnTo>
                <a:lnTo>
                  <a:pt x="29306" y="201638"/>
                </a:lnTo>
                <a:lnTo>
                  <a:pt x="30413" y="202747"/>
                </a:lnTo>
                <a:lnTo>
                  <a:pt x="31151" y="204438"/>
                </a:lnTo>
                <a:lnTo>
                  <a:pt x="32628" y="21067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6" name="SMARTInkAnnotation75"/>
          <p:cNvSpPr/>
          <p:nvPr/>
        </p:nvSpPr>
        <p:spPr>
          <a:xfrm>
            <a:off x="4764881" y="3437572"/>
            <a:ext cx="28576" cy="34291"/>
          </a:xfrm>
          <a:custGeom>
            <a:avLst/>
            <a:gdLst/>
            <a:ahLst/>
            <a:cxnLst/>
            <a:rect l="0" t="0" r="0" b="0"/>
            <a:pathLst>
              <a:path w="28576" h="34291">
                <a:moveTo>
                  <a:pt x="0" y="34290"/>
                </a:moveTo>
                <a:lnTo>
                  <a:pt x="0" y="21272"/>
                </a:lnTo>
                <a:lnTo>
                  <a:pt x="794" y="19896"/>
                </a:lnTo>
                <a:lnTo>
                  <a:pt x="2117" y="18979"/>
                </a:lnTo>
                <a:lnTo>
                  <a:pt x="3793" y="18368"/>
                </a:lnTo>
                <a:lnTo>
                  <a:pt x="5703" y="17008"/>
                </a:lnTo>
                <a:lnTo>
                  <a:pt x="7771" y="15149"/>
                </a:lnTo>
                <a:lnTo>
                  <a:pt x="9943" y="12956"/>
                </a:lnTo>
                <a:lnTo>
                  <a:pt x="12185" y="11496"/>
                </a:lnTo>
                <a:lnTo>
                  <a:pt x="14473" y="10521"/>
                </a:lnTo>
                <a:lnTo>
                  <a:pt x="20057" y="8958"/>
                </a:lnTo>
                <a:lnTo>
                  <a:pt x="21309" y="7877"/>
                </a:lnTo>
                <a:lnTo>
                  <a:pt x="22937" y="6204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7" name="SMARTInkAnnotation76"/>
          <p:cNvSpPr/>
          <p:nvPr/>
        </p:nvSpPr>
        <p:spPr>
          <a:xfrm>
            <a:off x="4850637" y="3266122"/>
            <a:ext cx="114223" cy="197019"/>
          </a:xfrm>
          <a:custGeom>
            <a:avLst/>
            <a:gdLst/>
            <a:ahLst/>
            <a:cxnLst/>
            <a:rect l="0" t="0" r="0" b="0"/>
            <a:pathLst>
              <a:path w="114223" h="197019">
                <a:moveTo>
                  <a:pt x="57119" y="0"/>
                </a:moveTo>
                <a:lnTo>
                  <a:pt x="53327" y="4551"/>
                </a:lnTo>
                <a:lnTo>
                  <a:pt x="51416" y="5892"/>
                </a:lnTo>
                <a:lnTo>
                  <a:pt x="49348" y="6785"/>
                </a:lnTo>
                <a:lnTo>
                  <a:pt x="44118" y="8219"/>
                </a:lnTo>
                <a:lnTo>
                  <a:pt x="42102" y="9290"/>
                </a:lnTo>
                <a:lnTo>
                  <a:pt x="35629" y="13019"/>
                </a:lnTo>
                <a:lnTo>
                  <a:pt x="32473" y="14394"/>
                </a:lnTo>
                <a:lnTo>
                  <a:pt x="29576" y="15311"/>
                </a:lnTo>
                <a:lnTo>
                  <a:pt x="26851" y="15923"/>
                </a:lnTo>
                <a:lnTo>
                  <a:pt x="23446" y="17283"/>
                </a:lnTo>
                <a:lnTo>
                  <a:pt x="19589" y="19142"/>
                </a:lnTo>
                <a:lnTo>
                  <a:pt x="9577" y="24419"/>
                </a:lnTo>
                <a:lnTo>
                  <a:pt x="6092" y="27680"/>
                </a:lnTo>
                <a:lnTo>
                  <a:pt x="1178" y="32985"/>
                </a:lnTo>
                <a:lnTo>
                  <a:pt x="775" y="34372"/>
                </a:lnTo>
                <a:lnTo>
                  <a:pt x="327" y="38454"/>
                </a:lnTo>
                <a:lnTo>
                  <a:pt x="128" y="43443"/>
                </a:lnTo>
                <a:lnTo>
                  <a:pt x="0" y="49856"/>
                </a:lnTo>
                <a:lnTo>
                  <a:pt x="783" y="50383"/>
                </a:lnTo>
                <a:lnTo>
                  <a:pt x="3771" y="50968"/>
                </a:lnTo>
                <a:lnTo>
                  <a:pt x="4884" y="52076"/>
                </a:lnTo>
                <a:lnTo>
                  <a:pt x="5628" y="53767"/>
                </a:lnTo>
                <a:lnTo>
                  <a:pt x="6122" y="55848"/>
                </a:lnTo>
                <a:lnTo>
                  <a:pt x="8040" y="57234"/>
                </a:lnTo>
                <a:lnTo>
                  <a:pt x="10906" y="58159"/>
                </a:lnTo>
                <a:lnTo>
                  <a:pt x="14404" y="58775"/>
                </a:lnTo>
                <a:lnTo>
                  <a:pt x="17529" y="59186"/>
                </a:lnTo>
                <a:lnTo>
                  <a:pt x="20407" y="59460"/>
                </a:lnTo>
                <a:lnTo>
                  <a:pt x="23120" y="59642"/>
                </a:lnTo>
                <a:lnTo>
                  <a:pt x="26515" y="60717"/>
                </a:lnTo>
                <a:lnTo>
                  <a:pt x="30367" y="62386"/>
                </a:lnTo>
                <a:lnTo>
                  <a:pt x="34522" y="64451"/>
                </a:lnTo>
                <a:lnTo>
                  <a:pt x="38879" y="65827"/>
                </a:lnTo>
                <a:lnTo>
                  <a:pt x="43372" y="66745"/>
                </a:lnTo>
                <a:lnTo>
                  <a:pt x="47954" y="67357"/>
                </a:lnTo>
                <a:lnTo>
                  <a:pt x="52596" y="68717"/>
                </a:lnTo>
                <a:lnTo>
                  <a:pt x="57279" y="70576"/>
                </a:lnTo>
                <a:lnTo>
                  <a:pt x="61988" y="72769"/>
                </a:lnTo>
                <a:lnTo>
                  <a:pt x="65921" y="74230"/>
                </a:lnTo>
                <a:lnTo>
                  <a:pt x="69337" y="75204"/>
                </a:lnTo>
                <a:lnTo>
                  <a:pt x="72409" y="75854"/>
                </a:lnTo>
                <a:lnTo>
                  <a:pt x="76043" y="77239"/>
                </a:lnTo>
                <a:lnTo>
                  <a:pt x="80054" y="79115"/>
                </a:lnTo>
                <a:lnTo>
                  <a:pt x="84315" y="81319"/>
                </a:lnTo>
                <a:lnTo>
                  <a:pt x="93284" y="86307"/>
                </a:lnTo>
                <a:lnTo>
                  <a:pt x="97897" y="88970"/>
                </a:lnTo>
                <a:lnTo>
                  <a:pt x="101767" y="91699"/>
                </a:lnTo>
                <a:lnTo>
                  <a:pt x="105141" y="94470"/>
                </a:lnTo>
                <a:lnTo>
                  <a:pt x="108183" y="97270"/>
                </a:lnTo>
                <a:lnTo>
                  <a:pt x="110212" y="101042"/>
                </a:lnTo>
                <a:lnTo>
                  <a:pt x="111564" y="105461"/>
                </a:lnTo>
                <a:lnTo>
                  <a:pt x="112467" y="110312"/>
                </a:lnTo>
                <a:lnTo>
                  <a:pt x="113067" y="114499"/>
                </a:lnTo>
                <a:lnTo>
                  <a:pt x="113468" y="118243"/>
                </a:lnTo>
                <a:lnTo>
                  <a:pt x="113735" y="121691"/>
                </a:lnTo>
                <a:lnTo>
                  <a:pt x="113913" y="125895"/>
                </a:lnTo>
                <a:lnTo>
                  <a:pt x="114111" y="135646"/>
                </a:lnTo>
                <a:lnTo>
                  <a:pt x="114222" y="151846"/>
                </a:lnTo>
                <a:lnTo>
                  <a:pt x="113444" y="156476"/>
                </a:lnTo>
                <a:lnTo>
                  <a:pt x="112132" y="160515"/>
                </a:lnTo>
                <a:lnTo>
                  <a:pt x="110463" y="164160"/>
                </a:lnTo>
                <a:lnTo>
                  <a:pt x="107763" y="167542"/>
                </a:lnTo>
                <a:lnTo>
                  <a:pt x="104375" y="170750"/>
                </a:lnTo>
                <a:lnTo>
                  <a:pt x="100530" y="173841"/>
                </a:lnTo>
                <a:lnTo>
                  <a:pt x="97172" y="176854"/>
                </a:lnTo>
                <a:lnTo>
                  <a:pt x="94140" y="179815"/>
                </a:lnTo>
                <a:lnTo>
                  <a:pt x="91324" y="182742"/>
                </a:lnTo>
                <a:lnTo>
                  <a:pt x="88654" y="185645"/>
                </a:lnTo>
                <a:lnTo>
                  <a:pt x="83570" y="191412"/>
                </a:lnTo>
                <a:lnTo>
                  <a:pt x="80309" y="193330"/>
                </a:lnTo>
                <a:lnTo>
                  <a:pt x="76548" y="194610"/>
                </a:lnTo>
                <a:lnTo>
                  <a:pt x="72453" y="195462"/>
                </a:lnTo>
                <a:lnTo>
                  <a:pt x="68929" y="196031"/>
                </a:lnTo>
                <a:lnTo>
                  <a:pt x="65786" y="196410"/>
                </a:lnTo>
                <a:lnTo>
                  <a:pt x="62897" y="196663"/>
                </a:lnTo>
                <a:lnTo>
                  <a:pt x="59384" y="196831"/>
                </a:lnTo>
                <a:lnTo>
                  <a:pt x="51247" y="197018"/>
                </a:lnTo>
                <a:lnTo>
                  <a:pt x="48441" y="196115"/>
                </a:lnTo>
                <a:lnTo>
                  <a:pt x="46571" y="194561"/>
                </a:lnTo>
                <a:lnTo>
                  <a:pt x="43700" y="190294"/>
                </a:lnTo>
                <a:lnTo>
                  <a:pt x="41823" y="187823"/>
                </a:lnTo>
                <a:lnTo>
                  <a:pt x="37620" y="182537"/>
                </a:lnTo>
                <a:lnTo>
                  <a:pt x="33107" y="177013"/>
                </a:lnTo>
                <a:lnTo>
                  <a:pt x="31586" y="174206"/>
                </a:lnTo>
                <a:lnTo>
                  <a:pt x="29896" y="168548"/>
                </a:lnTo>
                <a:lnTo>
                  <a:pt x="29445" y="164753"/>
                </a:lnTo>
                <a:lnTo>
                  <a:pt x="29144" y="160318"/>
                </a:lnTo>
                <a:lnTo>
                  <a:pt x="28945" y="155456"/>
                </a:lnTo>
                <a:lnTo>
                  <a:pt x="28722" y="144974"/>
                </a:lnTo>
                <a:lnTo>
                  <a:pt x="28663" y="139512"/>
                </a:lnTo>
                <a:lnTo>
                  <a:pt x="29417" y="133966"/>
                </a:lnTo>
                <a:lnTo>
                  <a:pt x="30713" y="128363"/>
                </a:lnTo>
                <a:lnTo>
                  <a:pt x="32371" y="122723"/>
                </a:lnTo>
                <a:lnTo>
                  <a:pt x="34271" y="117058"/>
                </a:lnTo>
                <a:lnTo>
                  <a:pt x="36331" y="111376"/>
                </a:lnTo>
                <a:lnTo>
                  <a:pt x="38497" y="105683"/>
                </a:lnTo>
                <a:lnTo>
                  <a:pt x="40736" y="100936"/>
                </a:lnTo>
                <a:lnTo>
                  <a:pt x="43022" y="96818"/>
                </a:lnTo>
                <a:lnTo>
                  <a:pt x="45340" y="93121"/>
                </a:lnTo>
                <a:lnTo>
                  <a:pt x="47678" y="88751"/>
                </a:lnTo>
                <a:lnTo>
                  <a:pt x="50032" y="83932"/>
                </a:lnTo>
                <a:lnTo>
                  <a:pt x="52394" y="78815"/>
                </a:lnTo>
                <a:lnTo>
                  <a:pt x="57136" y="68049"/>
                </a:lnTo>
                <a:lnTo>
                  <a:pt x="59512" y="62511"/>
                </a:lnTo>
                <a:lnTo>
                  <a:pt x="61095" y="56914"/>
                </a:lnTo>
                <a:lnTo>
                  <a:pt x="62151" y="51278"/>
                </a:lnTo>
                <a:lnTo>
                  <a:pt x="62856" y="45615"/>
                </a:lnTo>
                <a:lnTo>
                  <a:pt x="64118" y="40888"/>
                </a:lnTo>
                <a:lnTo>
                  <a:pt x="65753" y="36784"/>
                </a:lnTo>
                <a:lnTo>
                  <a:pt x="67638" y="33095"/>
                </a:lnTo>
                <a:lnTo>
                  <a:pt x="68894" y="29683"/>
                </a:lnTo>
                <a:lnTo>
                  <a:pt x="69732" y="26456"/>
                </a:lnTo>
                <a:lnTo>
                  <a:pt x="70662" y="20331"/>
                </a:lnTo>
                <a:lnTo>
                  <a:pt x="71076" y="14433"/>
                </a:lnTo>
                <a:lnTo>
                  <a:pt x="71260" y="8638"/>
                </a:lnTo>
                <a:lnTo>
                  <a:pt x="71378" y="1706"/>
                </a:lnTo>
                <a:lnTo>
                  <a:pt x="70593" y="1138"/>
                </a:lnTo>
                <a:lnTo>
                  <a:pt x="67605" y="506"/>
                </a:lnTo>
                <a:lnTo>
                  <a:pt x="64263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8" name="SMARTInkAnnotation77"/>
          <p:cNvSpPr/>
          <p:nvPr/>
        </p:nvSpPr>
        <p:spPr>
          <a:xfrm>
            <a:off x="5018226" y="3197647"/>
            <a:ext cx="110987" cy="342796"/>
          </a:xfrm>
          <a:custGeom>
            <a:avLst/>
            <a:gdLst/>
            <a:ahLst/>
            <a:cxnLst/>
            <a:rect l="0" t="0" r="0" b="0"/>
            <a:pathLst>
              <a:path w="110987" h="342796">
                <a:moveTo>
                  <a:pt x="110986" y="8468"/>
                </a:moveTo>
                <a:lnTo>
                  <a:pt x="110986" y="3917"/>
                </a:lnTo>
                <a:lnTo>
                  <a:pt x="110193" y="2576"/>
                </a:lnTo>
                <a:lnTo>
                  <a:pt x="108870" y="1683"/>
                </a:lnTo>
                <a:lnTo>
                  <a:pt x="104835" y="248"/>
                </a:lnTo>
                <a:lnTo>
                  <a:pt x="102168" y="52"/>
                </a:lnTo>
                <a:lnTo>
                  <a:pt x="100344" y="0"/>
                </a:lnTo>
                <a:lnTo>
                  <a:pt x="98336" y="918"/>
                </a:lnTo>
                <a:lnTo>
                  <a:pt x="96202" y="2482"/>
                </a:lnTo>
                <a:lnTo>
                  <a:pt x="93987" y="4477"/>
                </a:lnTo>
                <a:lnTo>
                  <a:pt x="90922" y="5808"/>
                </a:lnTo>
                <a:lnTo>
                  <a:pt x="87291" y="6694"/>
                </a:lnTo>
                <a:lnTo>
                  <a:pt x="83283" y="7285"/>
                </a:lnTo>
                <a:lnTo>
                  <a:pt x="79024" y="8632"/>
                </a:lnTo>
                <a:lnTo>
                  <a:pt x="74597" y="10482"/>
                </a:lnTo>
                <a:lnTo>
                  <a:pt x="70058" y="12668"/>
                </a:lnTo>
                <a:lnTo>
                  <a:pt x="66238" y="14126"/>
                </a:lnTo>
                <a:lnTo>
                  <a:pt x="62898" y="15097"/>
                </a:lnTo>
                <a:lnTo>
                  <a:pt x="59877" y="15745"/>
                </a:lnTo>
                <a:lnTo>
                  <a:pt x="56276" y="17129"/>
                </a:lnTo>
                <a:lnTo>
                  <a:pt x="52288" y="19004"/>
                </a:lnTo>
                <a:lnTo>
                  <a:pt x="48042" y="21207"/>
                </a:lnTo>
                <a:lnTo>
                  <a:pt x="39090" y="26195"/>
                </a:lnTo>
                <a:lnTo>
                  <a:pt x="34481" y="28858"/>
                </a:lnTo>
                <a:lnTo>
                  <a:pt x="30614" y="32539"/>
                </a:lnTo>
                <a:lnTo>
                  <a:pt x="27242" y="36898"/>
                </a:lnTo>
                <a:lnTo>
                  <a:pt x="24200" y="41708"/>
                </a:lnTo>
                <a:lnTo>
                  <a:pt x="21380" y="45868"/>
                </a:lnTo>
                <a:lnTo>
                  <a:pt x="18704" y="49594"/>
                </a:lnTo>
                <a:lnTo>
                  <a:pt x="16127" y="53030"/>
                </a:lnTo>
                <a:lnTo>
                  <a:pt x="11148" y="59388"/>
                </a:lnTo>
                <a:lnTo>
                  <a:pt x="8709" y="62417"/>
                </a:lnTo>
                <a:lnTo>
                  <a:pt x="7082" y="65389"/>
                </a:lnTo>
                <a:lnTo>
                  <a:pt x="4000" y="74123"/>
                </a:lnTo>
                <a:lnTo>
                  <a:pt x="2355" y="77003"/>
                </a:lnTo>
                <a:lnTo>
                  <a:pt x="466" y="79875"/>
                </a:lnTo>
                <a:lnTo>
                  <a:pt x="0" y="83696"/>
                </a:lnTo>
                <a:lnTo>
                  <a:pt x="1598" y="93020"/>
                </a:lnTo>
                <a:lnTo>
                  <a:pt x="2839" y="100974"/>
                </a:lnTo>
                <a:lnTo>
                  <a:pt x="3536" y="110807"/>
                </a:lnTo>
                <a:lnTo>
                  <a:pt x="3634" y="113841"/>
                </a:lnTo>
                <a:lnTo>
                  <a:pt x="4493" y="115865"/>
                </a:lnTo>
                <a:lnTo>
                  <a:pt x="5860" y="117213"/>
                </a:lnTo>
                <a:lnTo>
                  <a:pt x="7564" y="118113"/>
                </a:lnTo>
                <a:lnTo>
                  <a:pt x="9495" y="119664"/>
                </a:lnTo>
                <a:lnTo>
                  <a:pt x="11575" y="121651"/>
                </a:lnTo>
                <a:lnTo>
                  <a:pt x="13756" y="123928"/>
                </a:lnTo>
                <a:lnTo>
                  <a:pt x="16004" y="125447"/>
                </a:lnTo>
                <a:lnTo>
                  <a:pt x="18296" y="126459"/>
                </a:lnTo>
                <a:lnTo>
                  <a:pt x="20617" y="127133"/>
                </a:lnTo>
                <a:lnTo>
                  <a:pt x="23753" y="127583"/>
                </a:lnTo>
                <a:lnTo>
                  <a:pt x="27431" y="127883"/>
                </a:lnTo>
                <a:lnTo>
                  <a:pt x="31470" y="128083"/>
                </a:lnTo>
                <a:lnTo>
                  <a:pt x="34957" y="127264"/>
                </a:lnTo>
                <a:lnTo>
                  <a:pt x="38075" y="125765"/>
                </a:lnTo>
                <a:lnTo>
                  <a:pt x="40947" y="123814"/>
                </a:lnTo>
                <a:lnTo>
                  <a:pt x="44450" y="122512"/>
                </a:lnTo>
                <a:lnTo>
                  <a:pt x="48373" y="121645"/>
                </a:lnTo>
                <a:lnTo>
                  <a:pt x="52575" y="121067"/>
                </a:lnTo>
                <a:lnTo>
                  <a:pt x="56964" y="119729"/>
                </a:lnTo>
                <a:lnTo>
                  <a:pt x="61478" y="117885"/>
                </a:lnTo>
                <a:lnTo>
                  <a:pt x="66075" y="115702"/>
                </a:lnTo>
                <a:lnTo>
                  <a:pt x="69933" y="113295"/>
                </a:lnTo>
                <a:lnTo>
                  <a:pt x="73298" y="110738"/>
                </a:lnTo>
                <a:lnTo>
                  <a:pt x="76337" y="108080"/>
                </a:lnTo>
                <a:lnTo>
                  <a:pt x="79949" y="105356"/>
                </a:lnTo>
                <a:lnTo>
                  <a:pt x="83945" y="102587"/>
                </a:lnTo>
                <a:lnTo>
                  <a:pt x="88196" y="99789"/>
                </a:lnTo>
                <a:lnTo>
                  <a:pt x="91824" y="96972"/>
                </a:lnTo>
                <a:lnTo>
                  <a:pt x="95036" y="94140"/>
                </a:lnTo>
                <a:lnTo>
                  <a:pt x="102103" y="87303"/>
                </a:lnTo>
                <a:lnTo>
                  <a:pt x="105186" y="83829"/>
                </a:lnTo>
                <a:lnTo>
                  <a:pt x="107119" y="81568"/>
                </a:lnTo>
                <a:lnTo>
                  <a:pt x="108408" y="79109"/>
                </a:lnTo>
                <a:lnTo>
                  <a:pt x="109841" y="73837"/>
                </a:lnTo>
                <a:lnTo>
                  <a:pt x="110646" y="65513"/>
                </a:lnTo>
                <a:lnTo>
                  <a:pt x="110886" y="57014"/>
                </a:lnTo>
                <a:lnTo>
                  <a:pt x="110126" y="55120"/>
                </a:lnTo>
                <a:lnTo>
                  <a:pt x="108825" y="53857"/>
                </a:lnTo>
                <a:lnTo>
                  <a:pt x="103854" y="51336"/>
                </a:lnTo>
                <a:lnTo>
                  <a:pt x="103850" y="51334"/>
                </a:lnTo>
                <a:lnTo>
                  <a:pt x="103842" y="91881"/>
                </a:lnTo>
                <a:lnTo>
                  <a:pt x="104636" y="97414"/>
                </a:lnTo>
                <a:lnTo>
                  <a:pt x="105959" y="103008"/>
                </a:lnTo>
                <a:lnTo>
                  <a:pt x="107635" y="108642"/>
                </a:lnTo>
                <a:lnTo>
                  <a:pt x="108752" y="114303"/>
                </a:lnTo>
                <a:lnTo>
                  <a:pt x="109497" y="119982"/>
                </a:lnTo>
                <a:lnTo>
                  <a:pt x="109993" y="125673"/>
                </a:lnTo>
                <a:lnTo>
                  <a:pt x="110324" y="131372"/>
                </a:lnTo>
                <a:lnTo>
                  <a:pt x="110545" y="137076"/>
                </a:lnTo>
                <a:lnTo>
                  <a:pt x="110692" y="142785"/>
                </a:lnTo>
                <a:lnTo>
                  <a:pt x="110984" y="256906"/>
                </a:lnTo>
                <a:lnTo>
                  <a:pt x="110191" y="264580"/>
                </a:lnTo>
                <a:lnTo>
                  <a:pt x="108869" y="271602"/>
                </a:lnTo>
                <a:lnTo>
                  <a:pt x="107193" y="278188"/>
                </a:lnTo>
                <a:lnTo>
                  <a:pt x="106076" y="284484"/>
                </a:lnTo>
                <a:lnTo>
                  <a:pt x="105332" y="290586"/>
                </a:lnTo>
                <a:lnTo>
                  <a:pt x="104835" y="296559"/>
                </a:lnTo>
                <a:lnTo>
                  <a:pt x="104284" y="305736"/>
                </a:lnTo>
                <a:lnTo>
                  <a:pt x="103973" y="316257"/>
                </a:lnTo>
                <a:lnTo>
                  <a:pt x="103929" y="319389"/>
                </a:lnTo>
                <a:lnTo>
                  <a:pt x="103107" y="322428"/>
                </a:lnTo>
                <a:lnTo>
                  <a:pt x="100076" y="328346"/>
                </a:lnTo>
                <a:lnTo>
                  <a:pt x="97699" y="332482"/>
                </a:lnTo>
                <a:lnTo>
                  <a:pt x="98160" y="334014"/>
                </a:lnTo>
                <a:lnTo>
                  <a:pt x="100787" y="338258"/>
                </a:lnTo>
                <a:lnTo>
                  <a:pt x="103842" y="34279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69" name="SMARTInkAnnotation78"/>
          <p:cNvSpPr/>
          <p:nvPr/>
        </p:nvSpPr>
        <p:spPr>
          <a:xfrm>
            <a:off x="3893343" y="4011930"/>
            <a:ext cx="178595" cy="25718"/>
          </a:xfrm>
          <a:custGeom>
            <a:avLst/>
            <a:gdLst/>
            <a:ahLst/>
            <a:cxnLst/>
            <a:rect l="0" t="0" r="0" b="0"/>
            <a:pathLst>
              <a:path w="178595" h="25718">
                <a:moveTo>
                  <a:pt x="0" y="25717"/>
                </a:moveTo>
                <a:lnTo>
                  <a:pt x="62038" y="25717"/>
                </a:lnTo>
                <a:lnTo>
                  <a:pt x="66759" y="24765"/>
                </a:lnTo>
                <a:lnTo>
                  <a:pt x="71493" y="23177"/>
                </a:lnTo>
                <a:lnTo>
                  <a:pt x="76237" y="21167"/>
                </a:lnTo>
                <a:lnTo>
                  <a:pt x="80988" y="19826"/>
                </a:lnTo>
                <a:lnTo>
                  <a:pt x="85742" y="18932"/>
                </a:lnTo>
                <a:lnTo>
                  <a:pt x="90499" y="18337"/>
                </a:lnTo>
                <a:lnTo>
                  <a:pt x="95258" y="16987"/>
                </a:lnTo>
                <a:lnTo>
                  <a:pt x="100017" y="15135"/>
                </a:lnTo>
                <a:lnTo>
                  <a:pt x="104779" y="12947"/>
                </a:lnTo>
                <a:lnTo>
                  <a:pt x="109540" y="11489"/>
                </a:lnTo>
                <a:lnTo>
                  <a:pt x="114302" y="10517"/>
                </a:lnTo>
                <a:lnTo>
                  <a:pt x="119064" y="9869"/>
                </a:lnTo>
                <a:lnTo>
                  <a:pt x="123826" y="9437"/>
                </a:lnTo>
                <a:lnTo>
                  <a:pt x="128589" y="9149"/>
                </a:lnTo>
                <a:lnTo>
                  <a:pt x="138113" y="8828"/>
                </a:lnTo>
                <a:lnTo>
                  <a:pt x="147638" y="8686"/>
                </a:lnTo>
                <a:lnTo>
                  <a:pt x="151607" y="7696"/>
                </a:lnTo>
                <a:lnTo>
                  <a:pt x="155047" y="6083"/>
                </a:lnTo>
                <a:lnTo>
                  <a:pt x="158133" y="4055"/>
                </a:lnTo>
                <a:lnTo>
                  <a:pt x="160985" y="2703"/>
                </a:lnTo>
                <a:lnTo>
                  <a:pt x="163679" y="1802"/>
                </a:lnTo>
                <a:lnTo>
                  <a:pt x="166270" y="1201"/>
                </a:lnTo>
                <a:lnTo>
                  <a:pt x="171264" y="533"/>
                </a:lnTo>
                <a:lnTo>
                  <a:pt x="1785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0" name="SMARTInkAnnotation79"/>
          <p:cNvSpPr/>
          <p:nvPr/>
        </p:nvSpPr>
        <p:spPr>
          <a:xfrm>
            <a:off x="4179093" y="3857635"/>
            <a:ext cx="185739" cy="231051"/>
          </a:xfrm>
          <a:custGeom>
            <a:avLst/>
            <a:gdLst/>
            <a:ahLst/>
            <a:cxnLst/>
            <a:rect l="0" t="0" r="0" b="0"/>
            <a:pathLst>
              <a:path w="185739" h="231051">
                <a:moveTo>
                  <a:pt x="0" y="25707"/>
                </a:moveTo>
                <a:lnTo>
                  <a:pt x="0" y="21156"/>
                </a:lnTo>
                <a:lnTo>
                  <a:pt x="1588" y="18864"/>
                </a:lnTo>
                <a:lnTo>
                  <a:pt x="4234" y="16382"/>
                </a:lnTo>
                <a:lnTo>
                  <a:pt x="12302" y="10107"/>
                </a:lnTo>
                <a:lnTo>
                  <a:pt x="17639" y="6709"/>
                </a:lnTo>
                <a:lnTo>
                  <a:pt x="21284" y="4469"/>
                </a:lnTo>
                <a:lnTo>
                  <a:pt x="25303" y="2976"/>
                </a:lnTo>
                <a:lnTo>
                  <a:pt x="29568" y="1980"/>
                </a:lnTo>
                <a:lnTo>
                  <a:pt x="34000" y="1317"/>
                </a:lnTo>
                <a:lnTo>
                  <a:pt x="38542" y="875"/>
                </a:lnTo>
                <a:lnTo>
                  <a:pt x="43157" y="580"/>
                </a:lnTo>
                <a:lnTo>
                  <a:pt x="52519" y="252"/>
                </a:lnTo>
                <a:lnTo>
                  <a:pt x="86701" y="0"/>
                </a:lnTo>
                <a:lnTo>
                  <a:pt x="90344" y="949"/>
                </a:lnTo>
                <a:lnTo>
                  <a:pt x="94362" y="2534"/>
                </a:lnTo>
                <a:lnTo>
                  <a:pt x="98626" y="4543"/>
                </a:lnTo>
                <a:lnTo>
                  <a:pt x="103057" y="6836"/>
                </a:lnTo>
                <a:lnTo>
                  <a:pt x="112214" y="11922"/>
                </a:lnTo>
                <a:lnTo>
                  <a:pt x="116084" y="14612"/>
                </a:lnTo>
                <a:lnTo>
                  <a:pt x="119458" y="17358"/>
                </a:lnTo>
                <a:lnTo>
                  <a:pt x="122502" y="20141"/>
                </a:lnTo>
                <a:lnTo>
                  <a:pt x="128000" y="25774"/>
                </a:lnTo>
                <a:lnTo>
                  <a:pt x="130577" y="28609"/>
                </a:lnTo>
                <a:lnTo>
                  <a:pt x="133089" y="32404"/>
                </a:lnTo>
                <a:lnTo>
                  <a:pt x="135557" y="36839"/>
                </a:lnTo>
                <a:lnTo>
                  <a:pt x="137996" y="41701"/>
                </a:lnTo>
                <a:lnTo>
                  <a:pt x="139623" y="45895"/>
                </a:lnTo>
                <a:lnTo>
                  <a:pt x="141430" y="53094"/>
                </a:lnTo>
                <a:lnTo>
                  <a:pt x="142705" y="57300"/>
                </a:lnTo>
                <a:lnTo>
                  <a:pt x="144350" y="62009"/>
                </a:lnTo>
                <a:lnTo>
                  <a:pt x="146240" y="67054"/>
                </a:lnTo>
                <a:lnTo>
                  <a:pt x="147500" y="72322"/>
                </a:lnTo>
                <a:lnTo>
                  <a:pt x="148340" y="77738"/>
                </a:lnTo>
                <a:lnTo>
                  <a:pt x="148900" y="83255"/>
                </a:lnTo>
                <a:lnTo>
                  <a:pt x="148478" y="89790"/>
                </a:lnTo>
                <a:lnTo>
                  <a:pt x="147405" y="97004"/>
                </a:lnTo>
                <a:lnTo>
                  <a:pt x="145895" y="104671"/>
                </a:lnTo>
                <a:lnTo>
                  <a:pt x="144889" y="111687"/>
                </a:lnTo>
                <a:lnTo>
                  <a:pt x="144217" y="118270"/>
                </a:lnTo>
                <a:lnTo>
                  <a:pt x="143771" y="124563"/>
                </a:lnTo>
                <a:lnTo>
                  <a:pt x="141884" y="130664"/>
                </a:lnTo>
                <a:lnTo>
                  <a:pt x="139040" y="136636"/>
                </a:lnTo>
                <a:lnTo>
                  <a:pt x="135556" y="142522"/>
                </a:lnTo>
                <a:lnTo>
                  <a:pt x="132439" y="148351"/>
                </a:lnTo>
                <a:lnTo>
                  <a:pt x="129568" y="154142"/>
                </a:lnTo>
                <a:lnTo>
                  <a:pt x="126860" y="159908"/>
                </a:lnTo>
                <a:lnTo>
                  <a:pt x="124261" y="164705"/>
                </a:lnTo>
                <a:lnTo>
                  <a:pt x="121735" y="168855"/>
                </a:lnTo>
                <a:lnTo>
                  <a:pt x="119257" y="172574"/>
                </a:lnTo>
                <a:lnTo>
                  <a:pt x="116017" y="176959"/>
                </a:lnTo>
                <a:lnTo>
                  <a:pt x="108184" y="186910"/>
                </a:lnTo>
                <a:lnTo>
                  <a:pt x="103873" y="191278"/>
                </a:lnTo>
                <a:lnTo>
                  <a:pt x="99411" y="195143"/>
                </a:lnTo>
                <a:lnTo>
                  <a:pt x="94850" y="198672"/>
                </a:lnTo>
                <a:lnTo>
                  <a:pt x="91014" y="201977"/>
                </a:lnTo>
                <a:lnTo>
                  <a:pt x="87664" y="205133"/>
                </a:lnTo>
                <a:lnTo>
                  <a:pt x="84637" y="208190"/>
                </a:lnTo>
                <a:lnTo>
                  <a:pt x="81031" y="211180"/>
                </a:lnTo>
                <a:lnTo>
                  <a:pt x="77040" y="214125"/>
                </a:lnTo>
                <a:lnTo>
                  <a:pt x="72791" y="217042"/>
                </a:lnTo>
                <a:lnTo>
                  <a:pt x="69165" y="218986"/>
                </a:lnTo>
                <a:lnTo>
                  <a:pt x="65954" y="220283"/>
                </a:lnTo>
                <a:lnTo>
                  <a:pt x="63019" y="221147"/>
                </a:lnTo>
                <a:lnTo>
                  <a:pt x="59476" y="222675"/>
                </a:lnTo>
                <a:lnTo>
                  <a:pt x="55525" y="224647"/>
                </a:lnTo>
                <a:lnTo>
                  <a:pt x="51305" y="226914"/>
                </a:lnTo>
                <a:lnTo>
                  <a:pt x="47697" y="228425"/>
                </a:lnTo>
                <a:lnTo>
                  <a:pt x="44498" y="229432"/>
                </a:lnTo>
                <a:lnTo>
                  <a:pt x="41572" y="230104"/>
                </a:lnTo>
                <a:lnTo>
                  <a:pt x="38033" y="230552"/>
                </a:lnTo>
                <a:lnTo>
                  <a:pt x="34087" y="230850"/>
                </a:lnTo>
                <a:lnTo>
                  <a:pt x="29868" y="231050"/>
                </a:lnTo>
                <a:lnTo>
                  <a:pt x="26263" y="230229"/>
                </a:lnTo>
                <a:lnTo>
                  <a:pt x="23065" y="228731"/>
                </a:lnTo>
                <a:lnTo>
                  <a:pt x="17395" y="224525"/>
                </a:lnTo>
                <a:lnTo>
                  <a:pt x="12230" y="219481"/>
                </a:lnTo>
                <a:lnTo>
                  <a:pt x="9741" y="217755"/>
                </a:lnTo>
                <a:lnTo>
                  <a:pt x="4858" y="215837"/>
                </a:lnTo>
                <a:lnTo>
                  <a:pt x="3240" y="214373"/>
                </a:lnTo>
                <a:lnTo>
                  <a:pt x="2160" y="212444"/>
                </a:lnTo>
                <a:lnTo>
                  <a:pt x="960" y="207761"/>
                </a:lnTo>
                <a:lnTo>
                  <a:pt x="427" y="202505"/>
                </a:lnTo>
                <a:lnTo>
                  <a:pt x="190" y="196994"/>
                </a:lnTo>
                <a:lnTo>
                  <a:pt x="127" y="194191"/>
                </a:lnTo>
                <a:lnTo>
                  <a:pt x="879" y="190417"/>
                </a:lnTo>
                <a:lnTo>
                  <a:pt x="2173" y="185996"/>
                </a:lnTo>
                <a:lnTo>
                  <a:pt x="3830" y="181144"/>
                </a:lnTo>
                <a:lnTo>
                  <a:pt x="5728" y="176957"/>
                </a:lnTo>
                <a:lnTo>
                  <a:pt x="9955" y="169765"/>
                </a:lnTo>
                <a:lnTo>
                  <a:pt x="12193" y="165560"/>
                </a:lnTo>
                <a:lnTo>
                  <a:pt x="14478" y="160853"/>
                </a:lnTo>
                <a:lnTo>
                  <a:pt x="16796" y="155809"/>
                </a:lnTo>
                <a:lnTo>
                  <a:pt x="19929" y="151494"/>
                </a:lnTo>
                <a:lnTo>
                  <a:pt x="23605" y="147666"/>
                </a:lnTo>
                <a:lnTo>
                  <a:pt x="27643" y="144160"/>
                </a:lnTo>
                <a:lnTo>
                  <a:pt x="31923" y="140871"/>
                </a:lnTo>
                <a:lnTo>
                  <a:pt x="36363" y="137725"/>
                </a:lnTo>
                <a:lnTo>
                  <a:pt x="40911" y="134676"/>
                </a:lnTo>
                <a:lnTo>
                  <a:pt x="50197" y="128748"/>
                </a:lnTo>
                <a:lnTo>
                  <a:pt x="69094" y="117181"/>
                </a:lnTo>
                <a:lnTo>
                  <a:pt x="73845" y="115265"/>
                </a:lnTo>
                <a:lnTo>
                  <a:pt x="78599" y="113987"/>
                </a:lnTo>
                <a:lnTo>
                  <a:pt x="83356" y="113136"/>
                </a:lnTo>
                <a:lnTo>
                  <a:pt x="88114" y="112568"/>
                </a:lnTo>
                <a:lnTo>
                  <a:pt x="92874" y="112189"/>
                </a:lnTo>
                <a:lnTo>
                  <a:pt x="97635" y="111937"/>
                </a:lnTo>
                <a:lnTo>
                  <a:pt x="107159" y="111657"/>
                </a:lnTo>
                <a:lnTo>
                  <a:pt x="111921" y="111582"/>
                </a:lnTo>
                <a:lnTo>
                  <a:pt x="116682" y="112485"/>
                </a:lnTo>
                <a:lnTo>
                  <a:pt x="121445" y="114039"/>
                </a:lnTo>
                <a:lnTo>
                  <a:pt x="126207" y="116027"/>
                </a:lnTo>
                <a:lnTo>
                  <a:pt x="130175" y="118306"/>
                </a:lnTo>
                <a:lnTo>
                  <a:pt x="133615" y="120777"/>
                </a:lnTo>
                <a:lnTo>
                  <a:pt x="136702" y="123377"/>
                </a:lnTo>
                <a:lnTo>
                  <a:pt x="140347" y="126063"/>
                </a:lnTo>
                <a:lnTo>
                  <a:pt x="144365" y="128806"/>
                </a:lnTo>
                <a:lnTo>
                  <a:pt x="148631" y="131587"/>
                </a:lnTo>
                <a:lnTo>
                  <a:pt x="152269" y="133441"/>
                </a:lnTo>
                <a:lnTo>
                  <a:pt x="155488" y="134677"/>
                </a:lnTo>
                <a:lnTo>
                  <a:pt x="158427" y="135502"/>
                </a:lnTo>
                <a:lnTo>
                  <a:pt x="163810" y="138957"/>
                </a:lnTo>
                <a:lnTo>
                  <a:pt x="168848" y="143668"/>
                </a:lnTo>
                <a:lnTo>
                  <a:pt x="173734" y="148937"/>
                </a:lnTo>
                <a:lnTo>
                  <a:pt x="175354" y="151675"/>
                </a:lnTo>
                <a:lnTo>
                  <a:pt x="177154" y="157258"/>
                </a:lnTo>
                <a:lnTo>
                  <a:pt x="180071" y="162914"/>
                </a:lnTo>
                <a:lnTo>
                  <a:pt x="184618" y="169755"/>
                </a:lnTo>
                <a:lnTo>
                  <a:pt x="185240" y="173231"/>
                </a:lnTo>
                <a:lnTo>
                  <a:pt x="185738" y="1800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1" name="SMARTInkAnnotation80"/>
          <p:cNvSpPr/>
          <p:nvPr/>
        </p:nvSpPr>
        <p:spPr>
          <a:xfrm>
            <a:off x="4429125" y="3835541"/>
            <a:ext cx="157163" cy="99236"/>
          </a:xfrm>
          <a:custGeom>
            <a:avLst/>
            <a:gdLst/>
            <a:ahLst/>
            <a:cxnLst/>
            <a:rect l="0" t="0" r="0" b="0"/>
            <a:pathLst>
              <a:path w="157163" h="99236">
                <a:moveTo>
                  <a:pt x="0" y="4939"/>
                </a:moveTo>
                <a:lnTo>
                  <a:pt x="0" y="388"/>
                </a:lnTo>
                <a:lnTo>
                  <a:pt x="794" y="0"/>
                </a:lnTo>
                <a:lnTo>
                  <a:pt x="2116" y="694"/>
                </a:lnTo>
                <a:lnTo>
                  <a:pt x="6849" y="4690"/>
                </a:lnTo>
                <a:lnTo>
                  <a:pt x="7013" y="7369"/>
                </a:lnTo>
                <a:lnTo>
                  <a:pt x="7056" y="9416"/>
                </a:lnTo>
                <a:lnTo>
                  <a:pt x="7879" y="11734"/>
                </a:lnTo>
                <a:lnTo>
                  <a:pt x="9222" y="14231"/>
                </a:lnTo>
                <a:lnTo>
                  <a:pt x="10910" y="16849"/>
                </a:lnTo>
                <a:lnTo>
                  <a:pt x="12036" y="19546"/>
                </a:lnTo>
                <a:lnTo>
                  <a:pt x="12786" y="22297"/>
                </a:lnTo>
                <a:lnTo>
                  <a:pt x="13287" y="25083"/>
                </a:lnTo>
                <a:lnTo>
                  <a:pt x="13620" y="27894"/>
                </a:lnTo>
                <a:lnTo>
                  <a:pt x="13843" y="30720"/>
                </a:lnTo>
                <a:lnTo>
                  <a:pt x="13991" y="33556"/>
                </a:lnTo>
                <a:lnTo>
                  <a:pt x="14156" y="41788"/>
                </a:lnTo>
                <a:lnTo>
                  <a:pt x="14199" y="46650"/>
                </a:lnTo>
                <a:lnTo>
                  <a:pt x="13435" y="51796"/>
                </a:lnTo>
                <a:lnTo>
                  <a:pt x="12132" y="57132"/>
                </a:lnTo>
                <a:lnTo>
                  <a:pt x="10469" y="62594"/>
                </a:lnTo>
                <a:lnTo>
                  <a:pt x="9361" y="67188"/>
                </a:lnTo>
                <a:lnTo>
                  <a:pt x="8622" y="71203"/>
                </a:lnTo>
                <a:lnTo>
                  <a:pt x="8129" y="74833"/>
                </a:lnTo>
                <a:lnTo>
                  <a:pt x="7006" y="78205"/>
                </a:lnTo>
                <a:lnTo>
                  <a:pt x="5464" y="81405"/>
                </a:lnTo>
                <a:lnTo>
                  <a:pt x="3643" y="84492"/>
                </a:lnTo>
                <a:lnTo>
                  <a:pt x="2429" y="87502"/>
                </a:lnTo>
                <a:lnTo>
                  <a:pt x="1619" y="90460"/>
                </a:lnTo>
                <a:lnTo>
                  <a:pt x="8" y="99191"/>
                </a:lnTo>
                <a:lnTo>
                  <a:pt x="5704" y="99227"/>
                </a:lnTo>
                <a:lnTo>
                  <a:pt x="16793" y="99235"/>
                </a:lnTo>
                <a:lnTo>
                  <a:pt x="19132" y="98283"/>
                </a:lnTo>
                <a:lnTo>
                  <a:pt x="21486" y="96696"/>
                </a:lnTo>
                <a:lnTo>
                  <a:pt x="23849" y="94686"/>
                </a:lnTo>
                <a:lnTo>
                  <a:pt x="28591" y="92451"/>
                </a:lnTo>
                <a:lnTo>
                  <a:pt x="30967" y="91856"/>
                </a:lnTo>
                <a:lnTo>
                  <a:pt x="34932" y="90506"/>
                </a:lnTo>
                <a:lnTo>
                  <a:pt x="45687" y="86466"/>
                </a:lnTo>
                <a:lnTo>
                  <a:pt x="51096" y="84055"/>
                </a:lnTo>
                <a:lnTo>
                  <a:pt x="56289" y="81496"/>
                </a:lnTo>
                <a:lnTo>
                  <a:pt x="61339" y="78837"/>
                </a:lnTo>
                <a:lnTo>
                  <a:pt x="71182" y="73342"/>
                </a:lnTo>
                <a:lnTo>
                  <a:pt x="76030" y="70544"/>
                </a:lnTo>
                <a:lnTo>
                  <a:pt x="80848" y="68678"/>
                </a:lnTo>
                <a:lnTo>
                  <a:pt x="85649" y="67434"/>
                </a:lnTo>
                <a:lnTo>
                  <a:pt x="90437" y="66605"/>
                </a:lnTo>
                <a:lnTo>
                  <a:pt x="95216" y="65099"/>
                </a:lnTo>
                <a:lnTo>
                  <a:pt x="99990" y="63143"/>
                </a:lnTo>
                <a:lnTo>
                  <a:pt x="104759" y="60887"/>
                </a:lnTo>
                <a:lnTo>
                  <a:pt x="109527" y="59383"/>
                </a:lnTo>
                <a:lnTo>
                  <a:pt x="114293" y="58380"/>
                </a:lnTo>
                <a:lnTo>
                  <a:pt x="119058" y="57711"/>
                </a:lnTo>
                <a:lnTo>
                  <a:pt x="123822" y="58218"/>
                </a:lnTo>
                <a:lnTo>
                  <a:pt x="128585" y="59508"/>
                </a:lnTo>
                <a:lnTo>
                  <a:pt x="133348" y="61321"/>
                </a:lnTo>
                <a:lnTo>
                  <a:pt x="137317" y="62529"/>
                </a:lnTo>
                <a:lnTo>
                  <a:pt x="140757" y="63335"/>
                </a:lnTo>
                <a:lnTo>
                  <a:pt x="143845" y="63872"/>
                </a:lnTo>
                <a:lnTo>
                  <a:pt x="146696" y="64230"/>
                </a:lnTo>
                <a:lnTo>
                  <a:pt x="149391" y="64469"/>
                </a:lnTo>
                <a:lnTo>
                  <a:pt x="157162" y="6494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2" name="SMARTInkAnnotation81"/>
          <p:cNvSpPr/>
          <p:nvPr/>
        </p:nvSpPr>
        <p:spPr>
          <a:xfrm>
            <a:off x="4557712" y="3806190"/>
            <a:ext cx="14289" cy="282893"/>
          </a:xfrm>
          <a:custGeom>
            <a:avLst/>
            <a:gdLst/>
            <a:ahLst/>
            <a:cxnLst/>
            <a:rect l="0" t="0" r="0" b="0"/>
            <a:pathLst>
              <a:path w="14289" h="282893">
                <a:moveTo>
                  <a:pt x="0" y="0"/>
                </a:moveTo>
                <a:lnTo>
                  <a:pt x="0" y="40551"/>
                </a:lnTo>
                <a:lnTo>
                  <a:pt x="794" y="47036"/>
                </a:lnTo>
                <a:lnTo>
                  <a:pt x="2117" y="54218"/>
                </a:lnTo>
                <a:lnTo>
                  <a:pt x="3793" y="61863"/>
                </a:lnTo>
                <a:lnTo>
                  <a:pt x="4909" y="68864"/>
                </a:lnTo>
                <a:lnTo>
                  <a:pt x="5654" y="75437"/>
                </a:lnTo>
                <a:lnTo>
                  <a:pt x="6151" y="81724"/>
                </a:lnTo>
                <a:lnTo>
                  <a:pt x="6482" y="88772"/>
                </a:lnTo>
                <a:lnTo>
                  <a:pt x="6850" y="104224"/>
                </a:lnTo>
                <a:lnTo>
                  <a:pt x="7139" y="181775"/>
                </a:lnTo>
                <a:lnTo>
                  <a:pt x="7143" y="228557"/>
                </a:lnTo>
                <a:lnTo>
                  <a:pt x="7937" y="235239"/>
                </a:lnTo>
                <a:lnTo>
                  <a:pt x="9260" y="242550"/>
                </a:lnTo>
                <a:lnTo>
                  <a:pt x="10937" y="250283"/>
                </a:lnTo>
                <a:lnTo>
                  <a:pt x="12053" y="256390"/>
                </a:lnTo>
                <a:lnTo>
                  <a:pt x="12798" y="261414"/>
                </a:lnTo>
                <a:lnTo>
                  <a:pt x="13295" y="265716"/>
                </a:lnTo>
                <a:lnTo>
                  <a:pt x="13626" y="269537"/>
                </a:lnTo>
                <a:lnTo>
                  <a:pt x="13846" y="273036"/>
                </a:lnTo>
                <a:lnTo>
                  <a:pt x="14288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3" name="SMARTInkAnnotation82"/>
          <p:cNvSpPr/>
          <p:nvPr/>
        </p:nvSpPr>
        <p:spPr>
          <a:xfrm>
            <a:off x="4686300" y="4003357"/>
            <a:ext cx="42863" cy="68581"/>
          </a:xfrm>
          <a:custGeom>
            <a:avLst/>
            <a:gdLst/>
            <a:ahLst/>
            <a:cxnLst/>
            <a:rect l="0" t="0" r="0" b="0"/>
            <a:pathLst>
              <a:path w="42863" h="68581">
                <a:moveTo>
                  <a:pt x="0" y="68580"/>
                </a:moveTo>
                <a:lnTo>
                  <a:pt x="0" y="61199"/>
                </a:lnTo>
                <a:lnTo>
                  <a:pt x="794" y="59850"/>
                </a:lnTo>
                <a:lnTo>
                  <a:pt x="2116" y="57997"/>
                </a:lnTo>
                <a:lnTo>
                  <a:pt x="6151" y="52732"/>
                </a:lnTo>
                <a:lnTo>
                  <a:pt x="7275" y="50395"/>
                </a:lnTo>
                <a:lnTo>
                  <a:pt x="10641" y="42718"/>
                </a:lnTo>
                <a:lnTo>
                  <a:pt x="12651" y="38956"/>
                </a:lnTo>
                <a:lnTo>
                  <a:pt x="14783" y="35496"/>
                </a:lnTo>
                <a:lnTo>
                  <a:pt x="17000" y="32236"/>
                </a:lnTo>
                <a:lnTo>
                  <a:pt x="18476" y="29111"/>
                </a:lnTo>
                <a:lnTo>
                  <a:pt x="19461" y="26075"/>
                </a:lnTo>
                <a:lnTo>
                  <a:pt x="20118" y="23099"/>
                </a:lnTo>
                <a:lnTo>
                  <a:pt x="21349" y="20162"/>
                </a:lnTo>
                <a:lnTo>
                  <a:pt x="22964" y="17251"/>
                </a:lnTo>
                <a:lnTo>
                  <a:pt x="24835" y="14359"/>
                </a:lnTo>
                <a:lnTo>
                  <a:pt x="26875" y="11477"/>
                </a:lnTo>
                <a:lnTo>
                  <a:pt x="29029" y="8604"/>
                </a:lnTo>
                <a:lnTo>
                  <a:pt x="34397" y="1700"/>
                </a:lnTo>
                <a:lnTo>
                  <a:pt x="35631" y="1133"/>
                </a:lnTo>
                <a:lnTo>
                  <a:pt x="37248" y="756"/>
                </a:lnTo>
                <a:lnTo>
                  <a:pt x="4286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4" name="SMARTInkAnnotation83"/>
          <p:cNvSpPr/>
          <p:nvPr/>
        </p:nvSpPr>
        <p:spPr>
          <a:xfrm>
            <a:off x="4807841" y="3823335"/>
            <a:ext cx="156949" cy="256670"/>
          </a:xfrm>
          <a:custGeom>
            <a:avLst/>
            <a:gdLst/>
            <a:ahLst/>
            <a:cxnLst/>
            <a:rect l="0" t="0" r="0" b="0"/>
            <a:pathLst>
              <a:path w="156949" h="256670">
                <a:moveTo>
                  <a:pt x="35621" y="0"/>
                </a:moveTo>
                <a:lnTo>
                  <a:pt x="35621" y="7381"/>
                </a:lnTo>
                <a:lnTo>
                  <a:pt x="31829" y="12770"/>
                </a:lnTo>
                <a:lnTo>
                  <a:pt x="30711" y="15181"/>
                </a:lnTo>
                <a:lnTo>
                  <a:pt x="28346" y="23125"/>
                </a:lnTo>
                <a:lnTo>
                  <a:pt x="24979" y="28693"/>
                </a:lnTo>
                <a:lnTo>
                  <a:pt x="22954" y="34342"/>
                </a:lnTo>
                <a:lnTo>
                  <a:pt x="21260" y="40981"/>
                </a:lnTo>
                <a:lnTo>
                  <a:pt x="19697" y="45418"/>
                </a:lnTo>
                <a:lnTo>
                  <a:pt x="17862" y="50281"/>
                </a:lnTo>
                <a:lnTo>
                  <a:pt x="11485" y="66227"/>
                </a:lnTo>
                <a:lnTo>
                  <a:pt x="10006" y="71774"/>
                </a:lnTo>
                <a:lnTo>
                  <a:pt x="9019" y="77377"/>
                </a:lnTo>
                <a:lnTo>
                  <a:pt x="8362" y="83017"/>
                </a:lnTo>
                <a:lnTo>
                  <a:pt x="7129" y="88682"/>
                </a:lnTo>
                <a:lnTo>
                  <a:pt x="5514" y="94364"/>
                </a:lnTo>
                <a:lnTo>
                  <a:pt x="3643" y="100057"/>
                </a:lnTo>
                <a:lnTo>
                  <a:pt x="2396" y="105757"/>
                </a:lnTo>
                <a:lnTo>
                  <a:pt x="1565" y="111462"/>
                </a:lnTo>
                <a:lnTo>
                  <a:pt x="1011" y="117170"/>
                </a:lnTo>
                <a:lnTo>
                  <a:pt x="641" y="122881"/>
                </a:lnTo>
                <a:lnTo>
                  <a:pt x="395" y="128593"/>
                </a:lnTo>
                <a:lnTo>
                  <a:pt x="121" y="140020"/>
                </a:lnTo>
                <a:lnTo>
                  <a:pt x="0" y="151449"/>
                </a:lnTo>
                <a:lnTo>
                  <a:pt x="761" y="156211"/>
                </a:lnTo>
                <a:lnTo>
                  <a:pt x="3723" y="164042"/>
                </a:lnTo>
                <a:lnTo>
                  <a:pt x="4831" y="168416"/>
                </a:lnTo>
                <a:lnTo>
                  <a:pt x="5569" y="173237"/>
                </a:lnTo>
                <a:lnTo>
                  <a:pt x="6062" y="178357"/>
                </a:lnTo>
                <a:lnTo>
                  <a:pt x="7183" y="183675"/>
                </a:lnTo>
                <a:lnTo>
                  <a:pt x="8725" y="189125"/>
                </a:lnTo>
                <a:lnTo>
                  <a:pt x="10547" y="194663"/>
                </a:lnTo>
                <a:lnTo>
                  <a:pt x="12555" y="200260"/>
                </a:lnTo>
                <a:lnTo>
                  <a:pt x="16903" y="211560"/>
                </a:lnTo>
                <a:lnTo>
                  <a:pt x="19174" y="216287"/>
                </a:lnTo>
                <a:lnTo>
                  <a:pt x="23813" y="224080"/>
                </a:lnTo>
                <a:lnTo>
                  <a:pt x="26955" y="227492"/>
                </a:lnTo>
                <a:lnTo>
                  <a:pt x="30638" y="230719"/>
                </a:lnTo>
                <a:lnTo>
                  <a:pt x="34680" y="233823"/>
                </a:lnTo>
                <a:lnTo>
                  <a:pt x="38169" y="236844"/>
                </a:lnTo>
                <a:lnTo>
                  <a:pt x="41288" y="239811"/>
                </a:lnTo>
                <a:lnTo>
                  <a:pt x="44162" y="242742"/>
                </a:lnTo>
                <a:lnTo>
                  <a:pt x="47665" y="245648"/>
                </a:lnTo>
                <a:lnTo>
                  <a:pt x="51587" y="248538"/>
                </a:lnTo>
                <a:lnTo>
                  <a:pt x="55791" y="251417"/>
                </a:lnTo>
                <a:lnTo>
                  <a:pt x="60180" y="253336"/>
                </a:lnTo>
                <a:lnTo>
                  <a:pt x="64694" y="254616"/>
                </a:lnTo>
                <a:lnTo>
                  <a:pt x="69291" y="255469"/>
                </a:lnTo>
                <a:lnTo>
                  <a:pt x="73149" y="256038"/>
                </a:lnTo>
                <a:lnTo>
                  <a:pt x="76514" y="256417"/>
                </a:lnTo>
                <a:lnTo>
                  <a:pt x="79552" y="256669"/>
                </a:lnTo>
                <a:lnTo>
                  <a:pt x="83165" y="255885"/>
                </a:lnTo>
                <a:lnTo>
                  <a:pt x="87160" y="254411"/>
                </a:lnTo>
                <a:lnTo>
                  <a:pt x="91412" y="252474"/>
                </a:lnTo>
                <a:lnTo>
                  <a:pt x="95040" y="251184"/>
                </a:lnTo>
                <a:lnTo>
                  <a:pt x="98252" y="250323"/>
                </a:lnTo>
                <a:lnTo>
                  <a:pt x="101188" y="249750"/>
                </a:lnTo>
                <a:lnTo>
                  <a:pt x="104733" y="248415"/>
                </a:lnTo>
                <a:lnTo>
                  <a:pt x="108683" y="246572"/>
                </a:lnTo>
                <a:lnTo>
                  <a:pt x="112904" y="244391"/>
                </a:lnTo>
                <a:lnTo>
                  <a:pt x="116512" y="241985"/>
                </a:lnTo>
                <a:lnTo>
                  <a:pt x="119710" y="239428"/>
                </a:lnTo>
                <a:lnTo>
                  <a:pt x="122637" y="236772"/>
                </a:lnTo>
                <a:lnTo>
                  <a:pt x="127763" y="229285"/>
                </a:lnTo>
                <a:lnTo>
                  <a:pt x="134356" y="218579"/>
                </a:lnTo>
                <a:lnTo>
                  <a:pt x="141926" y="205727"/>
                </a:lnTo>
                <a:lnTo>
                  <a:pt x="146972" y="196206"/>
                </a:lnTo>
                <a:lnTo>
                  <a:pt x="150336" y="188907"/>
                </a:lnTo>
                <a:lnTo>
                  <a:pt x="152579" y="183087"/>
                </a:lnTo>
                <a:lnTo>
                  <a:pt x="154074" y="177304"/>
                </a:lnTo>
                <a:lnTo>
                  <a:pt x="155072" y="171542"/>
                </a:lnTo>
                <a:lnTo>
                  <a:pt x="155736" y="165797"/>
                </a:lnTo>
                <a:lnTo>
                  <a:pt x="156179" y="161014"/>
                </a:lnTo>
                <a:lnTo>
                  <a:pt x="156672" y="153159"/>
                </a:lnTo>
                <a:lnTo>
                  <a:pt x="156890" y="146493"/>
                </a:lnTo>
                <a:lnTo>
                  <a:pt x="156948" y="143382"/>
                </a:lnTo>
                <a:lnTo>
                  <a:pt x="156193" y="140355"/>
                </a:lnTo>
                <a:lnTo>
                  <a:pt x="153238" y="134453"/>
                </a:lnTo>
                <a:lnTo>
                  <a:pt x="151339" y="132497"/>
                </a:lnTo>
                <a:lnTo>
                  <a:pt x="149279" y="131194"/>
                </a:lnTo>
                <a:lnTo>
                  <a:pt x="144873" y="129746"/>
                </a:lnTo>
                <a:lnTo>
                  <a:pt x="140269" y="129102"/>
                </a:lnTo>
                <a:lnTo>
                  <a:pt x="137137" y="128931"/>
                </a:lnTo>
                <a:lnTo>
                  <a:pt x="125936" y="128689"/>
                </a:lnTo>
                <a:lnTo>
                  <a:pt x="119947" y="128632"/>
                </a:lnTo>
                <a:lnTo>
                  <a:pt x="117239" y="129570"/>
                </a:lnTo>
                <a:lnTo>
                  <a:pt x="114639" y="131148"/>
                </a:lnTo>
                <a:lnTo>
                  <a:pt x="112112" y="133152"/>
                </a:lnTo>
                <a:lnTo>
                  <a:pt x="108840" y="135440"/>
                </a:lnTo>
                <a:lnTo>
                  <a:pt x="105071" y="137918"/>
                </a:lnTo>
                <a:lnTo>
                  <a:pt x="100971" y="140523"/>
                </a:lnTo>
                <a:lnTo>
                  <a:pt x="97444" y="143212"/>
                </a:lnTo>
                <a:lnTo>
                  <a:pt x="94299" y="145957"/>
                </a:lnTo>
                <a:lnTo>
                  <a:pt x="91408" y="148739"/>
                </a:lnTo>
                <a:lnTo>
                  <a:pt x="88688" y="151547"/>
                </a:lnTo>
                <a:lnTo>
                  <a:pt x="86080" y="154371"/>
                </a:lnTo>
                <a:lnTo>
                  <a:pt x="83548" y="157207"/>
                </a:lnTo>
                <a:lnTo>
                  <a:pt x="81860" y="160049"/>
                </a:lnTo>
                <a:lnTo>
                  <a:pt x="79985" y="165748"/>
                </a:lnTo>
                <a:lnTo>
                  <a:pt x="77034" y="171456"/>
                </a:lnTo>
                <a:lnTo>
                  <a:pt x="73077" y="177168"/>
                </a:lnTo>
                <a:lnTo>
                  <a:pt x="68672" y="182881"/>
                </a:lnTo>
                <a:lnTo>
                  <a:pt x="67180" y="185738"/>
                </a:lnTo>
                <a:lnTo>
                  <a:pt x="65522" y="191453"/>
                </a:lnTo>
                <a:lnTo>
                  <a:pt x="62669" y="197168"/>
                </a:lnTo>
                <a:lnTo>
                  <a:pt x="60797" y="200025"/>
                </a:lnTo>
                <a:lnTo>
                  <a:pt x="58717" y="205740"/>
                </a:lnTo>
                <a:lnTo>
                  <a:pt x="57052" y="2143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5" name="SMARTInkAnnotation84"/>
          <p:cNvSpPr/>
          <p:nvPr/>
        </p:nvSpPr>
        <p:spPr>
          <a:xfrm>
            <a:off x="5030227" y="3814762"/>
            <a:ext cx="156136" cy="94295"/>
          </a:xfrm>
          <a:custGeom>
            <a:avLst/>
            <a:gdLst/>
            <a:ahLst/>
            <a:cxnLst/>
            <a:rect l="0" t="0" r="0" b="0"/>
            <a:pathLst>
              <a:path w="156136" h="94295">
                <a:moveTo>
                  <a:pt x="27548" y="0"/>
                </a:moveTo>
                <a:lnTo>
                  <a:pt x="27548" y="11932"/>
                </a:lnTo>
                <a:lnTo>
                  <a:pt x="26755" y="14622"/>
                </a:lnTo>
                <a:lnTo>
                  <a:pt x="25431" y="17368"/>
                </a:lnTo>
                <a:lnTo>
                  <a:pt x="23755" y="20151"/>
                </a:lnTo>
                <a:lnTo>
                  <a:pt x="22638" y="23912"/>
                </a:lnTo>
                <a:lnTo>
                  <a:pt x="21894" y="28324"/>
                </a:lnTo>
                <a:lnTo>
                  <a:pt x="21397" y="33170"/>
                </a:lnTo>
                <a:lnTo>
                  <a:pt x="20272" y="38306"/>
                </a:lnTo>
                <a:lnTo>
                  <a:pt x="18729" y="43635"/>
                </a:lnTo>
                <a:lnTo>
                  <a:pt x="16906" y="49092"/>
                </a:lnTo>
                <a:lnTo>
                  <a:pt x="14897" y="53684"/>
                </a:lnTo>
                <a:lnTo>
                  <a:pt x="12764" y="57696"/>
                </a:lnTo>
                <a:lnTo>
                  <a:pt x="10548" y="61324"/>
                </a:lnTo>
                <a:lnTo>
                  <a:pt x="9071" y="64696"/>
                </a:lnTo>
                <a:lnTo>
                  <a:pt x="8086" y="67895"/>
                </a:lnTo>
                <a:lnTo>
                  <a:pt x="7430" y="70981"/>
                </a:lnTo>
                <a:lnTo>
                  <a:pt x="6992" y="73991"/>
                </a:lnTo>
                <a:lnTo>
                  <a:pt x="6700" y="76950"/>
                </a:lnTo>
                <a:lnTo>
                  <a:pt x="6506" y="79875"/>
                </a:lnTo>
                <a:lnTo>
                  <a:pt x="5582" y="82778"/>
                </a:lnTo>
                <a:lnTo>
                  <a:pt x="4172" y="85665"/>
                </a:lnTo>
                <a:lnTo>
                  <a:pt x="0" y="92593"/>
                </a:lnTo>
                <a:lnTo>
                  <a:pt x="451" y="93161"/>
                </a:lnTo>
                <a:lnTo>
                  <a:pt x="5214" y="94148"/>
                </a:lnTo>
                <a:lnTo>
                  <a:pt x="9830" y="94285"/>
                </a:lnTo>
                <a:lnTo>
                  <a:pt x="16036" y="94294"/>
                </a:lnTo>
                <a:lnTo>
                  <a:pt x="19080" y="93343"/>
                </a:lnTo>
                <a:lnTo>
                  <a:pt x="22696" y="91756"/>
                </a:lnTo>
                <a:lnTo>
                  <a:pt x="26694" y="89746"/>
                </a:lnTo>
                <a:lnTo>
                  <a:pt x="30154" y="88406"/>
                </a:lnTo>
                <a:lnTo>
                  <a:pt x="33254" y="87512"/>
                </a:lnTo>
                <a:lnTo>
                  <a:pt x="36114" y="86916"/>
                </a:lnTo>
                <a:lnTo>
                  <a:pt x="39609" y="85567"/>
                </a:lnTo>
                <a:lnTo>
                  <a:pt x="43526" y="83715"/>
                </a:lnTo>
                <a:lnTo>
                  <a:pt x="47725" y="81527"/>
                </a:lnTo>
                <a:lnTo>
                  <a:pt x="52112" y="80069"/>
                </a:lnTo>
                <a:lnTo>
                  <a:pt x="56624" y="79097"/>
                </a:lnTo>
                <a:lnTo>
                  <a:pt x="61219" y="78449"/>
                </a:lnTo>
                <a:lnTo>
                  <a:pt x="65870" y="78017"/>
                </a:lnTo>
                <a:lnTo>
                  <a:pt x="70559" y="77729"/>
                </a:lnTo>
                <a:lnTo>
                  <a:pt x="75272" y="77537"/>
                </a:lnTo>
                <a:lnTo>
                  <a:pt x="93282" y="77267"/>
                </a:lnTo>
                <a:lnTo>
                  <a:pt x="99152" y="76276"/>
                </a:lnTo>
                <a:lnTo>
                  <a:pt x="104652" y="74663"/>
                </a:lnTo>
                <a:lnTo>
                  <a:pt x="109908" y="72635"/>
                </a:lnTo>
                <a:lnTo>
                  <a:pt x="114998" y="71284"/>
                </a:lnTo>
                <a:lnTo>
                  <a:pt x="119979" y="70383"/>
                </a:lnTo>
                <a:lnTo>
                  <a:pt x="124887" y="69782"/>
                </a:lnTo>
                <a:lnTo>
                  <a:pt x="129747" y="69381"/>
                </a:lnTo>
                <a:lnTo>
                  <a:pt x="134574" y="69114"/>
                </a:lnTo>
                <a:lnTo>
                  <a:pt x="146837" y="68738"/>
                </a:lnTo>
                <a:lnTo>
                  <a:pt x="156135" y="685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6" name="SMARTInkAnnotation85"/>
          <p:cNvSpPr/>
          <p:nvPr/>
        </p:nvSpPr>
        <p:spPr>
          <a:xfrm>
            <a:off x="5186449" y="3780472"/>
            <a:ext cx="7058" cy="291466"/>
          </a:xfrm>
          <a:custGeom>
            <a:avLst/>
            <a:gdLst/>
            <a:ahLst/>
            <a:cxnLst/>
            <a:rect l="0" t="0" r="0" b="0"/>
            <a:pathLst>
              <a:path w="7058" h="291466">
                <a:moveTo>
                  <a:pt x="7057" y="0"/>
                </a:moveTo>
                <a:lnTo>
                  <a:pt x="208" y="0"/>
                </a:lnTo>
                <a:lnTo>
                  <a:pt x="0" y="4551"/>
                </a:lnTo>
                <a:lnTo>
                  <a:pt x="765" y="6844"/>
                </a:lnTo>
                <a:lnTo>
                  <a:pt x="2069" y="9325"/>
                </a:lnTo>
                <a:lnTo>
                  <a:pt x="3731" y="11932"/>
                </a:lnTo>
                <a:lnTo>
                  <a:pt x="4840" y="14622"/>
                </a:lnTo>
                <a:lnTo>
                  <a:pt x="5579" y="17368"/>
                </a:lnTo>
                <a:lnTo>
                  <a:pt x="6072" y="20151"/>
                </a:lnTo>
                <a:lnTo>
                  <a:pt x="6401" y="22959"/>
                </a:lnTo>
                <a:lnTo>
                  <a:pt x="6619" y="25784"/>
                </a:lnTo>
                <a:lnTo>
                  <a:pt x="6765" y="28619"/>
                </a:lnTo>
                <a:lnTo>
                  <a:pt x="6927" y="36850"/>
                </a:lnTo>
                <a:lnTo>
                  <a:pt x="7057" y="195981"/>
                </a:lnTo>
                <a:lnTo>
                  <a:pt x="6263" y="203996"/>
                </a:lnTo>
                <a:lnTo>
                  <a:pt x="4940" y="211245"/>
                </a:lnTo>
                <a:lnTo>
                  <a:pt x="3264" y="217983"/>
                </a:lnTo>
                <a:lnTo>
                  <a:pt x="2147" y="224380"/>
                </a:lnTo>
                <a:lnTo>
                  <a:pt x="1403" y="230549"/>
                </a:lnTo>
                <a:lnTo>
                  <a:pt x="906" y="236567"/>
                </a:lnTo>
                <a:lnTo>
                  <a:pt x="575" y="242484"/>
                </a:lnTo>
                <a:lnTo>
                  <a:pt x="354" y="248334"/>
                </a:lnTo>
                <a:lnTo>
                  <a:pt x="44" y="263128"/>
                </a:lnTo>
                <a:lnTo>
                  <a:pt x="0" y="266859"/>
                </a:lnTo>
                <a:lnTo>
                  <a:pt x="765" y="270298"/>
                </a:lnTo>
                <a:lnTo>
                  <a:pt x="2069" y="273544"/>
                </a:lnTo>
                <a:lnTo>
                  <a:pt x="6072" y="281046"/>
                </a:lnTo>
                <a:lnTo>
                  <a:pt x="6401" y="282614"/>
                </a:lnTo>
                <a:lnTo>
                  <a:pt x="6619" y="284612"/>
                </a:lnTo>
                <a:lnTo>
                  <a:pt x="7057" y="29146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7" name="SMARTInkAnnotation86"/>
          <p:cNvSpPr/>
          <p:nvPr/>
        </p:nvSpPr>
        <p:spPr>
          <a:xfrm>
            <a:off x="5436393" y="3891915"/>
            <a:ext cx="121445" cy="17146"/>
          </a:xfrm>
          <a:custGeom>
            <a:avLst/>
            <a:gdLst/>
            <a:ahLst/>
            <a:cxnLst/>
            <a:rect l="0" t="0" r="0" b="0"/>
            <a:pathLst>
              <a:path w="121445" h="17146">
                <a:moveTo>
                  <a:pt x="0" y="17145"/>
                </a:moveTo>
                <a:lnTo>
                  <a:pt x="3793" y="17145"/>
                </a:lnTo>
                <a:lnTo>
                  <a:pt x="6498" y="16192"/>
                </a:lnTo>
                <a:lnTo>
                  <a:pt x="9888" y="14605"/>
                </a:lnTo>
                <a:lnTo>
                  <a:pt x="19151" y="9764"/>
                </a:lnTo>
                <a:lnTo>
                  <a:pt x="21499" y="9367"/>
                </a:lnTo>
                <a:lnTo>
                  <a:pt x="24651" y="9102"/>
                </a:lnTo>
                <a:lnTo>
                  <a:pt x="28341" y="8925"/>
                </a:lnTo>
                <a:lnTo>
                  <a:pt x="32388" y="7855"/>
                </a:lnTo>
                <a:lnTo>
                  <a:pt x="36673" y="6189"/>
                </a:lnTo>
                <a:lnTo>
                  <a:pt x="41118" y="4126"/>
                </a:lnTo>
                <a:lnTo>
                  <a:pt x="45668" y="2751"/>
                </a:lnTo>
                <a:lnTo>
                  <a:pt x="50290" y="1834"/>
                </a:lnTo>
                <a:lnTo>
                  <a:pt x="54958" y="1222"/>
                </a:lnTo>
                <a:lnTo>
                  <a:pt x="59657" y="815"/>
                </a:lnTo>
                <a:lnTo>
                  <a:pt x="64378" y="543"/>
                </a:lnTo>
                <a:lnTo>
                  <a:pt x="73856" y="242"/>
                </a:lnTo>
                <a:lnTo>
                  <a:pt x="12144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8" name="SMARTInkAnnotation87"/>
          <p:cNvSpPr/>
          <p:nvPr/>
        </p:nvSpPr>
        <p:spPr>
          <a:xfrm>
            <a:off x="5450681" y="3986212"/>
            <a:ext cx="78582" cy="17146"/>
          </a:xfrm>
          <a:custGeom>
            <a:avLst/>
            <a:gdLst/>
            <a:ahLst/>
            <a:cxnLst/>
            <a:rect l="0" t="0" r="0" b="0"/>
            <a:pathLst>
              <a:path w="78582" h="17146">
                <a:moveTo>
                  <a:pt x="0" y="0"/>
                </a:moveTo>
                <a:lnTo>
                  <a:pt x="3793" y="0"/>
                </a:lnTo>
                <a:lnTo>
                  <a:pt x="5703" y="953"/>
                </a:lnTo>
                <a:lnTo>
                  <a:pt x="7771" y="2540"/>
                </a:lnTo>
                <a:lnTo>
                  <a:pt x="9943" y="4551"/>
                </a:lnTo>
                <a:lnTo>
                  <a:pt x="12185" y="5892"/>
                </a:lnTo>
                <a:lnTo>
                  <a:pt x="14473" y="6785"/>
                </a:lnTo>
                <a:lnTo>
                  <a:pt x="16793" y="7381"/>
                </a:lnTo>
                <a:lnTo>
                  <a:pt x="20720" y="7778"/>
                </a:lnTo>
                <a:lnTo>
                  <a:pt x="25720" y="8043"/>
                </a:lnTo>
                <a:lnTo>
                  <a:pt x="42017" y="8415"/>
                </a:lnTo>
                <a:lnTo>
                  <a:pt x="47061" y="8468"/>
                </a:lnTo>
                <a:lnTo>
                  <a:pt x="51218" y="9456"/>
                </a:lnTo>
                <a:lnTo>
                  <a:pt x="54782" y="11066"/>
                </a:lnTo>
                <a:lnTo>
                  <a:pt x="78581" y="171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79" name="SMARTInkAnnotation88"/>
          <p:cNvSpPr/>
          <p:nvPr/>
        </p:nvSpPr>
        <p:spPr>
          <a:xfrm>
            <a:off x="5772150" y="3883342"/>
            <a:ext cx="100013" cy="25719"/>
          </a:xfrm>
          <a:custGeom>
            <a:avLst/>
            <a:gdLst/>
            <a:ahLst/>
            <a:cxnLst/>
            <a:rect l="0" t="0" r="0" b="0"/>
            <a:pathLst>
              <a:path w="100013" h="25719">
                <a:moveTo>
                  <a:pt x="0" y="25718"/>
                </a:moveTo>
                <a:lnTo>
                  <a:pt x="6151" y="18337"/>
                </a:lnTo>
                <a:lnTo>
                  <a:pt x="8819" y="17675"/>
                </a:lnTo>
                <a:lnTo>
                  <a:pt x="10641" y="17498"/>
                </a:lnTo>
                <a:lnTo>
                  <a:pt x="12651" y="17381"/>
                </a:lnTo>
                <a:lnTo>
                  <a:pt x="17000" y="17250"/>
                </a:lnTo>
                <a:lnTo>
                  <a:pt x="41901" y="17148"/>
                </a:lnTo>
                <a:lnTo>
                  <a:pt x="45396" y="16195"/>
                </a:lnTo>
                <a:lnTo>
                  <a:pt x="48520" y="14607"/>
                </a:lnTo>
                <a:lnTo>
                  <a:pt x="51397" y="12595"/>
                </a:lnTo>
                <a:lnTo>
                  <a:pt x="54902" y="11254"/>
                </a:lnTo>
                <a:lnTo>
                  <a:pt x="58826" y="10361"/>
                </a:lnTo>
                <a:lnTo>
                  <a:pt x="63030" y="9765"/>
                </a:lnTo>
                <a:lnTo>
                  <a:pt x="67419" y="9367"/>
                </a:lnTo>
                <a:lnTo>
                  <a:pt x="71934" y="9102"/>
                </a:lnTo>
                <a:lnTo>
                  <a:pt x="76530" y="8926"/>
                </a:lnTo>
                <a:lnTo>
                  <a:pt x="80389" y="7856"/>
                </a:lnTo>
                <a:lnTo>
                  <a:pt x="83755" y="6189"/>
                </a:lnTo>
                <a:lnTo>
                  <a:pt x="86793" y="4127"/>
                </a:lnTo>
                <a:lnTo>
                  <a:pt x="89611" y="2751"/>
                </a:lnTo>
                <a:lnTo>
                  <a:pt x="92285" y="1834"/>
                </a:lnTo>
                <a:lnTo>
                  <a:pt x="100012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0" name="SMARTInkAnnotation89"/>
          <p:cNvSpPr/>
          <p:nvPr/>
        </p:nvSpPr>
        <p:spPr>
          <a:xfrm>
            <a:off x="5965031" y="3781778"/>
            <a:ext cx="164307" cy="202732"/>
          </a:xfrm>
          <a:custGeom>
            <a:avLst/>
            <a:gdLst/>
            <a:ahLst/>
            <a:cxnLst/>
            <a:rect l="0" t="0" r="0" b="0"/>
            <a:pathLst>
              <a:path w="164307" h="202732">
                <a:moveTo>
                  <a:pt x="0" y="24412"/>
                </a:moveTo>
                <a:lnTo>
                  <a:pt x="0" y="19861"/>
                </a:lnTo>
                <a:lnTo>
                  <a:pt x="794" y="18520"/>
                </a:lnTo>
                <a:lnTo>
                  <a:pt x="2117" y="17626"/>
                </a:lnTo>
                <a:lnTo>
                  <a:pt x="3793" y="17031"/>
                </a:lnTo>
                <a:lnTo>
                  <a:pt x="4909" y="15681"/>
                </a:lnTo>
                <a:lnTo>
                  <a:pt x="5654" y="13829"/>
                </a:lnTo>
                <a:lnTo>
                  <a:pt x="6151" y="11642"/>
                </a:lnTo>
                <a:lnTo>
                  <a:pt x="7275" y="10183"/>
                </a:lnTo>
                <a:lnTo>
                  <a:pt x="8819" y="9211"/>
                </a:lnTo>
                <a:lnTo>
                  <a:pt x="10642" y="8563"/>
                </a:lnTo>
                <a:lnTo>
                  <a:pt x="23251" y="5303"/>
                </a:lnTo>
                <a:lnTo>
                  <a:pt x="32169" y="3100"/>
                </a:lnTo>
                <a:lnTo>
                  <a:pt x="39702" y="1632"/>
                </a:lnTo>
                <a:lnTo>
                  <a:pt x="46312" y="653"/>
                </a:lnTo>
                <a:lnTo>
                  <a:pt x="52306" y="0"/>
                </a:lnTo>
                <a:lnTo>
                  <a:pt x="57095" y="517"/>
                </a:lnTo>
                <a:lnTo>
                  <a:pt x="61082" y="1815"/>
                </a:lnTo>
                <a:lnTo>
                  <a:pt x="64534" y="3632"/>
                </a:lnTo>
                <a:lnTo>
                  <a:pt x="68423" y="4843"/>
                </a:lnTo>
                <a:lnTo>
                  <a:pt x="72603" y="5651"/>
                </a:lnTo>
                <a:lnTo>
                  <a:pt x="76977" y="6190"/>
                </a:lnTo>
                <a:lnTo>
                  <a:pt x="81480" y="7501"/>
                </a:lnTo>
                <a:lnTo>
                  <a:pt x="86070" y="9328"/>
                </a:lnTo>
                <a:lnTo>
                  <a:pt x="90718" y="11499"/>
                </a:lnTo>
                <a:lnTo>
                  <a:pt x="94609" y="12945"/>
                </a:lnTo>
                <a:lnTo>
                  <a:pt x="97998" y="13910"/>
                </a:lnTo>
                <a:lnTo>
                  <a:pt x="101051" y="14553"/>
                </a:lnTo>
                <a:lnTo>
                  <a:pt x="103880" y="16887"/>
                </a:lnTo>
                <a:lnTo>
                  <a:pt x="106560" y="20348"/>
                </a:lnTo>
                <a:lnTo>
                  <a:pt x="109140" y="24560"/>
                </a:lnTo>
                <a:lnTo>
                  <a:pt x="111654" y="28321"/>
                </a:lnTo>
                <a:lnTo>
                  <a:pt x="114123" y="31780"/>
                </a:lnTo>
                <a:lnTo>
                  <a:pt x="116564" y="35039"/>
                </a:lnTo>
                <a:lnTo>
                  <a:pt x="121391" y="41200"/>
                </a:lnTo>
                <a:lnTo>
                  <a:pt x="123790" y="44176"/>
                </a:lnTo>
                <a:lnTo>
                  <a:pt x="125389" y="48066"/>
                </a:lnTo>
                <a:lnTo>
                  <a:pt x="126455" y="52564"/>
                </a:lnTo>
                <a:lnTo>
                  <a:pt x="127166" y="57467"/>
                </a:lnTo>
                <a:lnTo>
                  <a:pt x="127640" y="61689"/>
                </a:lnTo>
                <a:lnTo>
                  <a:pt x="127956" y="65456"/>
                </a:lnTo>
                <a:lnTo>
                  <a:pt x="128166" y="68919"/>
                </a:lnTo>
                <a:lnTo>
                  <a:pt x="127513" y="73133"/>
                </a:lnTo>
                <a:lnTo>
                  <a:pt x="126283" y="77848"/>
                </a:lnTo>
                <a:lnTo>
                  <a:pt x="124670" y="82896"/>
                </a:lnTo>
                <a:lnTo>
                  <a:pt x="122801" y="88166"/>
                </a:lnTo>
                <a:lnTo>
                  <a:pt x="118607" y="99102"/>
                </a:lnTo>
                <a:lnTo>
                  <a:pt x="111784" y="115969"/>
                </a:lnTo>
                <a:lnTo>
                  <a:pt x="108654" y="121645"/>
                </a:lnTo>
                <a:lnTo>
                  <a:pt x="104980" y="127334"/>
                </a:lnTo>
                <a:lnTo>
                  <a:pt x="100943" y="133031"/>
                </a:lnTo>
                <a:lnTo>
                  <a:pt x="97458" y="137782"/>
                </a:lnTo>
                <a:lnTo>
                  <a:pt x="91469" y="145602"/>
                </a:lnTo>
                <a:lnTo>
                  <a:pt x="79842" y="159909"/>
                </a:lnTo>
                <a:lnTo>
                  <a:pt x="75453" y="164273"/>
                </a:lnTo>
                <a:lnTo>
                  <a:pt x="70940" y="168135"/>
                </a:lnTo>
                <a:lnTo>
                  <a:pt x="66343" y="171662"/>
                </a:lnTo>
                <a:lnTo>
                  <a:pt x="62485" y="174966"/>
                </a:lnTo>
                <a:lnTo>
                  <a:pt x="59119" y="178121"/>
                </a:lnTo>
                <a:lnTo>
                  <a:pt x="56082" y="181177"/>
                </a:lnTo>
                <a:lnTo>
                  <a:pt x="52469" y="184167"/>
                </a:lnTo>
                <a:lnTo>
                  <a:pt x="48474" y="187113"/>
                </a:lnTo>
                <a:lnTo>
                  <a:pt x="44222" y="190029"/>
                </a:lnTo>
                <a:lnTo>
                  <a:pt x="40593" y="192926"/>
                </a:lnTo>
                <a:lnTo>
                  <a:pt x="37381" y="195810"/>
                </a:lnTo>
                <a:lnTo>
                  <a:pt x="34446" y="198685"/>
                </a:lnTo>
                <a:lnTo>
                  <a:pt x="30901" y="200601"/>
                </a:lnTo>
                <a:lnTo>
                  <a:pt x="26950" y="201879"/>
                </a:lnTo>
                <a:lnTo>
                  <a:pt x="22729" y="202731"/>
                </a:lnTo>
                <a:lnTo>
                  <a:pt x="19916" y="202346"/>
                </a:lnTo>
                <a:lnTo>
                  <a:pt x="18040" y="201137"/>
                </a:lnTo>
                <a:lnTo>
                  <a:pt x="16789" y="199379"/>
                </a:lnTo>
                <a:lnTo>
                  <a:pt x="15161" y="198206"/>
                </a:lnTo>
                <a:lnTo>
                  <a:pt x="11237" y="196904"/>
                </a:lnTo>
                <a:lnTo>
                  <a:pt x="6846" y="193785"/>
                </a:lnTo>
                <a:lnTo>
                  <a:pt x="4565" y="191620"/>
                </a:lnTo>
                <a:lnTo>
                  <a:pt x="3042" y="189224"/>
                </a:lnTo>
                <a:lnTo>
                  <a:pt x="2028" y="186674"/>
                </a:lnTo>
                <a:lnTo>
                  <a:pt x="902" y="181301"/>
                </a:lnTo>
                <a:lnTo>
                  <a:pt x="401" y="175738"/>
                </a:lnTo>
                <a:lnTo>
                  <a:pt x="178" y="170090"/>
                </a:lnTo>
                <a:lnTo>
                  <a:pt x="119" y="167251"/>
                </a:lnTo>
                <a:lnTo>
                  <a:pt x="873" y="164405"/>
                </a:lnTo>
                <a:lnTo>
                  <a:pt x="3828" y="158704"/>
                </a:lnTo>
                <a:lnTo>
                  <a:pt x="7787" y="152995"/>
                </a:lnTo>
                <a:lnTo>
                  <a:pt x="12192" y="147282"/>
                </a:lnTo>
                <a:lnTo>
                  <a:pt x="19135" y="138711"/>
                </a:lnTo>
                <a:lnTo>
                  <a:pt x="30968" y="124424"/>
                </a:lnTo>
                <a:lnTo>
                  <a:pt x="34139" y="122520"/>
                </a:lnTo>
                <a:lnTo>
                  <a:pt x="37840" y="121249"/>
                </a:lnTo>
                <a:lnTo>
                  <a:pt x="41896" y="120402"/>
                </a:lnTo>
                <a:lnTo>
                  <a:pt x="46186" y="119838"/>
                </a:lnTo>
                <a:lnTo>
                  <a:pt x="50635" y="119462"/>
                </a:lnTo>
                <a:lnTo>
                  <a:pt x="55188" y="119211"/>
                </a:lnTo>
                <a:lnTo>
                  <a:pt x="59017" y="119996"/>
                </a:lnTo>
                <a:lnTo>
                  <a:pt x="62364" y="121472"/>
                </a:lnTo>
                <a:lnTo>
                  <a:pt x="68992" y="125652"/>
                </a:lnTo>
                <a:lnTo>
                  <a:pt x="77230" y="130685"/>
                </a:lnTo>
                <a:lnTo>
                  <a:pt x="81649" y="132408"/>
                </a:lnTo>
                <a:lnTo>
                  <a:pt x="86183" y="133557"/>
                </a:lnTo>
                <a:lnTo>
                  <a:pt x="90793" y="134322"/>
                </a:lnTo>
                <a:lnTo>
                  <a:pt x="94660" y="135786"/>
                </a:lnTo>
                <a:lnTo>
                  <a:pt x="98032" y="137714"/>
                </a:lnTo>
                <a:lnTo>
                  <a:pt x="101073" y="139952"/>
                </a:lnTo>
                <a:lnTo>
                  <a:pt x="103895" y="142396"/>
                </a:lnTo>
                <a:lnTo>
                  <a:pt x="106570" y="144978"/>
                </a:lnTo>
                <a:lnTo>
                  <a:pt x="109146" y="147651"/>
                </a:lnTo>
                <a:lnTo>
                  <a:pt x="112451" y="150387"/>
                </a:lnTo>
                <a:lnTo>
                  <a:pt x="116243" y="153162"/>
                </a:lnTo>
                <a:lnTo>
                  <a:pt x="120358" y="155966"/>
                </a:lnTo>
                <a:lnTo>
                  <a:pt x="123895" y="158787"/>
                </a:lnTo>
                <a:lnTo>
                  <a:pt x="127047" y="161620"/>
                </a:lnTo>
                <a:lnTo>
                  <a:pt x="129941" y="164462"/>
                </a:lnTo>
                <a:lnTo>
                  <a:pt x="132665" y="167308"/>
                </a:lnTo>
                <a:lnTo>
                  <a:pt x="135275" y="170159"/>
                </a:lnTo>
                <a:lnTo>
                  <a:pt x="137808" y="173011"/>
                </a:lnTo>
                <a:lnTo>
                  <a:pt x="140290" y="174913"/>
                </a:lnTo>
                <a:lnTo>
                  <a:pt x="145166" y="177026"/>
                </a:lnTo>
                <a:lnTo>
                  <a:pt x="149979" y="180505"/>
                </a:lnTo>
                <a:lnTo>
                  <a:pt x="152373" y="182767"/>
                </a:lnTo>
                <a:lnTo>
                  <a:pt x="157151" y="185279"/>
                </a:lnTo>
                <a:lnTo>
                  <a:pt x="164306" y="18728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1" name="SMARTInkAnnotation90"/>
          <p:cNvSpPr/>
          <p:nvPr/>
        </p:nvSpPr>
        <p:spPr>
          <a:xfrm>
            <a:off x="6186585" y="3754755"/>
            <a:ext cx="153734" cy="248454"/>
          </a:xfrm>
          <a:custGeom>
            <a:avLst/>
            <a:gdLst/>
            <a:ahLst/>
            <a:cxnLst/>
            <a:rect l="0" t="0" r="0" b="0"/>
            <a:pathLst>
              <a:path w="153734" h="248454">
                <a:moveTo>
                  <a:pt x="57052" y="0"/>
                </a:moveTo>
                <a:lnTo>
                  <a:pt x="57052" y="4551"/>
                </a:lnTo>
                <a:lnTo>
                  <a:pt x="56259" y="6844"/>
                </a:lnTo>
                <a:lnTo>
                  <a:pt x="53260" y="11932"/>
                </a:lnTo>
                <a:lnTo>
                  <a:pt x="49281" y="17368"/>
                </a:lnTo>
                <a:lnTo>
                  <a:pt x="47109" y="20151"/>
                </a:lnTo>
                <a:lnTo>
                  <a:pt x="45662" y="22959"/>
                </a:lnTo>
                <a:lnTo>
                  <a:pt x="44052" y="28619"/>
                </a:lnTo>
                <a:lnTo>
                  <a:pt x="42829" y="32414"/>
                </a:lnTo>
                <a:lnTo>
                  <a:pt x="41221" y="36849"/>
                </a:lnTo>
                <a:lnTo>
                  <a:pt x="37316" y="46857"/>
                </a:lnTo>
                <a:lnTo>
                  <a:pt x="11800" y="108598"/>
                </a:lnTo>
                <a:lnTo>
                  <a:pt x="10216" y="114308"/>
                </a:lnTo>
                <a:lnTo>
                  <a:pt x="9160" y="120021"/>
                </a:lnTo>
                <a:lnTo>
                  <a:pt x="8455" y="125734"/>
                </a:lnTo>
                <a:lnTo>
                  <a:pt x="7192" y="132400"/>
                </a:lnTo>
                <a:lnTo>
                  <a:pt x="5556" y="139702"/>
                </a:lnTo>
                <a:lnTo>
                  <a:pt x="3672" y="147427"/>
                </a:lnTo>
                <a:lnTo>
                  <a:pt x="2415" y="153529"/>
                </a:lnTo>
                <a:lnTo>
                  <a:pt x="1578" y="158551"/>
                </a:lnTo>
                <a:lnTo>
                  <a:pt x="1019" y="162850"/>
                </a:lnTo>
                <a:lnTo>
                  <a:pt x="647" y="167622"/>
                </a:lnTo>
                <a:lnTo>
                  <a:pt x="399" y="172708"/>
                </a:lnTo>
                <a:lnTo>
                  <a:pt x="123" y="183439"/>
                </a:lnTo>
                <a:lnTo>
                  <a:pt x="0" y="194558"/>
                </a:lnTo>
                <a:lnTo>
                  <a:pt x="762" y="199238"/>
                </a:lnTo>
                <a:lnTo>
                  <a:pt x="3724" y="206977"/>
                </a:lnTo>
                <a:lnTo>
                  <a:pt x="7686" y="213593"/>
                </a:lnTo>
                <a:lnTo>
                  <a:pt x="12093" y="219707"/>
                </a:lnTo>
                <a:lnTo>
                  <a:pt x="16698" y="225600"/>
                </a:lnTo>
                <a:lnTo>
                  <a:pt x="28494" y="240011"/>
                </a:lnTo>
                <a:lnTo>
                  <a:pt x="30870" y="242875"/>
                </a:lnTo>
                <a:lnTo>
                  <a:pt x="34041" y="244784"/>
                </a:lnTo>
                <a:lnTo>
                  <a:pt x="37743" y="246057"/>
                </a:lnTo>
                <a:lnTo>
                  <a:pt x="41798" y="246905"/>
                </a:lnTo>
                <a:lnTo>
                  <a:pt x="45295" y="247471"/>
                </a:lnTo>
                <a:lnTo>
                  <a:pt x="48420" y="247848"/>
                </a:lnTo>
                <a:lnTo>
                  <a:pt x="51298" y="248099"/>
                </a:lnTo>
                <a:lnTo>
                  <a:pt x="54804" y="248267"/>
                </a:lnTo>
                <a:lnTo>
                  <a:pt x="62932" y="248453"/>
                </a:lnTo>
                <a:lnTo>
                  <a:pt x="66528" y="247550"/>
                </a:lnTo>
                <a:lnTo>
                  <a:pt x="69720" y="245996"/>
                </a:lnTo>
                <a:lnTo>
                  <a:pt x="72641" y="244007"/>
                </a:lnTo>
                <a:lnTo>
                  <a:pt x="80121" y="239257"/>
                </a:lnTo>
                <a:lnTo>
                  <a:pt x="84337" y="236657"/>
                </a:lnTo>
                <a:lnTo>
                  <a:pt x="88736" y="234924"/>
                </a:lnTo>
                <a:lnTo>
                  <a:pt x="93256" y="233768"/>
                </a:lnTo>
                <a:lnTo>
                  <a:pt x="97856" y="232998"/>
                </a:lnTo>
                <a:lnTo>
                  <a:pt x="102512" y="230580"/>
                </a:lnTo>
                <a:lnTo>
                  <a:pt x="107202" y="227062"/>
                </a:lnTo>
                <a:lnTo>
                  <a:pt x="111917" y="222812"/>
                </a:lnTo>
                <a:lnTo>
                  <a:pt x="116647" y="219026"/>
                </a:lnTo>
                <a:lnTo>
                  <a:pt x="121388" y="215550"/>
                </a:lnTo>
                <a:lnTo>
                  <a:pt x="126137" y="212280"/>
                </a:lnTo>
                <a:lnTo>
                  <a:pt x="130096" y="209147"/>
                </a:lnTo>
                <a:lnTo>
                  <a:pt x="133529" y="206107"/>
                </a:lnTo>
                <a:lnTo>
                  <a:pt x="136611" y="203127"/>
                </a:lnTo>
                <a:lnTo>
                  <a:pt x="139461" y="200188"/>
                </a:lnTo>
                <a:lnTo>
                  <a:pt x="142153" y="197276"/>
                </a:lnTo>
                <a:lnTo>
                  <a:pt x="144743" y="194382"/>
                </a:lnTo>
                <a:lnTo>
                  <a:pt x="146469" y="191501"/>
                </a:lnTo>
                <a:lnTo>
                  <a:pt x="148386" y="185759"/>
                </a:lnTo>
                <a:lnTo>
                  <a:pt x="151356" y="180032"/>
                </a:lnTo>
                <a:lnTo>
                  <a:pt x="153258" y="177171"/>
                </a:lnTo>
                <a:lnTo>
                  <a:pt x="153733" y="174311"/>
                </a:lnTo>
                <a:lnTo>
                  <a:pt x="153256" y="171453"/>
                </a:lnTo>
                <a:lnTo>
                  <a:pt x="151403" y="165736"/>
                </a:lnTo>
                <a:lnTo>
                  <a:pt x="150579" y="160020"/>
                </a:lnTo>
                <a:lnTo>
                  <a:pt x="149566" y="157163"/>
                </a:lnTo>
                <a:lnTo>
                  <a:pt x="146324" y="151448"/>
                </a:lnTo>
                <a:lnTo>
                  <a:pt x="144348" y="149543"/>
                </a:lnTo>
                <a:lnTo>
                  <a:pt x="142237" y="148273"/>
                </a:lnTo>
                <a:lnTo>
                  <a:pt x="137775" y="146861"/>
                </a:lnTo>
                <a:lnTo>
                  <a:pt x="133145" y="146234"/>
                </a:lnTo>
                <a:lnTo>
                  <a:pt x="130006" y="146067"/>
                </a:lnTo>
                <a:lnTo>
                  <a:pt x="122284" y="145881"/>
                </a:lnTo>
                <a:lnTo>
                  <a:pt x="109012" y="145776"/>
                </a:lnTo>
                <a:lnTo>
                  <a:pt x="102011" y="148619"/>
                </a:lnTo>
                <a:lnTo>
                  <a:pt x="93375" y="153372"/>
                </a:lnTo>
                <a:lnTo>
                  <a:pt x="83648" y="159398"/>
                </a:lnTo>
                <a:lnTo>
                  <a:pt x="77165" y="164368"/>
                </a:lnTo>
                <a:lnTo>
                  <a:pt x="72842" y="168633"/>
                </a:lnTo>
                <a:lnTo>
                  <a:pt x="67245" y="175913"/>
                </a:lnTo>
                <a:lnTo>
                  <a:pt x="62112" y="182324"/>
                </a:lnTo>
                <a:lnTo>
                  <a:pt x="60425" y="185366"/>
                </a:lnTo>
                <a:lnTo>
                  <a:pt x="58551" y="191287"/>
                </a:lnTo>
                <a:lnTo>
                  <a:pt x="55602" y="197094"/>
                </a:lnTo>
                <a:lnTo>
                  <a:pt x="51645" y="203802"/>
                </a:lnTo>
                <a:lnTo>
                  <a:pt x="49479" y="208258"/>
                </a:lnTo>
                <a:lnTo>
                  <a:pt x="47241" y="213134"/>
                </a:lnTo>
                <a:lnTo>
                  <a:pt x="45749" y="217337"/>
                </a:lnTo>
                <a:lnTo>
                  <a:pt x="44091" y="224547"/>
                </a:lnTo>
                <a:lnTo>
                  <a:pt x="43354" y="230926"/>
                </a:lnTo>
                <a:lnTo>
                  <a:pt x="42765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2" name="SMARTInkAnnotation91"/>
          <p:cNvSpPr/>
          <p:nvPr/>
        </p:nvSpPr>
        <p:spPr>
          <a:xfrm>
            <a:off x="6379369" y="3926205"/>
            <a:ext cx="28576" cy="51436"/>
          </a:xfrm>
          <a:custGeom>
            <a:avLst/>
            <a:gdLst/>
            <a:ahLst/>
            <a:cxnLst/>
            <a:rect l="0" t="0" r="0" b="0"/>
            <a:pathLst>
              <a:path w="28576" h="51436">
                <a:moveTo>
                  <a:pt x="0" y="51435"/>
                </a:moveTo>
                <a:lnTo>
                  <a:pt x="0" y="46884"/>
                </a:lnTo>
                <a:lnTo>
                  <a:pt x="793" y="44591"/>
                </a:lnTo>
                <a:lnTo>
                  <a:pt x="2116" y="42110"/>
                </a:lnTo>
                <a:lnTo>
                  <a:pt x="3792" y="39503"/>
                </a:lnTo>
                <a:lnTo>
                  <a:pt x="4909" y="36813"/>
                </a:lnTo>
                <a:lnTo>
                  <a:pt x="5654" y="34067"/>
                </a:lnTo>
                <a:lnTo>
                  <a:pt x="6150" y="31284"/>
                </a:lnTo>
                <a:lnTo>
                  <a:pt x="7275" y="29428"/>
                </a:lnTo>
                <a:lnTo>
                  <a:pt x="8819" y="28192"/>
                </a:lnTo>
                <a:lnTo>
                  <a:pt x="10641" y="27367"/>
                </a:lnTo>
                <a:lnTo>
                  <a:pt x="12650" y="25865"/>
                </a:lnTo>
                <a:lnTo>
                  <a:pt x="14783" y="23910"/>
                </a:lnTo>
                <a:lnTo>
                  <a:pt x="17000" y="21655"/>
                </a:lnTo>
                <a:lnTo>
                  <a:pt x="18476" y="19199"/>
                </a:lnTo>
                <a:lnTo>
                  <a:pt x="19461" y="16609"/>
                </a:lnTo>
                <a:lnTo>
                  <a:pt x="20118" y="13930"/>
                </a:lnTo>
                <a:lnTo>
                  <a:pt x="21349" y="12144"/>
                </a:lnTo>
                <a:lnTo>
                  <a:pt x="22963" y="10954"/>
                </a:lnTo>
                <a:lnTo>
                  <a:pt x="27466" y="9043"/>
                </a:lnTo>
                <a:lnTo>
                  <a:pt x="27836" y="7933"/>
                </a:lnTo>
                <a:lnTo>
                  <a:pt x="28082" y="6241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3" name="SMARTInkAnnotation92"/>
          <p:cNvSpPr/>
          <p:nvPr/>
        </p:nvSpPr>
        <p:spPr>
          <a:xfrm>
            <a:off x="6472238" y="3754755"/>
            <a:ext cx="185738" cy="94299"/>
          </a:xfrm>
          <a:custGeom>
            <a:avLst/>
            <a:gdLst/>
            <a:ahLst/>
            <a:cxnLst/>
            <a:rect l="0" t="0" r="0" b="0"/>
            <a:pathLst>
              <a:path w="185738" h="94299">
                <a:moveTo>
                  <a:pt x="7143" y="0"/>
                </a:moveTo>
                <a:lnTo>
                  <a:pt x="7143" y="33514"/>
                </a:lnTo>
                <a:lnTo>
                  <a:pt x="6349" y="37582"/>
                </a:lnTo>
                <a:lnTo>
                  <a:pt x="5026" y="41247"/>
                </a:lnTo>
                <a:lnTo>
                  <a:pt x="3350" y="44643"/>
                </a:lnTo>
                <a:lnTo>
                  <a:pt x="2233" y="47860"/>
                </a:lnTo>
                <a:lnTo>
                  <a:pt x="1488" y="50956"/>
                </a:lnTo>
                <a:lnTo>
                  <a:pt x="992" y="53973"/>
                </a:lnTo>
                <a:lnTo>
                  <a:pt x="661" y="56937"/>
                </a:lnTo>
                <a:lnTo>
                  <a:pt x="440" y="59866"/>
                </a:lnTo>
                <a:lnTo>
                  <a:pt x="294" y="62770"/>
                </a:lnTo>
                <a:lnTo>
                  <a:pt x="130" y="68538"/>
                </a:lnTo>
                <a:lnTo>
                  <a:pt x="16" y="76971"/>
                </a:lnTo>
                <a:lnTo>
                  <a:pt x="0" y="85328"/>
                </a:lnTo>
                <a:lnTo>
                  <a:pt x="3792" y="85607"/>
                </a:lnTo>
                <a:lnTo>
                  <a:pt x="5703" y="84694"/>
                </a:lnTo>
                <a:lnTo>
                  <a:pt x="7770" y="83133"/>
                </a:lnTo>
                <a:lnTo>
                  <a:pt x="9942" y="81139"/>
                </a:lnTo>
                <a:lnTo>
                  <a:pt x="14472" y="78924"/>
                </a:lnTo>
                <a:lnTo>
                  <a:pt x="19926" y="77940"/>
                </a:lnTo>
                <a:lnTo>
                  <a:pt x="23603" y="77678"/>
                </a:lnTo>
                <a:lnTo>
                  <a:pt x="31920" y="77386"/>
                </a:lnTo>
                <a:lnTo>
                  <a:pt x="40909" y="77256"/>
                </a:lnTo>
                <a:lnTo>
                  <a:pt x="46323" y="76269"/>
                </a:lnTo>
                <a:lnTo>
                  <a:pt x="52313" y="74658"/>
                </a:lnTo>
                <a:lnTo>
                  <a:pt x="58688" y="72632"/>
                </a:lnTo>
                <a:lnTo>
                  <a:pt x="65318" y="71282"/>
                </a:lnTo>
                <a:lnTo>
                  <a:pt x="72120" y="70381"/>
                </a:lnTo>
                <a:lnTo>
                  <a:pt x="79036" y="69780"/>
                </a:lnTo>
                <a:lnTo>
                  <a:pt x="85235" y="69380"/>
                </a:lnTo>
                <a:lnTo>
                  <a:pt x="96355" y="68936"/>
                </a:lnTo>
                <a:lnTo>
                  <a:pt x="102336" y="69770"/>
                </a:lnTo>
                <a:lnTo>
                  <a:pt x="108705" y="71278"/>
                </a:lnTo>
                <a:lnTo>
                  <a:pt x="115332" y="73236"/>
                </a:lnTo>
                <a:lnTo>
                  <a:pt x="121338" y="74541"/>
                </a:lnTo>
                <a:lnTo>
                  <a:pt x="126929" y="75412"/>
                </a:lnTo>
                <a:lnTo>
                  <a:pt x="132244" y="75992"/>
                </a:lnTo>
                <a:lnTo>
                  <a:pt x="137375" y="76379"/>
                </a:lnTo>
                <a:lnTo>
                  <a:pt x="147310" y="76809"/>
                </a:lnTo>
                <a:lnTo>
                  <a:pt x="151387" y="77876"/>
                </a:lnTo>
                <a:lnTo>
                  <a:pt x="154900" y="79540"/>
                </a:lnTo>
                <a:lnTo>
                  <a:pt x="158035" y="81601"/>
                </a:lnTo>
                <a:lnTo>
                  <a:pt x="163635" y="83892"/>
                </a:lnTo>
                <a:lnTo>
                  <a:pt x="166239" y="84503"/>
                </a:lnTo>
                <a:lnTo>
                  <a:pt x="169564" y="84911"/>
                </a:lnTo>
                <a:lnTo>
                  <a:pt x="173367" y="85182"/>
                </a:lnTo>
                <a:lnTo>
                  <a:pt x="177490" y="85363"/>
                </a:lnTo>
                <a:lnTo>
                  <a:pt x="180238" y="86436"/>
                </a:lnTo>
                <a:lnTo>
                  <a:pt x="182072" y="88104"/>
                </a:lnTo>
                <a:lnTo>
                  <a:pt x="185737" y="9429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4" name="SMARTInkAnnotation93"/>
          <p:cNvSpPr/>
          <p:nvPr/>
        </p:nvSpPr>
        <p:spPr>
          <a:xfrm>
            <a:off x="6601120" y="3720465"/>
            <a:ext cx="21137" cy="257176"/>
          </a:xfrm>
          <a:custGeom>
            <a:avLst/>
            <a:gdLst/>
            <a:ahLst/>
            <a:cxnLst/>
            <a:rect l="0" t="0" r="0" b="0"/>
            <a:pathLst>
              <a:path w="21137" h="257176">
                <a:moveTo>
                  <a:pt x="21136" y="0"/>
                </a:moveTo>
                <a:lnTo>
                  <a:pt x="21136" y="7381"/>
                </a:lnTo>
                <a:lnTo>
                  <a:pt x="20343" y="9683"/>
                </a:lnTo>
                <a:lnTo>
                  <a:pt x="19019" y="13123"/>
                </a:lnTo>
                <a:lnTo>
                  <a:pt x="17344" y="17321"/>
                </a:lnTo>
                <a:lnTo>
                  <a:pt x="16227" y="22025"/>
                </a:lnTo>
                <a:lnTo>
                  <a:pt x="15482" y="27066"/>
                </a:lnTo>
                <a:lnTo>
                  <a:pt x="14986" y="32331"/>
                </a:lnTo>
                <a:lnTo>
                  <a:pt x="14655" y="37747"/>
                </a:lnTo>
                <a:lnTo>
                  <a:pt x="14434" y="43262"/>
                </a:lnTo>
                <a:lnTo>
                  <a:pt x="14287" y="48844"/>
                </a:lnTo>
                <a:lnTo>
                  <a:pt x="12006" y="77906"/>
                </a:lnTo>
                <a:lnTo>
                  <a:pt x="10287" y="97657"/>
                </a:lnTo>
                <a:lnTo>
                  <a:pt x="9140" y="113682"/>
                </a:lnTo>
                <a:lnTo>
                  <a:pt x="8377" y="127223"/>
                </a:lnTo>
                <a:lnTo>
                  <a:pt x="7527" y="148936"/>
                </a:lnTo>
                <a:lnTo>
                  <a:pt x="7150" y="164936"/>
                </a:lnTo>
                <a:lnTo>
                  <a:pt x="6889" y="196686"/>
                </a:lnTo>
                <a:lnTo>
                  <a:pt x="6875" y="202562"/>
                </a:lnTo>
                <a:lnTo>
                  <a:pt x="6072" y="208383"/>
                </a:lnTo>
                <a:lnTo>
                  <a:pt x="4744" y="214170"/>
                </a:lnTo>
                <a:lnTo>
                  <a:pt x="3064" y="219932"/>
                </a:lnTo>
                <a:lnTo>
                  <a:pt x="1945" y="224726"/>
                </a:lnTo>
                <a:lnTo>
                  <a:pt x="1197" y="228875"/>
                </a:lnTo>
                <a:lnTo>
                  <a:pt x="700" y="232594"/>
                </a:lnTo>
                <a:lnTo>
                  <a:pt x="147" y="239265"/>
                </a:lnTo>
                <a:lnTo>
                  <a:pt x="0" y="242377"/>
                </a:lnTo>
                <a:lnTo>
                  <a:pt x="695" y="245405"/>
                </a:lnTo>
                <a:lnTo>
                  <a:pt x="1952" y="248376"/>
                </a:lnTo>
                <a:lnTo>
                  <a:pt x="6848" y="25717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5" name="SMARTInkAnnotation94"/>
          <p:cNvSpPr/>
          <p:nvPr/>
        </p:nvSpPr>
        <p:spPr>
          <a:xfrm>
            <a:off x="6823671" y="3815985"/>
            <a:ext cx="287471" cy="168377"/>
          </a:xfrm>
          <a:custGeom>
            <a:avLst/>
            <a:gdLst/>
            <a:ahLst/>
            <a:cxnLst/>
            <a:rect l="0" t="0" r="0" b="0"/>
            <a:pathLst>
              <a:path w="287471" h="168377">
                <a:moveTo>
                  <a:pt x="70047" y="15922"/>
                </a:moveTo>
                <a:lnTo>
                  <a:pt x="66255" y="15922"/>
                </a:lnTo>
                <a:lnTo>
                  <a:pt x="64344" y="14969"/>
                </a:lnTo>
                <a:lnTo>
                  <a:pt x="58656" y="10031"/>
                </a:lnTo>
                <a:lnTo>
                  <a:pt x="57047" y="8541"/>
                </a:lnTo>
                <a:lnTo>
                  <a:pt x="54216" y="7880"/>
                </a:lnTo>
                <a:lnTo>
                  <a:pt x="52349" y="7702"/>
                </a:lnTo>
                <a:lnTo>
                  <a:pt x="50311" y="6632"/>
                </a:lnTo>
                <a:lnTo>
                  <a:pt x="43650" y="1528"/>
                </a:lnTo>
                <a:lnTo>
                  <a:pt x="39001" y="0"/>
                </a:lnTo>
                <a:lnTo>
                  <a:pt x="37444" y="544"/>
                </a:lnTo>
                <a:lnTo>
                  <a:pt x="36406" y="1860"/>
                </a:lnTo>
                <a:lnTo>
                  <a:pt x="35714" y="3690"/>
                </a:lnTo>
                <a:lnTo>
                  <a:pt x="30711" y="8263"/>
                </a:lnTo>
                <a:lnTo>
                  <a:pt x="27155" y="10816"/>
                </a:lnTo>
                <a:lnTo>
                  <a:pt x="24784" y="13471"/>
                </a:lnTo>
                <a:lnTo>
                  <a:pt x="23203" y="16193"/>
                </a:lnTo>
                <a:lnTo>
                  <a:pt x="22149" y="18960"/>
                </a:lnTo>
                <a:lnTo>
                  <a:pt x="14755" y="37089"/>
                </a:lnTo>
                <a:lnTo>
                  <a:pt x="3303" y="64653"/>
                </a:lnTo>
                <a:lnTo>
                  <a:pt x="1739" y="70317"/>
                </a:lnTo>
                <a:lnTo>
                  <a:pt x="696" y="75998"/>
                </a:lnTo>
                <a:lnTo>
                  <a:pt x="0" y="81690"/>
                </a:lnTo>
                <a:lnTo>
                  <a:pt x="331" y="88342"/>
                </a:lnTo>
                <a:lnTo>
                  <a:pt x="1344" y="95635"/>
                </a:lnTo>
                <a:lnTo>
                  <a:pt x="2814" y="103354"/>
                </a:lnTo>
                <a:lnTo>
                  <a:pt x="3795" y="110405"/>
                </a:lnTo>
                <a:lnTo>
                  <a:pt x="4447" y="117011"/>
                </a:lnTo>
                <a:lnTo>
                  <a:pt x="4883" y="123320"/>
                </a:lnTo>
                <a:lnTo>
                  <a:pt x="5967" y="129431"/>
                </a:lnTo>
                <a:lnTo>
                  <a:pt x="7484" y="135410"/>
                </a:lnTo>
                <a:lnTo>
                  <a:pt x="9288" y="141300"/>
                </a:lnTo>
                <a:lnTo>
                  <a:pt x="11285" y="146180"/>
                </a:lnTo>
                <a:lnTo>
                  <a:pt x="13410" y="150386"/>
                </a:lnTo>
                <a:lnTo>
                  <a:pt x="15620" y="154142"/>
                </a:lnTo>
                <a:lnTo>
                  <a:pt x="17888" y="157599"/>
                </a:lnTo>
                <a:lnTo>
                  <a:pt x="20194" y="160856"/>
                </a:lnTo>
                <a:lnTo>
                  <a:pt x="22524" y="163980"/>
                </a:lnTo>
                <a:lnTo>
                  <a:pt x="24872" y="166062"/>
                </a:lnTo>
                <a:lnTo>
                  <a:pt x="29596" y="168376"/>
                </a:lnTo>
                <a:lnTo>
                  <a:pt x="37524" y="167088"/>
                </a:lnTo>
                <a:lnTo>
                  <a:pt x="49159" y="164325"/>
                </a:lnTo>
                <a:lnTo>
                  <a:pt x="63265" y="160578"/>
                </a:lnTo>
                <a:lnTo>
                  <a:pt x="74257" y="156174"/>
                </a:lnTo>
                <a:lnTo>
                  <a:pt x="83173" y="151333"/>
                </a:lnTo>
                <a:lnTo>
                  <a:pt x="90705" y="146201"/>
                </a:lnTo>
                <a:lnTo>
                  <a:pt x="97312" y="140875"/>
                </a:lnTo>
                <a:lnTo>
                  <a:pt x="103305" y="135419"/>
                </a:lnTo>
                <a:lnTo>
                  <a:pt x="108888" y="129877"/>
                </a:lnTo>
                <a:lnTo>
                  <a:pt x="114197" y="124277"/>
                </a:lnTo>
                <a:lnTo>
                  <a:pt x="119325" y="118639"/>
                </a:lnTo>
                <a:lnTo>
                  <a:pt x="124331" y="112975"/>
                </a:lnTo>
                <a:lnTo>
                  <a:pt x="129254" y="106342"/>
                </a:lnTo>
                <a:lnTo>
                  <a:pt x="134126" y="99062"/>
                </a:lnTo>
                <a:lnTo>
                  <a:pt x="138959" y="91351"/>
                </a:lnTo>
                <a:lnTo>
                  <a:pt x="142977" y="84306"/>
                </a:lnTo>
                <a:lnTo>
                  <a:pt x="146448" y="77704"/>
                </a:lnTo>
                <a:lnTo>
                  <a:pt x="149557" y="71398"/>
                </a:lnTo>
                <a:lnTo>
                  <a:pt x="153216" y="66241"/>
                </a:lnTo>
                <a:lnTo>
                  <a:pt x="157243" y="61851"/>
                </a:lnTo>
                <a:lnTo>
                  <a:pt x="161515" y="57971"/>
                </a:lnTo>
                <a:lnTo>
                  <a:pt x="164363" y="54432"/>
                </a:lnTo>
                <a:lnTo>
                  <a:pt x="166262" y="51120"/>
                </a:lnTo>
                <a:lnTo>
                  <a:pt x="167529" y="47960"/>
                </a:lnTo>
                <a:lnTo>
                  <a:pt x="168372" y="44901"/>
                </a:lnTo>
                <a:lnTo>
                  <a:pt x="168935" y="41909"/>
                </a:lnTo>
                <a:lnTo>
                  <a:pt x="169995" y="33585"/>
                </a:lnTo>
                <a:lnTo>
                  <a:pt x="170040" y="37772"/>
                </a:lnTo>
                <a:lnTo>
                  <a:pt x="170059" y="88384"/>
                </a:lnTo>
                <a:lnTo>
                  <a:pt x="170854" y="93757"/>
                </a:lnTo>
                <a:lnTo>
                  <a:pt x="172177" y="98293"/>
                </a:lnTo>
                <a:lnTo>
                  <a:pt x="173852" y="102268"/>
                </a:lnTo>
                <a:lnTo>
                  <a:pt x="174970" y="106824"/>
                </a:lnTo>
                <a:lnTo>
                  <a:pt x="175714" y="111766"/>
                </a:lnTo>
                <a:lnTo>
                  <a:pt x="176211" y="116965"/>
                </a:lnTo>
                <a:lnTo>
                  <a:pt x="177335" y="121384"/>
                </a:lnTo>
                <a:lnTo>
                  <a:pt x="178879" y="125283"/>
                </a:lnTo>
                <a:lnTo>
                  <a:pt x="180702" y="128835"/>
                </a:lnTo>
                <a:lnTo>
                  <a:pt x="182710" y="132155"/>
                </a:lnTo>
                <a:lnTo>
                  <a:pt x="184844" y="135320"/>
                </a:lnTo>
                <a:lnTo>
                  <a:pt x="187059" y="138384"/>
                </a:lnTo>
                <a:lnTo>
                  <a:pt x="190124" y="140426"/>
                </a:lnTo>
                <a:lnTo>
                  <a:pt x="197763" y="142695"/>
                </a:lnTo>
                <a:lnTo>
                  <a:pt x="204333" y="143703"/>
                </a:lnTo>
                <a:lnTo>
                  <a:pt x="212494" y="144271"/>
                </a:lnTo>
                <a:lnTo>
                  <a:pt x="215018" y="144350"/>
                </a:lnTo>
                <a:lnTo>
                  <a:pt x="222056" y="141899"/>
                </a:lnTo>
                <a:lnTo>
                  <a:pt x="230475" y="137634"/>
                </a:lnTo>
                <a:lnTo>
                  <a:pt x="239510" y="132564"/>
                </a:lnTo>
                <a:lnTo>
                  <a:pt x="243348" y="128926"/>
                </a:lnTo>
                <a:lnTo>
                  <a:pt x="246700" y="124596"/>
                </a:lnTo>
                <a:lnTo>
                  <a:pt x="249729" y="119804"/>
                </a:lnTo>
                <a:lnTo>
                  <a:pt x="253335" y="115657"/>
                </a:lnTo>
                <a:lnTo>
                  <a:pt x="257327" y="111939"/>
                </a:lnTo>
                <a:lnTo>
                  <a:pt x="261575" y="108509"/>
                </a:lnTo>
                <a:lnTo>
                  <a:pt x="265202" y="104317"/>
                </a:lnTo>
                <a:lnTo>
                  <a:pt x="268413" y="99617"/>
                </a:lnTo>
                <a:lnTo>
                  <a:pt x="271347" y="94579"/>
                </a:lnTo>
                <a:lnTo>
                  <a:pt x="274098" y="89315"/>
                </a:lnTo>
                <a:lnTo>
                  <a:pt x="276725" y="83900"/>
                </a:lnTo>
                <a:lnTo>
                  <a:pt x="279270" y="78386"/>
                </a:lnTo>
                <a:lnTo>
                  <a:pt x="281760" y="73757"/>
                </a:lnTo>
                <a:lnTo>
                  <a:pt x="284215" y="69719"/>
                </a:lnTo>
                <a:lnTo>
                  <a:pt x="286644" y="66074"/>
                </a:lnTo>
                <a:lnTo>
                  <a:pt x="287470" y="61739"/>
                </a:lnTo>
                <a:lnTo>
                  <a:pt x="287227" y="56945"/>
                </a:lnTo>
                <a:lnTo>
                  <a:pt x="286271" y="51843"/>
                </a:lnTo>
                <a:lnTo>
                  <a:pt x="285634" y="47490"/>
                </a:lnTo>
                <a:lnTo>
                  <a:pt x="285210" y="43634"/>
                </a:lnTo>
                <a:lnTo>
                  <a:pt x="284926" y="40112"/>
                </a:lnTo>
                <a:lnTo>
                  <a:pt x="283944" y="36812"/>
                </a:lnTo>
                <a:lnTo>
                  <a:pt x="282495" y="33658"/>
                </a:lnTo>
                <a:lnTo>
                  <a:pt x="280736" y="30604"/>
                </a:lnTo>
                <a:lnTo>
                  <a:pt x="277975" y="28567"/>
                </a:lnTo>
                <a:lnTo>
                  <a:pt x="270675" y="26305"/>
                </a:lnTo>
                <a:lnTo>
                  <a:pt x="262138" y="22759"/>
                </a:lnTo>
                <a:lnTo>
                  <a:pt x="257640" y="20480"/>
                </a:lnTo>
                <a:lnTo>
                  <a:pt x="253846" y="19913"/>
                </a:lnTo>
                <a:lnTo>
                  <a:pt x="250524" y="20488"/>
                </a:lnTo>
                <a:lnTo>
                  <a:pt x="247515" y="21824"/>
                </a:lnTo>
                <a:lnTo>
                  <a:pt x="243128" y="22714"/>
                </a:lnTo>
                <a:lnTo>
                  <a:pt x="237822" y="23308"/>
                </a:lnTo>
                <a:lnTo>
                  <a:pt x="227163" y="23967"/>
                </a:lnTo>
                <a:lnTo>
                  <a:pt x="219782" y="24260"/>
                </a:lnTo>
                <a:lnTo>
                  <a:pt x="215114" y="25291"/>
                </a:lnTo>
                <a:lnTo>
                  <a:pt x="209621" y="26931"/>
                </a:lnTo>
                <a:lnTo>
                  <a:pt x="203578" y="28976"/>
                </a:lnTo>
                <a:lnTo>
                  <a:pt x="197961" y="31292"/>
                </a:lnTo>
                <a:lnTo>
                  <a:pt x="192630" y="33789"/>
                </a:lnTo>
                <a:lnTo>
                  <a:pt x="187487" y="36406"/>
                </a:lnTo>
                <a:lnTo>
                  <a:pt x="179658" y="39314"/>
                </a:lnTo>
                <a:lnTo>
                  <a:pt x="176459" y="40089"/>
                </a:lnTo>
                <a:lnTo>
                  <a:pt x="174325" y="41558"/>
                </a:lnTo>
                <a:lnTo>
                  <a:pt x="172904" y="43491"/>
                </a:lnTo>
                <a:lnTo>
                  <a:pt x="170060" y="502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6" name="SMARTInkAnnotation95"/>
          <p:cNvSpPr/>
          <p:nvPr/>
        </p:nvSpPr>
        <p:spPr>
          <a:xfrm>
            <a:off x="7208438" y="3823335"/>
            <a:ext cx="141025" cy="196666"/>
          </a:xfrm>
          <a:custGeom>
            <a:avLst/>
            <a:gdLst/>
            <a:ahLst/>
            <a:cxnLst/>
            <a:rect l="0" t="0" r="0" b="0"/>
            <a:pathLst>
              <a:path w="141025" h="196666">
                <a:moveTo>
                  <a:pt x="42468" y="0"/>
                </a:moveTo>
                <a:lnTo>
                  <a:pt x="38676" y="0"/>
                </a:lnTo>
                <a:lnTo>
                  <a:pt x="35970" y="952"/>
                </a:lnTo>
                <a:lnTo>
                  <a:pt x="32580" y="2540"/>
                </a:lnTo>
                <a:lnTo>
                  <a:pt x="28733" y="4551"/>
                </a:lnTo>
                <a:lnTo>
                  <a:pt x="25373" y="6844"/>
                </a:lnTo>
                <a:lnTo>
                  <a:pt x="22340" y="9325"/>
                </a:lnTo>
                <a:lnTo>
                  <a:pt x="19524" y="11932"/>
                </a:lnTo>
                <a:lnTo>
                  <a:pt x="17648" y="14622"/>
                </a:lnTo>
                <a:lnTo>
                  <a:pt x="16396" y="17368"/>
                </a:lnTo>
                <a:lnTo>
                  <a:pt x="15562" y="20151"/>
                </a:lnTo>
                <a:lnTo>
                  <a:pt x="12518" y="25783"/>
                </a:lnTo>
                <a:lnTo>
                  <a:pt x="8519" y="31461"/>
                </a:lnTo>
                <a:lnTo>
                  <a:pt x="6342" y="34309"/>
                </a:lnTo>
                <a:lnTo>
                  <a:pt x="4096" y="37160"/>
                </a:lnTo>
                <a:lnTo>
                  <a:pt x="2600" y="40014"/>
                </a:lnTo>
                <a:lnTo>
                  <a:pt x="936" y="45724"/>
                </a:lnTo>
                <a:lnTo>
                  <a:pt x="197" y="51437"/>
                </a:lnTo>
                <a:lnTo>
                  <a:pt x="0" y="54294"/>
                </a:lnTo>
                <a:lnTo>
                  <a:pt x="662" y="57151"/>
                </a:lnTo>
                <a:lnTo>
                  <a:pt x="3515" y="62865"/>
                </a:lnTo>
                <a:lnTo>
                  <a:pt x="5311" y="68580"/>
                </a:lnTo>
                <a:lnTo>
                  <a:pt x="5791" y="71437"/>
                </a:lnTo>
                <a:lnTo>
                  <a:pt x="8440" y="77152"/>
                </a:lnTo>
                <a:lnTo>
                  <a:pt x="10257" y="80010"/>
                </a:lnTo>
                <a:lnTo>
                  <a:pt x="13056" y="81915"/>
                </a:lnTo>
                <a:lnTo>
                  <a:pt x="16510" y="83185"/>
                </a:lnTo>
                <a:lnTo>
                  <a:pt x="20400" y="84031"/>
                </a:lnTo>
                <a:lnTo>
                  <a:pt x="23787" y="85548"/>
                </a:lnTo>
                <a:lnTo>
                  <a:pt x="26840" y="87512"/>
                </a:lnTo>
                <a:lnTo>
                  <a:pt x="29668" y="89774"/>
                </a:lnTo>
                <a:lnTo>
                  <a:pt x="33140" y="91281"/>
                </a:lnTo>
                <a:lnTo>
                  <a:pt x="37043" y="92287"/>
                </a:lnTo>
                <a:lnTo>
                  <a:pt x="41233" y="92957"/>
                </a:lnTo>
                <a:lnTo>
                  <a:pt x="46406" y="93404"/>
                </a:lnTo>
                <a:lnTo>
                  <a:pt x="52238" y="93702"/>
                </a:lnTo>
                <a:lnTo>
                  <a:pt x="69704" y="94120"/>
                </a:lnTo>
                <a:lnTo>
                  <a:pt x="74913" y="94180"/>
                </a:lnTo>
                <a:lnTo>
                  <a:pt x="80767" y="95171"/>
                </a:lnTo>
                <a:lnTo>
                  <a:pt x="87050" y="96785"/>
                </a:lnTo>
                <a:lnTo>
                  <a:pt x="93621" y="98813"/>
                </a:lnTo>
                <a:lnTo>
                  <a:pt x="99589" y="100165"/>
                </a:lnTo>
                <a:lnTo>
                  <a:pt x="105155" y="101067"/>
                </a:lnTo>
                <a:lnTo>
                  <a:pt x="110454" y="101668"/>
                </a:lnTo>
                <a:lnTo>
                  <a:pt x="114779" y="102069"/>
                </a:lnTo>
                <a:lnTo>
                  <a:pt x="118457" y="102336"/>
                </a:lnTo>
                <a:lnTo>
                  <a:pt x="121702" y="102514"/>
                </a:lnTo>
                <a:lnTo>
                  <a:pt x="124660" y="103585"/>
                </a:lnTo>
                <a:lnTo>
                  <a:pt x="127425" y="105252"/>
                </a:lnTo>
                <a:lnTo>
                  <a:pt x="130062" y="107315"/>
                </a:lnTo>
                <a:lnTo>
                  <a:pt x="132614" y="109643"/>
                </a:lnTo>
                <a:lnTo>
                  <a:pt x="135109" y="112148"/>
                </a:lnTo>
                <a:lnTo>
                  <a:pt x="137567" y="114770"/>
                </a:lnTo>
                <a:lnTo>
                  <a:pt x="139204" y="118424"/>
                </a:lnTo>
                <a:lnTo>
                  <a:pt x="140296" y="122764"/>
                </a:lnTo>
                <a:lnTo>
                  <a:pt x="141024" y="127562"/>
                </a:lnTo>
                <a:lnTo>
                  <a:pt x="140717" y="131714"/>
                </a:lnTo>
                <a:lnTo>
                  <a:pt x="139717" y="135434"/>
                </a:lnTo>
                <a:lnTo>
                  <a:pt x="138256" y="138867"/>
                </a:lnTo>
                <a:lnTo>
                  <a:pt x="136489" y="142108"/>
                </a:lnTo>
                <a:lnTo>
                  <a:pt x="132410" y="148249"/>
                </a:lnTo>
                <a:lnTo>
                  <a:pt x="130210" y="151220"/>
                </a:lnTo>
                <a:lnTo>
                  <a:pt x="125650" y="157061"/>
                </a:lnTo>
                <a:lnTo>
                  <a:pt x="118620" y="165705"/>
                </a:lnTo>
                <a:lnTo>
                  <a:pt x="115461" y="168572"/>
                </a:lnTo>
                <a:lnTo>
                  <a:pt x="111767" y="171437"/>
                </a:lnTo>
                <a:lnTo>
                  <a:pt x="107717" y="174298"/>
                </a:lnTo>
                <a:lnTo>
                  <a:pt x="103431" y="177159"/>
                </a:lnTo>
                <a:lnTo>
                  <a:pt x="94433" y="182877"/>
                </a:lnTo>
                <a:lnTo>
                  <a:pt x="90605" y="185735"/>
                </a:lnTo>
                <a:lnTo>
                  <a:pt x="87260" y="188594"/>
                </a:lnTo>
                <a:lnTo>
                  <a:pt x="84236" y="191451"/>
                </a:lnTo>
                <a:lnTo>
                  <a:pt x="80632" y="193357"/>
                </a:lnTo>
                <a:lnTo>
                  <a:pt x="76642" y="194627"/>
                </a:lnTo>
                <a:lnTo>
                  <a:pt x="72395" y="195474"/>
                </a:lnTo>
                <a:lnTo>
                  <a:pt x="68768" y="196038"/>
                </a:lnTo>
                <a:lnTo>
                  <a:pt x="65559" y="196414"/>
                </a:lnTo>
                <a:lnTo>
                  <a:pt x="62624" y="196665"/>
                </a:lnTo>
                <a:lnTo>
                  <a:pt x="59874" y="195880"/>
                </a:lnTo>
                <a:lnTo>
                  <a:pt x="57247" y="194405"/>
                </a:lnTo>
                <a:lnTo>
                  <a:pt x="54702" y="192468"/>
                </a:lnTo>
                <a:lnTo>
                  <a:pt x="52211" y="191177"/>
                </a:lnTo>
                <a:lnTo>
                  <a:pt x="49757" y="190316"/>
                </a:lnTo>
                <a:lnTo>
                  <a:pt x="47327" y="189742"/>
                </a:lnTo>
                <a:lnTo>
                  <a:pt x="45708" y="188407"/>
                </a:lnTo>
                <a:lnTo>
                  <a:pt x="44628" y="186565"/>
                </a:lnTo>
                <a:lnTo>
                  <a:pt x="42468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7" name="SMARTInkAnnotation96"/>
          <p:cNvSpPr/>
          <p:nvPr/>
        </p:nvSpPr>
        <p:spPr>
          <a:xfrm>
            <a:off x="7438092" y="3720827"/>
            <a:ext cx="262871" cy="248054"/>
          </a:xfrm>
          <a:custGeom>
            <a:avLst/>
            <a:gdLst/>
            <a:ahLst/>
            <a:cxnLst/>
            <a:rect l="0" t="0" r="0" b="0"/>
            <a:pathLst>
              <a:path w="262871" h="248054">
                <a:moveTo>
                  <a:pt x="148570" y="16783"/>
                </a:moveTo>
                <a:lnTo>
                  <a:pt x="148570" y="12232"/>
                </a:lnTo>
                <a:lnTo>
                  <a:pt x="147777" y="10891"/>
                </a:lnTo>
                <a:lnTo>
                  <a:pt x="146454" y="9997"/>
                </a:lnTo>
                <a:lnTo>
                  <a:pt x="142420" y="8563"/>
                </a:lnTo>
                <a:lnTo>
                  <a:pt x="137929" y="3764"/>
                </a:lnTo>
                <a:lnTo>
                  <a:pt x="135920" y="2389"/>
                </a:lnTo>
                <a:lnTo>
                  <a:pt x="131570" y="860"/>
                </a:lnTo>
                <a:lnTo>
                  <a:pt x="124660" y="0"/>
                </a:lnTo>
                <a:lnTo>
                  <a:pt x="117835" y="2339"/>
                </a:lnTo>
                <a:lnTo>
                  <a:pt x="113792" y="4296"/>
                </a:lnTo>
                <a:lnTo>
                  <a:pt x="109510" y="6553"/>
                </a:lnTo>
                <a:lnTo>
                  <a:pt x="100518" y="11601"/>
                </a:lnTo>
                <a:lnTo>
                  <a:pt x="95898" y="15233"/>
                </a:lnTo>
                <a:lnTo>
                  <a:pt x="91231" y="19560"/>
                </a:lnTo>
                <a:lnTo>
                  <a:pt x="86531" y="24349"/>
                </a:lnTo>
                <a:lnTo>
                  <a:pt x="81811" y="29447"/>
                </a:lnTo>
                <a:lnTo>
                  <a:pt x="72332" y="40191"/>
                </a:lnTo>
                <a:lnTo>
                  <a:pt x="58072" y="56950"/>
                </a:lnTo>
                <a:lnTo>
                  <a:pt x="53313" y="63564"/>
                </a:lnTo>
                <a:lnTo>
                  <a:pt x="48552" y="70830"/>
                </a:lnTo>
                <a:lnTo>
                  <a:pt x="43792" y="78532"/>
                </a:lnTo>
                <a:lnTo>
                  <a:pt x="34269" y="94709"/>
                </a:lnTo>
                <a:lnTo>
                  <a:pt x="29507" y="103024"/>
                </a:lnTo>
                <a:lnTo>
                  <a:pt x="25539" y="111424"/>
                </a:lnTo>
                <a:lnTo>
                  <a:pt x="22099" y="119882"/>
                </a:lnTo>
                <a:lnTo>
                  <a:pt x="19012" y="128378"/>
                </a:lnTo>
                <a:lnTo>
                  <a:pt x="16160" y="136899"/>
                </a:lnTo>
                <a:lnTo>
                  <a:pt x="10876" y="153988"/>
                </a:lnTo>
                <a:lnTo>
                  <a:pt x="8355" y="161593"/>
                </a:lnTo>
                <a:lnTo>
                  <a:pt x="5881" y="168568"/>
                </a:lnTo>
                <a:lnTo>
                  <a:pt x="3439" y="175123"/>
                </a:lnTo>
                <a:lnTo>
                  <a:pt x="1809" y="182350"/>
                </a:lnTo>
                <a:lnTo>
                  <a:pt x="723" y="190026"/>
                </a:lnTo>
                <a:lnTo>
                  <a:pt x="0" y="198001"/>
                </a:lnTo>
                <a:lnTo>
                  <a:pt x="310" y="204270"/>
                </a:lnTo>
                <a:lnTo>
                  <a:pt x="1312" y="209402"/>
                </a:lnTo>
                <a:lnTo>
                  <a:pt x="2773" y="213775"/>
                </a:lnTo>
                <a:lnTo>
                  <a:pt x="5335" y="218596"/>
                </a:lnTo>
                <a:lnTo>
                  <a:pt x="8630" y="223715"/>
                </a:lnTo>
                <a:lnTo>
                  <a:pt x="12415" y="229033"/>
                </a:lnTo>
                <a:lnTo>
                  <a:pt x="15731" y="233530"/>
                </a:lnTo>
                <a:lnTo>
                  <a:pt x="21532" y="241067"/>
                </a:lnTo>
                <a:lnTo>
                  <a:pt x="25778" y="243458"/>
                </a:lnTo>
                <a:lnTo>
                  <a:pt x="30990" y="245052"/>
                </a:lnTo>
                <a:lnTo>
                  <a:pt x="36846" y="246115"/>
                </a:lnTo>
                <a:lnTo>
                  <a:pt x="43131" y="246823"/>
                </a:lnTo>
                <a:lnTo>
                  <a:pt x="49702" y="247296"/>
                </a:lnTo>
                <a:lnTo>
                  <a:pt x="63354" y="247821"/>
                </a:lnTo>
                <a:lnTo>
                  <a:pt x="77360" y="248053"/>
                </a:lnTo>
                <a:lnTo>
                  <a:pt x="85220" y="247163"/>
                </a:lnTo>
                <a:lnTo>
                  <a:pt x="93638" y="245617"/>
                </a:lnTo>
                <a:lnTo>
                  <a:pt x="102423" y="243634"/>
                </a:lnTo>
                <a:lnTo>
                  <a:pt x="120653" y="238890"/>
                </a:lnTo>
                <a:lnTo>
                  <a:pt x="167708" y="225278"/>
                </a:lnTo>
                <a:lnTo>
                  <a:pt x="215257" y="211079"/>
                </a:lnTo>
                <a:lnTo>
                  <a:pt x="223984" y="208226"/>
                </a:lnTo>
                <a:lnTo>
                  <a:pt x="240032" y="202516"/>
                </a:lnTo>
                <a:lnTo>
                  <a:pt x="246056" y="200612"/>
                </a:lnTo>
                <a:lnTo>
                  <a:pt x="250868" y="199343"/>
                </a:lnTo>
                <a:lnTo>
                  <a:pt x="262870" y="19680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8" name="Freeform 5187"/>
          <p:cNvSpPr/>
          <p:nvPr/>
        </p:nvSpPr>
        <p:spPr>
          <a:xfrm>
            <a:off x="7715250" y="390906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89" name="SMARTInkAnnotation98"/>
          <p:cNvSpPr/>
          <p:nvPr/>
        </p:nvSpPr>
        <p:spPr>
          <a:xfrm>
            <a:off x="5715000" y="4080510"/>
            <a:ext cx="942976" cy="60008"/>
          </a:xfrm>
          <a:custGeom>
            <a:avLst/>
            <a:gdLst/>
            <a:ahLst/>
            <a:cxnLst/>
            <a:rect l="0" t="0" r="0" b="0"/>
            <a:pathLst>
              <a:path w="942976" h="60008">
                <a:moveTo>
                  <a:pt x="0" y="51435"/>
                </a:moveTo>
                <a:lnTo>
                  <a:pt x="3792" y="55986"/>
                </a:lnTo>
                <a:lnTo>
                  <a:pt x="5703" y="57326"/>
                </a:lnTo>
                <a:lnTo>
                  <a:pt x="9943" y="58816"/>
                </a:lnTo>
                <a:lnTo>
                  <a:pt x="38103" y="59998"/>
                </a:lnTo>
                <a:lnTo>
                  <a:pt x="119091" y="60007"/>
                </a:lnTo>
                <a:lnTo>
                  <a:pt x="123844" y="59055"/>
                </a:lnTo>
                <a:lnTo>
                  <a:pt x="128601" y="57467"/>
                </a:lnTo>
                <a:lnTo>
                  <a:pt x="133358" y="55456"/>
                </a:lnTo>
                <a:lnTo>
                  <a:pt x="138912" y="54116"/>
                </a:lnTo>
                <a:lnTo>
                  <a:pt x="151433" y="52626"/>
                </a:lnTo>
                <a:lnTo>
                  <a:pt x="178079" y="51670"/>
                </a:lnTo>
                <a:lnTo>
                  <a:pt x="208198" y="51466"/>
                </a:lnTo>
                <a:lnTo>
                  <a:pt x="214999" y="50503"/>
                </a:lnTo>
                <a:lnTo>
                  <a:pt x="221914" y="48909"/>
                </a:lnTo>
                <a:lnTo>
                  <a:pt x="228905" y="46893"/>
                </a:lnTo>
                <a:lnTo>
                  <a:pt x="235947" y="45550"/>
                </a:lnTo>
                <a:lnTo>
                  <a:pt x="250121" y="44056"/>
                </a:lnTo>
                <a:lnTo>
                  <a:pt x="271490" y="43216"/>
                </a:lnTo>
                <a:lnTo>
                  <a:pt x="277831" y="42146"/>
                </a:lnTo>
                <a:lnTo>
                  <a:pt x="283645" y="40480"/>
                </a:lnTo>
                <a:lnTo>
                  <a:pt x="289109" y="38416"/>
                </a:lnTo>
                <a:lnTo>
                  <a:pt x="295133" y="37041"/>
                </a:lnTo>
                <a:lnTo>
                  <a:pt x="308176" y="35512"/>
                </a:lnTo>
                <a:lnTo>
                  <a:pt x="328907" y="34652"/>
                </a:lnTo>
                <a:lnTo>
                  <a:pt x="335953" y="33579"/>
                </a:lnTo>
                <a:lnTo>
                  <a:pt x="343031" y="31911"/>
                </a:lnTo>
                <a:lnTo>
                  <a:pt x="350130" y="29846"/>
                </a:lnTo>
                <a:lnTo>
                  <a:pt x="358039" y="28470"/>
                </a:lnTo>
                <a:lnTo>
                  <a:pt x="375293" y="26941"/>
                </a:lnTo>
                <a:lnTo>
                  <a:pt x="384339" y="25581"/>
                </a:lnTo>
                <a:lnTo>
                  <a:pt x="393544" y="23721"/>
                </a:lnTo>
                <a:lnTo>
                  <a:pt x="402857" y="21529"/>
                </a:lnTo>
                <a:lnTo>
                  <a:pt x="411446" y="20067"/>
                </a:lnTo>
                <a:lnTo>
                  <a:pt x="427340" y="18444"/>
                </a:lnTo>
                <a:lnTo>
                  <a:pt x="449675" y="17530"/>
                </a:lnTo>
                <a:lnTo>
                  <a:pt x="457740" y="16449"/>
                </a:lnTo>
                <a:lnTo>
                  <a:pt x="466291" y="14776"/>
                </a:lnTo>
                <a:lnTo>
                  <a:pt x="475167" y="12708"/>
                </a:lnTo>
                <a:lnTo>
                  <a:pt x="483465" y="11330"/>
                </a:lnTo>
                <a:lnTo>
                  <a:pt x="499036" y="9798"/>
                </a:lnTo>
                <a:lnTo>
                  <a:pt x="521190" y="8935"/>
                </a:lnTo>
                <a:lnTo>
                  <a:pt x="529228" y="7862"/>
                </a:lnTo>
                <a:lnTo>
                  <a:pt x="537763" y="6194"/>
                </a:lnTo>
                <a:lnTo>
                  <a:pt x="546627" y="4129"/>
                </a:lnTo>
                <a:lnTo>
                  <a:pt x="555712" y="2753"/>
                </a:lnTo>
                <a:lnTo>
                  <a:pt x="574272" y="1223"/>
                </a:lnTo>
                <a:lnTo>
                  <a:pt x="598780" y="362"/>
                </a:lnTo>
                <a:lnTo>
                  <a:pt x="9429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0" name="SMARTInkAnnotation99"/>
          <p:cNvSpPr/>
          <p:nvPr/>
        </p:nvSpPr>
        <p:spPr>
          <a:xfrm>
            <a:off x="5703740" y="4337685"/>
            <a:ext cx="146992" cy="34291"/>
          </a:xfrm>
          <a:custGeom>
            <a:avLst/>
            <a:gdLst/>
            <a:ahLst/>
            <a:cxnLst/>
            <a:rect l="0" t="0" r="0" b="0"/>
            <a:pathLst>
              <a:path w="146992" h="34291">
                <a:moveTo>
                  <a:pt x="4116" y="34290"/>
                </a:moveTo>
                <a:lnTo>
                  <a:pt x="324" y="29739"/>
                </a:lnTo>
                <a:lnTo>
                  <a:pt x="0" y="28398"/>
                </a:lnTo>
                <a:lnTo>
                  <a:pt x="579" y="27505"/>
                </a:lnTo>
                <a:lnTo>
                  <a:pt x="3909" y="25822"/>
                </a:lnTo>
                <a:lnTo>
                  <a:pt x="4772" y="26740"/>
                </a:lnTo>
                <a:lnTo>
                  <a:pt x="10960" y="33940"/>
                </a:lnTo>
                <a:lnTo>
                  <a:pt x="12648" y="33104"/>
                </a:lnTo>
                <a:lnTo>
                  <a:pt x="18756" y="29635"/>
                </a:lnTo>
                <a:lnTo>
                  <a:pt x="21813" y="28329"/>
                </a:lnTo>
                <a:lnTo>
                  <a:pt x="24646" y="27459"/>
                </a:lnTo>
                <a:lnTo>
                  <a:pt x="27327" y="26878"/>
                </a:lnTo>
                <a:lnTo>
                  <a:pt x="30703" y="26491"/>
                </a:lnTo>
                <a:lnTo>
                  <a:pt x="34541" y="26233"/>
                </a:lnTo>
                <a:lnTo>
                  <a:pt x="38687" y="26061"/>
                </a:lnTo>
                <a:lnTo>
                  <a:pt x="42244" y="24994"/>
                </a:lnTo>
                <a:lnTo>
                  <a:pt x="45411" y="23330"/>
                </a:lnTo>
                <a:lnTo>
                  <a:pt x="48314" y="21268"/>
                </a:lnTo>
                <a:lnTo>
                  <a:pt x="51837" y="19894"/>
                </a:lnTo>
                <a:lnTo>
                  <a:pt x="55775" y="18977"/>
                </a:lnTo>
                <a:lnTo>
                  <a:pt x="59986" y="18367"/>
                </a:lnTo>
                <a:lnTo>
                  <a:pt x="64381" y="17959"/>
                </a:lnTo>
                <a:lnTo>
                  <a:pt x="68899" y="17688"/>
                </a:lnTo>
                <a:lnTo>
                  <a:pt x="80726" y="17306"/>
                </a:lnTo>
                <a:lnTo>
                  <a:pt x="83764" y="17252"/>
                </a:lnTo>
                <a:lnTo>
                  <a:pt x="87377" y="16264"/>
                </a:lnTo>
                <a:lnTo>
                  <a:pt x="91374" y="14652"/>
                </a:lnTo>
                <a:lnTo>
                  <a:pt x="95625" y="12626"/>
                </a:lnTo>
                <a:lnTo>
                  <a:pt x="99254" y="11275"/>
                </a:lnTo>
                <a:lnTo>
                  <a:pt x="102466" y="10374"/>
                </a:lnTo>
                <a:lnTo>
                  <a:pt x="105401" y="9774"/>
                </a:lnTo>
                <a:lnTo>
                  <a:pt x="108152" y="9373"/>
                </a:lnTo>
                <a:lnTo>
                  <a:pt x="110780" y="9106"/>
                </a:lnTo>
                <a:lnTo>
                  <a:pt x="113325" y="8928"/>
                </a:lnTo>
                <a:lnTo>
                  <a:pt x="116609" y="7857"/>
                </a:lnTo>
                <a:lnTo>
                  <a:pt x="120387" y="6190"/>
                </a:lnTo>
                <a:lnTo>
                  <a:pt x="124493" y="4127"/>
                </a:lnTo>
                <a:lnTo>
                  <a:pt x="128023" y="2751"/>
                </a:lnTo>
                <a:lnTo>
                  <a:pt x="131171" y="1834"/>
                </a:lnTo>
                <a:lnTo>
                  <a:pt x="134063" y="1223"/>
                </a:lnTo>
                <a:lnTo>
                  <a:pt x="136785" y="815"/>
                </a:lnTo>
                <a:lnTo>
                  <a:pt x="139394" y="543"/>
                </a:lnTo>
                <a:lnTo>
                  <a:pt x="146991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1" name="SMARTInkAnnotation100"/>
          <p:cNvSpPr/>
          <p:nvPr/>
        </p:nvSpPr>
        <p:spPr>
          <a:xfrm>
            <a:off x="5915025" y="4226243"/>
            <a:ext cx="164307" cy="214278"/>
          </a:xfrm>
          <a:custGeom>
            <a:avLst/>
            <a:gdLst/>
            <a:ahLst/>
            <a:cxnLst/>
            <a:rect l="0" t="0" r="0" b="0"/>
            <a:pathLst>
              <a:path w="164307" h="214278">
                <a:moveTo>
                  <a:pt x="35719" y="17144"/>
                </a:moveTo>
                <a:lnTo>
                  <a:pt x="35719" y="12594"/>
                </a:lnTo>
                <a:lnTo>
                  <a:pt x="36512" y="11253"/>
                </a:lnTo>
                <a:lnTo>
                  <a:pt x="37835" y="10360"/>
                </a:lnTo>
                <a:lnTo>
                  <a:pt x="41869" y="8925"/>
                </a:lnTo>
                <a:lnTo>
                  <a:pt x="46360" y="4126"/>
                </a:lnTo>
                <a:lnTo>
                  <a:pt x="48369" y="2750"/>
                </a:lnTo>
                <a:lnTo>
                  <a:pt x="52718" y="1222"/>
                </a:lnTo>
                <a:lnTo>
                  <a:pt x="55783" y="815"/>
                </a:lnTo>
                <a:lnTo>
                  <a:pt x="59413" y="543"/>
                </a:lnTo>
                <a:lnTo>
                  <a:pt x="66887" y="241"/>
                </a:lnTo>
                <a:lnTo>
                  <a:pt x="78152" y="47"/>
                </a:lnTo>
                <a:lnTo>
                  <a:pt x="106179" y="0"/>
                </a:lnTo>
                <a:lnTo>
                  <a:pt x="109679" y="952"/>
                </a:lnTo>
                <a:lnTo>
                  <a:pt x="112807" y="2540"/>
                </a:lnTo>
                <a:lnTo>
                  <a:pt x="115686" y="4550"/>
                </a:lnTo>
                <a:lnTo>
                  <a:pt x="118398" y="5891"/>
                </a:lnTo>
                <a:lnTo>
                  <a:pt x="123530" y="7380"/>
                </a:lnTo>
                <a:lnTo>
                  <a:pt x="125216" y="8730"/>
                </a:lnTo>
                <a:lnTo>
                  <a:pt x="126339" y="10582"/>
                </a:lnTo>
                <a:lnTo>
                  <a:pt x="127089" y="12770"/>
                </a:lnTo>
                <a:lnTo>
                  <a:pt x="130038" y="17740"/>
                </a:lnTo>
                <a:lnTo>
                  <a:pt x="131936" y="20399"/>
                </a:lnTo>
                <a:lnTo>
                  <a:pt x="133201" y="23124"/>
                </a:lnTo>
                <a:lnTo>
                  <a:pt x="134606" y="28692"/>
                </a:lnTo>
                <a:lnTo>
                  <a:pt x="137348" y="34342"/>
                </a:lnTo>
                <a:lnTo>
                  <a:pt x="139191" y="37182"/>
                </a:lnTo>
                <a:lnTo>
                  <a:pt x="141237" y="42877"/>
                </a:lnTo>
                <a:lnTo>
                  <a:pt x="142147" y="48584"/>
                </a:lnTo>
                <a:lnTo>
                  <a:pt x="142551" y="54295"/>
                </a:lnTo>
                <a:lnTo>
                  <a:pt x="141072" y="60961"/>
                </a:lnTo>
                <a:lnTo>
                  <a:pt x="138498" y="70169"/>
                </a:lnTo>
                <a:lnTo>
                  <a:pt x="135194" y="81068"/>
                </a:lnTo>
                <a:lnTo>
                  <a:pt x="132198" y="90241"/>
                </a:lnTo>
                <a:lnTo>
                  <a:pt x="129407" y="98260"/>
                </a:lnTo>
                <a:lnTo>
                  <a:pt x="126752" y="105511"/>
                </a:lnTo>
                <a:lnTo>
                  <a:pt x="124189" y="111299"/>
                </a:lnTo>
                <a:lnTo>
                  <a:pt x="121686" y="116109"/>
                </a:lnTo>
                <a:lnTo>
                  <a:pt x="119224" y="120268"/>
                </a:lnTo>
                <a:lnTo>
                  <a:pt x="116788" y="124946"/>
                </a:lnTo>
                <a:lnTo>
                  <a:pt x="114372" y="129970"/>
                </a:lnTo>
                <a:lnTo>
                  <a:pt x="109569" y="140631"/>
                </a:lnTo>
                <a:lnTo>
                  <a:pt x="104789" y="151720"/>
                </a:lnTo>
                <a:lnTo>
                  <a:pt x="102403" y="156391"/>
                </a:lnTo>
                <a:lnTo>
                  <a:pt x="100019" y="160459"/>
                </a:lnTo>
                <a:lnTo>
                  <a:pt x="97635" y="164122"/>
                </a:lnTo>
                <a:lnTo>
                  <a:pt x="92870" y="170733"/>
                </a:lnTo>
                <a:lnTo>
                  <a:pt x="90489" y="173829"/>
                </a:lnTo>
                <a:lnTo>
                  <a:pt x="87313" y="176846"/>
                </a:lnTo>
                <a:lnTo>
                  <a:pt x="83609" y="179809"/>
                </a:lnTo>
                <a:lnTo>
                  <a:pt x="79552" y="182738"/>
                </a:lnTo>
                <a:lnTo>
                  <a:pt x="76053" y="185642"/>
                </a:lnTo>
                <a:lnTo>
                  <a:pt x="72927" y="188532"/>
                </a:lnTo>
                <a:lnTo>
                  <a:pt x="70049" y="191410"/>
                </a:lnTo>
                <a:lnTo>
                  <a:pt x="66543" y="194281"/>
                </a:lnTo>
                <a:lnTo>
                  <a:pt x="62618" y="197149"/>
                </a:lnTo>
                <a:lnTo>
                  <a:pt x="58414" y="200012"/>
                </a:lnTo>
                <a:lnTo>
                  <a:pt x="54817" y="201921"/>
                </a:lnTo>
                <a:lnTo>
                  <a:pt x="51626" y="203194"/>
                </a:lnTo>
                <a:lnTo>
                  <a:pt x="48705" y="204042"/>
                </a:lnTo>
                <a:lnTo>
                  <a:pt x="45964" y="205560"/>
                </a:lnTo>
                <a:lnTo>
                  <a:pt x="43342" y="207525"/>
                </a:lnTo>
                <a:lnTo>
                  <a:pt x="40801" y="209788"/>
                </a:lnTo>
                <a:lnTo>
                  <a:pt x="35860" y="212301"/>
                </a:lnTo>
                <a:lnTo>
                  <a:pt x="31019" y="213418"/>
                </a:lnTo>
                <a:lnTo>
                  <a:pt x="26222" y="213915"/>
                </a:lnTo>
                <a:lnTo>
                  <a:pt x="21444" y="214135"/>
                </a:lnTo>
                <a:lnTo>
                  <a:pt x="15700" y="214277"/>
                </a:lnTo>
                <a:lnTo>
                  <a:pt x="12799" y="211757"/>
                </a:lnTo>
                <a:lnTo>
                  <a:pt x="10913" y="209751"/>
                </a:lnTo>
                <a:lnTo>
                  <a:pt x="8863" y="208414"/>
                </a:lnTo>
                <a:lnTo>
                  <a:pt x="4468" y="206928"/>
                </a:lnTo>
                <a:lnTo>
                  <a:pt x="1324" y="206091"/>
                </a:lnTo>
                <a:lnTo>
                  <a:pt x="882" y="205021"/>
                </a:lnTo>
                <a:lnTo>
                  <a:pt x="116" y="198390"/>
                </a:lnTo>
                <a:lnTo>
                  <a:pt x="34" y="192978"/>
                </a:lnTo>
                <a:lnTo>
                  <a:pt x="0" y="176777"/>
                </a:lnTo>
                <a:lnTo>
                  <a:pt x="794" y="174049"/>
                </a:lnTo>
                <a:lnTo>
                  <a:pt x="3792" y="168477"/>
                </a:lnTo>
                <a:lnTo>
                  <a:pt x="7771" y="162826"/>
                </a:lnTo>
                <a:lnTo>
                  <a:pt x="12184" y="157139"/>
                </a:lnTo>
                <a:lnTo>
                  <a:pt x="16793" y="151437"/>
                </a:lnTo>
                <a:lnTo>
                  <a:pt x="19132" y="149535"/>
                </a:lnTo>
                <a:lnTo>
                  <a:pt x="23849" y="147422"/>
                </a:lnTo>
                <a:lnTo>
                  <a:pt x="28591" y="143943"/>
                </a:lnTo>
                <a:lnTo>
                  <a:pt x="33344" y="139222"/>
                </a:lnTo>
                <a:lnTo>
                  <a:pt x="38103" y="133949"/>
                </a:lnTo>
                <a:lnTo>
                  <a:pt x="40483" y="132161"/>
                </a:lnTo>
                <a:lnTo>
                  <a:pt x="45245" y="130175"/>
                </a:lnTo>
                <a:lnTo>
                  <a:pt x="48595" y="129058"/>
                </a:lnTo>
                <a:lnTo>
                  <a:pt x="53613" y="128796"/>
                </a:lnTo>
                <a:lnTo>
                  <a:pt x="57173" y="128726"/>
                </a:lnTo>
                <a:lnTo>
                  <a:pt x="60340" y="129632"/>
                </a:lnTo>
                <a:lnTo>
                  <a:pt x="63245" y="131189"/>
                </a:lnTo>
                <a:lnTo>
                  <a:pt x="65976" y="133179"/>
                </a:lnTo>
                <a:lnTo>
                  <a:pt x="68590" y="134506"/>
                </a:lnTo>
                <a:lnTo>
                  <a:pt x="73612" y="135980"/>
                </a:lnTo>
                <a:lnTo>
                  <a:pt x="78489" y="139175"/>
                </a:lnTo>
                <a:lnTo>
                  <a:pt x="80901" y="141361"/>
                </a:lnTo>
                <a:lnTo>
                  <a:pt x="84096" y="142818"/>
                </a:lnTo>
                <a:lnTo>
                  <a:pt x="87814" y="143789"/>
                </a:lnTo>
                <a:lnTo>
                  <a:pt x="91880" y="144437"/>
                </a:lnTo>
                <a:lnTo>
                  <a:pt x="95385" y="145821"/>
                </a:lnTo>
                <a:lnTo>
                  <a:pt x="98515" y="147696"/>
                </a:lnTo>
                <a:lnTo>
                  <a:pt x="101396" y="149899"/>
                </a:lnTo>
                <a:lnTo>
                  <a:pt x="104109" y="152320"/>
                </a:lnTo>
                <a:lnTo>
                  <a:pt x="109242" y="157550"/>
                </a:lnTo>
                <a:lnTo>
                  <a:pt x="111721" y="159326"/>
                </a:lnTo>
                <a:lnTo>
                  <a:pt x="116593" y="161299"/>
                </a:lnTo>
                <a:lnTo>
                  <a:pt x="121405" y="164716"/>
                </a:lnTo>
                <a:lnTo>
                  <a:pt x="126189" y="169409"/>
                </a:lnTo>
                <a:lnTo>
                  <a:pt x="130961" y="174670"/>
                </a:lnTo>
                <a:lnTo>
                  <a:pt x="133344" y="176454"/>
                </a:lnTo>
                <a:lnTo>
                  <a:pt x="138110" y="178436"/>
                </a:lnTo>
                <a:lnTo>
                  <a:pt x="142874" y="181857"/>
                </a:lnTo>
                <a:lnTo>
                  <a:pt x="147637" y="186553"/>
                </a:lnTo>
                <a:lnTo>
                  <a:pt x="152400" y="191814"/>
                </a:lnTo>
                <a:lnTo>
                  <a:pt x="155751" y="195581"/>
                </a:lnTo>
                <a:lnTo>
                  <a:pt x="157015" y="196109"/>
                </a:lnTo>
                <a:lnTo>
                  <a:pt x="160537" y="196697"/>
                </a:lnTo>
                <a:lnTo>
                  <a:pt x="161793" y="197806"/>
                </a:lnTo>
                <a:lnTo>
                  <a:pt x="162631" y="199498"/>
                </a:lnTo>
                <a:lnTo>
                  <a:pt x="164306" y="20573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2" name="SMARTInkAnnotation101"/>
          <p:cNvSpPr/>
          <p:nvPr/>
        </p:nvSpPr>
        <p:spPr>
          <a:xfrm>
            <a:off x="6222214" y="4234815"/>
            <a:ext cx="121311" cy="180023"/>
          </a:xfrm>
          <a:custGeom>
            <a:avLst/>
            <a:gdLst/>
            <a:ahLst/>
            <a:cxnLst/>
            <a:rect l="0" t="0" r="0" b="0"/>
            <a:pathLst>
              <a:path w="121311" h="180023">
                <a:moveTo>
                  <a:pt x="21423" y="0"/>
                </a:moveTo>
                <a:lnTo>
                  <a:pt x="21423" y="4551"/>
                </a:lnTo>
                <a:lnTo>
                  <a:pt x="20629" y="7796"/>
                </a:lnTo>
                <a:lnTo>
                  <a:pt x="19306" y="11865"/>
                </a:lnTo>
                <a:lnTo>
                  <a:pt x="15272" y="22981"/>
                </a:lnTo>
                <a:lnTo>
                  <a:pt x="14941" y="25798"/>
                </a:lnTo>
                <a:lnTo>
                  <a:pt x="14721" y="29582"/>
                </a:lnTo>
                <a:lnTo>
                  <a:pt x="14574" y="34008"/>
                </a:lnTo>
                <a:lnTo>
                  <a:pt x="13682" y="37912"/>
                </a:lnTo>
                <a:lnTo>
                  <a:pt x="12294" y="41467"/>
                </a:lnTo>
                <a:lnTo>
                  <a:pt x="10574" y="44790"/>
                </a:lnTo>
                <a:lnTo>
                  <a:pt x="9428" y="48910"/>
                </a:lnTo>
                <a:lnTo>
                  <a:pt x="8664" y="53562"/>
                </a:lnTo>
                <a:lnTo>
                  <a:pt x="8154" y="58568"/>
                </a:lnTo>
                <a:lnTo>
                  <a:pt x="7021" y="62857"/>
                </a:lnTo>
                <a:lnTo>
                  <a:pt x="5471" y="66670"/>
                </a:lnTo>
                <a:lnTo>
                  <a:pt x="3645" y="70164"/>
                </a:lnTo>
                <a:lnTo>
                  <a:pt x="2427" y="74399"/>
                </a:lnTo>
                <a:lnTo>
                  <a:pt x="1615" y="79126"/>
                </a:lnTo>
                <a:lnTo>
                  <a:pt x="1073" y="84184"/>
                </a:lnTo>
                <a:lnTo>
                  <a:pt x="713" y="88507"/>
                </a:lnTo>
                <a:lnTo>
                  <a:pt x="472" y="92342"/>
                </a:lnTo>
                <a:lnTo>
                  <a:pt x="313" y="95852"/>
                </a:lnTo>
                <a:lnTo>
                  <a:pt x="134" y="102291"/>
                </a:lnTo>
                <a:lnTo>
                  <a:pt x="34" y="113811"/>
                </a:lnTo>
                <a:lnTo>
                  <a:pt x="0" y="130220"/>
                </a:lnTo>
                <a:lnTo>
                  <a:pt x="791" y="133485"/>
                </a:lnTo>
                <a:lnTo>
                  <a:pt x="2112" y="136615"/>
                </a:lnTo>
                <a:lnTo>
                  <a:pt x="6144" y="143932"/>
                </a:lnTo>
                <a:lnTo>
                  <a:pt x="8811" y="147472"/>
                </a:lnTo>
                <a:lnTo>
                  <a:pt x="14776" y="154820"/>
                </a:lnTo>
                <a:lnTo>
                  <a:pt x="16991" y="157506"/>
                </a:lnTo>
                <a:lnTo>
                  <a:pt x="19263" y="159296"/>
                </a:lnTo>
                <a:lnTo>
                  <a:pt x="21570" y="160490"/>
                </a:lnTo>
                <a:lnTo>
                  <a:pt x="23903" y="161286"/>
                </a:lnTo>
                <a:lnTo>
                  <a:pt x="26251" y="161816"/>
                </a:lnTo>
                <a:lnTo>
                  <a:pt x="28610" y="162170"/>
                </a:lnTo>
                <a:lnTo>
                  <a:pt x="30977" y="162406"/>
                </a:lnTo>
                <a:lnTo>
                  <a:pt x="33349" y="163516"/>
                </a:lnTo>
                <a:lnTo>
                  <a:pt x="35723" y="165208"/>
                </a:lnTo>
                <a:lnTo>
                  <a:pt x="38101" y="167288"/>
                </a:lnTo>
                <a:lnTo>
                  <a:pt x="40479" y="168676"/>
                </a:lnTo>
                <a:lnTo>
                  <a:pt x="42859" y="169600"/>
                </a:lnTo>
                <a:lnTo>
                  <a:pt x="45238" y="170216"/>
                </a:lnTo>
                <a:lnTo>
                  <a:pt x="47619" y="169675"/>
                </a:lnTo>
                <a:lnTo>
                  <a:pt x="50000" y="168362"/>
                </a:lnTo>
                <a:lnTo>
                  <a:pt x="52380" y="166534"/>
                </a:lnTo>
                <a:lnTo>
                  <a:pt x="54761" y="165315"/>
                </a:lnTo>
                <a:lnTo>
                  <a:pt x="57143" y="164502"/>
                </a:lnTo>
                <a:lnTo>
                  <a:pt x="59523" y="163961"/>
                </a:lnTo>
                <a:lnTo>
                  <a:pt x="62698" y="163599"/>
                </a:lnTo>
                <a:lnTo>
                  <a:pt x="66402" y="163358"/>
                </a:lnTo>
                <a:lnTo>
                  <a:pt x="70460" y="163198"/>
                </a:lnTo>
                <a:lnTo>
                  <a:pt x="73958" y="162139"/>
                </a:lnTo>
                <a:lnTo>
                  <a:pt x="77084" y="160480"/>
                </a:lnTo>
                <a:lnTo>
                  <a:pt x="79962" y="158421"/>
                </a:lnTo>
                <a:lnTo>
                  <a:pt x="83467" y="156097"/>
                </a:lnTo>
                <a:lnTo>
                  <a:pt x="91597" y="150974"/>
                </a:lnTo>
                <a:lnTo>
                  <a:pt x="95193" y="148274"/>
                </a:lnTo>
                <a:lnTo>
                  <a:pt x="98385" y="145522"/>
                </a:lnTo>
                <a:lnTo>
                  <a:pt x="101305" y="142735"/>
                </a:lnTo>
                <a:lnTo>
                  <a:pt x="104047" y="139924"/>
                </a:lnTo>
                <a:lnTo>
                  <a:pt x="106669" y="137097"/>
                </a:lnTo>
                <a:lnTo>
                  <a:pt x="109210" y="134261"/>
                </a:lnTo>
                <a:lnTo>
                  <a:pt x="111698" y="129512"/>
                </a:lnTo>
                <a:lnTo>
                  <a:pt x="114150" y="123489"/>
                </a:lnTo>
                <a:lnTo>
                  <a:pt x="116579" y="116616"/>
                </a:lnTo>
                <a:lnTo>
                  <a:pt x="118197" y="111082"/>
                </a:lnTo>
                <a:lnTo>
                  <a:pt x="119277" y="106439"/>
                </a:lnTo>
                <a:lnTo>
                  <a:pt x="119996" y="102392"/>
                </a:lnTo>
                <a:lnTo>
                  <a:pt x="120477" y="98741"/>
                </a:lnTo>
                <a:lnTo>
                  <a:pt x="120796" y="95355"/>
                </a:lnTo>
                <a:lnTo>
                  <a:pt x="121310" y="87627"/>
                </a:lnTo>
                <a:lnTo>
                  <a:pt x="120558" y="86993"/>
                </a:lnTo>
                <a:lnTo>
                  <a:pt x="117606" y="86289"/>
                </a:lnTo>
                <a:lnTo>
                  <a:pt x="115708" y="86101"/>
                </a:lnTo>
                <a:lnTo>
                  <a:pt x="113649" y="85975"/>
                </a:lnTo>
                <a:lnTo>
                  <a:pt x="109244" y="85836"/>
                </a:lnTo>
                <a:lnTo>
                  <a:pt x="93793" y="85739"/>
                </a:lnTo>
                <a:lnTo>
                  <a:pt x="90308" y="86687"/>
                </a:lnTo>
                <a:lnTo>
                  <a:pt x="87190" y="88271"/>
                </a:lnTo>
                <a:lnTo>
                  <a:pt x="84318" y="90280"/>
                </a:lnTo>
                <a:lnTo>
                  <a:pt x="76893" y="95052"/>
                </a:lnTo>
                <a:lnTo>
                  <a:pt x="66776" y="101326"/>
                </a:lnTo>
                <a:lnTo>
                  <a:pt x="64359" y="103745"/>
                </a:lnTo>
                <a:lnTo>
                  <a:pt x="61160" y="107264"/>
                </a:lnTo>
                <a:lnTo>
                  <a:pt x="51188" y="118777"/>
                </a:lnTo>
                <a:lnTo>
                  <a:pt x="33399" y="139945"/>
                </a:lnTo>
                <a:lnTo>
                  <a:pt x="31789" y="143779"/>
                </a:lnTo>
                <a:lnTo>
                  <a:pt x="30714" y="148240"/>
                </a:lnTo>
                <a:lnTo>
                  <a:pt x="29999" y="153119"/>
                </a:lnTo>
                <a:lnTo>
                  <a:pt x="28728" y="156372"/>
                </a:lnTo>
                <a:lnTo>
                  <a:pt x="27087" y="158540"/>
                </a:lnTo>
                <a:lnTo>
                  <a:pt x="25199" y="159986"/>
                </a:lnTo>
                <a:lnTo>
                  <a:pt x="23940" y="161902"/>
                </a:lnTo>
                <a:lnTo>
                  <a:pt x="23102" y="164132"/>
                </a:lnTo>
                <a:lnTo>
                  <a:pt x="21754" y="170004"/>
                </a:lnTo>
                <a:lnTo>
                  <a:pt x="23688" y="173348"/>
                </a:lnTo>
                <a:lnTo>
                  <a:pt x="28567" y="18002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3" name="SMARTInkAnnotation102"/>
          <p:cNvSpPr/>
          <p:nvPr/>
        </p:nvSpPr>
        <p:spPr>
          <a:xfrm>
            <a:off x="6443662" y="4354935"/>
            <a:ext cx="18404" cy="25613"/>
          </a:xfrm>
          <a:custGeom>
            <a:avLst/>
            <a:gdLst/>
            <a:ahLst/>
            <a:cxnLst/>
            <a:rect l="0" t="0" r="0" b="0"/>
            <a:pathLst>
              <a:path w="18404" h="25613">
                <a:moveTo>
                  <a:pt x="14288" y="8468"/>
                </a:moveTo>
                <a:lnTo>
                  <a:pt x="14288" y="3917"/>
                </a:lnTo>
                <a:lnTo>
                  <a:pt x="15082" y="2576"/>
                </a:lnTo>
                <a:lnTo>
                  <a:pt x="16404" y="1682"/>
                </a:lnTo>
                <a:lnTo>
                  <a:pt x="18080" y="1087"/>
                </a:lnTo>
                <a:lnTo>
                  <a:pt x="18403" y="689"/>
                </a:lnTo>
                <a:lnTo>
                  <a:pt x="17825" y="425"/>
                </a:lnTo>
                <a:lnTo>
                  <a:pt x="14987" y="0"/>
                </a:lnTo>
                <a:lnTo>
                  <a:pt x="14754" y="917"/>
                </a:lnTo>
                <a:lnTo>
                  <a:pt x="14599" y="2481"/>
                </a:lnTo>
                <a:lnTo>
                  <a:pt x="14495" y="4477"/>
                </a:lnTo>
                <a:lnTo>
                  <a:pt x="13633" y="6760"/>
                </a:lnTo>
                <a:lnTo>
                  <a:pt x="12263" y="9234"/>
                </a:lnTo>
                <a:lnTo>
                  <a:pt x="8155" y="15498"/>
                </a:lnTo>
                <a:lnTo>
                  <a:pt x="7024" y="16965"/>
                </a:lnTo>
                <a:lnTo>
                  <a:pt x="0" y="2561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4" name="SMARTInkAnnotation103"/>
          <p:cNvSpPr/>
          <p:nvPr/>
        </p:nvSpPr>
        <p:spPr>
          <a:xfrm>
            <a:off x="6543702" y="4174807"/>
            <a:ext cx="171424" cy="77154"/>
          </a:xfrm>
          <a:custGeom>
            <a:avLst/>
            <a:gdLst/>
            <a:ahLst/>
            <a:cxnLst/>
            <a:rect l="0" t="0" r="0" b="0"/>
            <a:pathLst>
              <a:path w="171424" h="77154">
                <a:moveTo>
                  <a:pt x="14260" y="0"/>
                </a:moveTo>
                <a:lnTo>
                  <a:pt x="14260" y="28619"/>
                </a:lnTo>
                <a:lnTo>
                  <a:pt x="13467" y="31462"/>
                </a:lnTo>
                <a:lnTo>
                  <a:pt x="12144" y="34310"/>
                </a:lnTo>
                <a:lnTo>
                  <a:pt x="8110" y="41173"/>
                </a:lnTo>
                <a:lnTo>
                  <a:pt x="7779" y="42689"/>
                </a:lnTo>
                <a:lnTo>
                  <a:pt x="7558" y="44652"/>
                </a:lnTo>
                <a:lnTo>
                  <a:pt x="7412" y="46913"/>
                </a:lnTo>
                <a:lnTo>
                  <a:pt x="6519" y="49373"/>
                </a:lnTo>
                <a:lnTo>
                  <a:pt x="5130" y="51966"/>
                </a:lnTo>
                <a:lnTo>
                  <a:pt x="274" y="59537"/>
                </a:lnTo>
                <a:lnTo>
                  <a:pt x="174" y="60647"/>
                </a:lnTo>
                <a:lnTo>
                  <a:pt x="107" y="62339"/>
                </a:lnTo>
                <a:lnTo>
                  <a:pt x="0" y="67348"/>
                </a:lnTo>
                <a:lnTo>
                  <a:pt x="784" y="67759"/>
                </a:lnTo>
                <a:lnTo>
                  <a:pt x="6126" y="68472"/>
                </a:lnTo>
                <a:lnTo>
                  <a:pt x="20412" y="68566"/>
                </a:lnTo>
                <a:lnTo>
                  <a:pt x="100983" y="68580"/>
                </a:lnTo>
                <a:lnTo>
                  <a:pt x="104620" y="69533"/>
                </a:lnTo>
                <a:lnTo>
                  <a:pt x="108631" y="71120"/>
                </a:lnTo>
                <a:lnTo>
                  <a:pt x="112894" y="73131"/>
                </a:lnTo>
                <a:lnTo>
                  <a:pt x="116527" y="74472"/>
                </a:lnTo>
                <a:lnTo>
                  <a:pt x="119746" y="75366"/>
                </a:lnTo>
                <a:lnTo>
                  <a:pt x="122684" y="75961"/>
                </a:lnTo>
                <a:lnTo>
                  <a:pt x="126230" y="76359"/>
                </a:lnTo>
                <a:lnTo>
                  <a:pt x="130182" y="76623"/>
                </a:lnTo>
                <a:lnTo>
                  <a:pt x="138012" y="76917"/>
                </a:lnTo>
                <a:lnTo>
                  <a:pt x="147677" y="77083"/>
                </a:lnTo>
                <a:lnTo>
                  <a:pt x="171423" y="7715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5" name="SMARTInkAnnotation104"/>
          <p:cNvSpPr/>
          <p:nvPr/>
        </p:nvSpPr>
        <p:spPr>
          <a:xfrm>
            <a:off x="6679406" y="4140517"/>
            <a:ext cx="28576" cy="240031"/>
          </a:xfrm>
          <a:custGeom>
            <a:avLst/>
            <a:gdLst/>
            <a:ahLst/>
            <a:cxnLst/>
            <a:rect l="0" t="0" r="0" b="0"/>
            <a:pathLst>
              <a:path w="28576" h="240031">
                <a:moveTo>
                  <a:pt x="28575" y="0"/>
                </a:moveTo>
                <a:lnTo>
                  <a:pt x="24783" y="9102"/>
                </a:lnTo>
                <a:lnTo>
                  <a:pt x="23666" y="12736"/>
                </a:lnTo>
                <a:lnTo>
                  <a:pt x="22921" y="16111"/>
                </a:lnTo>
                <a:lnTo>
                  <a:pt x="22094" y="23353"/>
                </a:lnTo>
                <a:lnTo>
                  <a:pt x="21873" y="27951"/>
                </a:lnTo>
                <a:lnTo>
                  <a:pt x="21726" y="32922"/>
                </a:lnTo>
                <a:lnTo>
                  <a:pt x="21519" y="53570"/>
                </a:lnTo>
                <a:lnTo>
                  <a:pt x="20695" y="61431"/>
                </a:lnTo>
                <a:lnTo>
                  <a:pt x="19354" y="69529"/>
                </a:lnTo>
                <a:lnTo>
                  <a:pt x="17665" y="77785"/>
                </a:lnTo>
                <a:lnTo>
                  <a:pt x="16539" y="87100"/>
                </a:lnTo>
                <a:lnTo>
                  <a:pt x="15789" y="97119"/>
                </a:lnTo>
                <a:lnTo>
                  <a:pt x="15288" y="107609"/>
                </a:lnTo>
                <a:lnTo>
                  <a:pt x="14161" y="117459"/>
                </a:lnTo>
                <a:lnTo>
                  <a:pt x="12615" y="126884"/>
                </a:lnTo>
                <a:lnTo>
                  <a:pt x="10791" y="136024"/>
                </a:lnTo>
                <a:lnTo>
                  <a:pt x="8782" y="147833"/>
                </a:lnTo>
                <a:lnTo>
                  <a:pt x="4432" y="176193"/>
                </a:lnTo>
                <a:lnTo>
                  <a:pt x="2955" y="187947"/>
                </a:lnTo>
                <a:lnTo>
                  <a:pt x="1970" y="197688"/>
                </a:lnTo>
                <a:lnTo>
                  <a:pt x="876" y="212639"/>
                </a:lnTo>
                <a:lnTo>
                  <a:pt x="390" y="222459"/>
                </a:lnTo>
                <a:lnTo>
                  <a:pt x="173" y="22999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6" name="SMARTInkAnnotation105"/>
          <p:cNvSpPr/>
          <p:nvPr/>
        </p:nvSpPr>
        <p:spPr>
          <a:xfrm>
            <a:off x="4064793" y="4157767"/>
            <a:ext cx="1257301" cy="25614"/>
          </a:xfrm>
          <a:custGeom>
            <a:avLst/>
            <a:gdLst/>
            <a:ahLst/>
            <a:cxnLst/>
            <a:rect l="0" t="0" r="0" b="0"/>
            <a:pathLst>
              <a:path w="1257301" h="25614">
                <a:moveTo>
                  <a:pt x="0" y="25613"/>
                </a:moveTo>
                <a:lnTo>
                  <a:pt x="7585" y="21062"/>
                </a:lnTo>
                <a:lnTo>
                  <a:pt x="10613" y="19722"/>
                </a:lnTo>
                <a:lnTo>
                  <a:pt x="13425" y="18828"/>
                </a:lnTo>
                <a:lnTo>
                  <a:pt x="16095" y="18232"/>
                </a:lnTo>
                <a:lnTo>
                  <a:pt x="23293" y="17570"/>
                </a:lnTo>
                <a:lnTo>
                  <a:pt x="61029" y="17071"/>
                </a:lnTo>
                <a:lnTo>
                  <a:pt x="334795" y="17040"/>
                </a:lnTo>
                <a:lnTo>
                  <a:pt x="345435" y="16088"/>
                </a:lnTo>
                <a:lnTo>
                  <a:pt x="355702" y="14500"/>
                </a:lnTo>
                <a:lnTo>
                  <a:pt x="365722" y="12490"/>
                </a:lnTo>
                <a:lnTo>
                  <a:pt x="383515" y="10197"/>
                </a:lnTo>
                <a:lnTo>
                  <a:pt x="432918" y="5109"/>
                </a:lnTo>
                <a:lnTo>
                  <a:pt x="454506" y="5276"/>
                </a:lnTo>
                <a:lnTo>
                  <a:pt x="472867" y="7292"/>
                </a:lnTo>
                <a:lnTo>
                  <a:pt x="489075" y="10542"/>
                </a:lnTo>
                <a:lnTo>
                  <a:pt x="503851" y="12708"/>
                </a:lnTo>
                <a:lnTo>
                  <a:pt x="517669" y="14152"/>
                </a:lnTo>
                <a:lnTo>
                  <a:pt x="530850" y="15115"/>
                </a:lnTo>
                <a:lnTo>
                  <a:pt x="558196" y="16185"/>
                </a:lnTo>
                <a:lnTo>
                  <a:pt x="614558" y="16871"/>
                </a:lnTo>
                <a:lnTo>
                  <a:pt x="627987" y="15975"/>
                </a:lnTo>
                <a:lnTo>
                  <a:pt x="640908" y="14425"/>
                </a:lnTo>
                <a:lnTo>
                  <a:pt x="653491" y="12439"/>
                </a:lnTo>
                <a:lnTo>
                  <a:pt x="665848" y="11115"/>
                </a:lnTo>
                <a:lnTo>
                  <a:pt x="678055" y="10233"/>
                </a:lnTo>
                <a:lnTo>
                  <a:pt x="690162" y="9644"/>
                </a:lnTo>
                <a:lnTo>
                  <a:pt x="716314" y="8991"/>
                </a:lnTo>
                <a:lnTo>
                  <a:pt x="929710" y="8469"/>
                </a:lnTo>
                <a:lnTo>
                  <a:pt x="942863" y="7516"/>
                </a:lnTo>
                <a:lnTo>
                  <a:pt x="955600" y="5928"/>
                </a:lnTo>
                <a:lnTo>
                  <a:pt x="968061" y="3917"/>
                </a:lnTo>
                <a:lnTo>
                  <a:pt x="980337" y="2577"/>
                </a:lnTo>
                <a:lnTo>
                  <a:pt x="992489" y="1683"/>
                </a:lnTo>
                <a:lnTo>
                  <a:pt x="1016575" y="690"/>
                </a:lnTo>
                <a:lnTo>
                  <a:pt x="1064376" y="52"/>
                </a:lnTo>
                <a:lnTo>
                  <a:pt x="1076297" y="0"/>
                </a:lnTo>
                <a:lnTo>
                  <a:pt x="1088213" y="918"/>
                </a:lnTo>
                <a:lnTo>
                  <a:pt x="1100125" y="2482"/>
                </a:lnTo>
                <a:lnTo>
                  <a:pt x="1112035" y="4477"/>
                </a:lnTo>
                <a:lnTo>
                  <a:pt x="1122357" y="5807"/>
                </a:lnTo>
                <a:lnTo>
                  <a:pt x="1131620" y="6695"/>
                </a:lnTo>
                <a:lnTo>
                  <a:pt x="1140176" y="7285"/>
                </a:lnTo>
                <a:lnTo>
                  <a:pt x="1158149" y="7943"/>
                </a:lnTo>
                <a:lnTo>
                  <a:pt x="1210278" y="8437"/>
                </a:lnTo>
                <a:lnTo>
                  <a:pt x="1257300" y="8468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7" name="SMARTInkAnnotation106"/>
          <p:cNvSpPr/>
          <p:nvPr/>
        </p:nvSpPr>
        <p:spPr>
          <a:xfrm>
            <a:off x="4057650" y="4371975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3792" y="51435"/>
                </a:lnTo>
                <a:lnTo>
                  <a:pt x="5703" y="50482"/>
                </a:lnTo>
                <a:lnTo>
                  <a:pt x="7771" y="48895"/>
                </a:lnTo>
                <a:lnTo>
                  <a:pt x="9943" y="46884"/>
                </a:lnTo>
                <a:lnTo>
                  <a:pt x="12185" y="45543"/>
                </a:lnTo>
                <a:lnTo>
                  <a:pt x="16792" y="44054"/>
                </a:lnTo>
                <a:lnTo>
                  <a:pt x="19926" y="42704"/>
                </a:lnTo>
                <a:lnTo>
                  <a:pt x="23603" y="40852"/>
                </a:lnTo>
                <a:lnTo>
                  <a:pt x="27641" y="38665"/>
                </a:lnTo>
                <a:lnTo>
                  <a:pt x="31921" y="37206"/>
                </a:lnTo>
                <a:lnTo>
                  <a:pt x="36362" y="36234"/>
                </a:lnTo>
                <a:lnTo>
                  <a:pt x="40909" y="35586"/>
                </a:lnTo>
                <a:lnTo>
                  <a:pt x="45529" y="34201"/>
                </a:lnTo>
                <a:lnTo>
                  <a:pt x="50196" y="32326"/>
                </a:lnTo>
                <a:lnTo>
                  <a:pt x="54895" y="30123"/>
                </a:lnTo>
                <a:lnTo>
                  <a:pt x="66467" y="25135"/>
                </a:lnTo>
                <a:lnTo>
                  <a:pt x="72886" y="22472"/>
                </a:lnTo>
                <a:lnTo>
                  <a:pt x="78753" y="20696"/>
                </a:lnTo>
                <a:lnTo>
                  <a:pt x="84252" y="19512"/>
                </a:lnTo>
                <a:lnTo>
                  <a:pt x="89505" y="18723"/>
                </a:lnTo>
                <a:lnTo>
                  <a:pt x="94595" y="18197"/>
                </a:lnTo>
                <a:lnTo>
                  <a:pt x="99576" y="17846"/>
                </a:lnTo>
                <a:lnTo>
                  <a:pt x="104484" y="17612"/>
                </a:lnTo>
                <a:lnTo>
                  <a:pt x="109343" y="16504"/>
                </a:lnTo>
                <a:lnTo>
                  <a:pt x="114171" y="14813"/>
                </a:lnTo>
                <a:lnTo>
                  <a:pt x="118976" y="12732"/>
                </a:lnTo>
                <a:lnTo>
                  <a:pt x="123767" y="11346"/>
                </a:lnTo>
                <a:lnTo>
                  <a:pt x="128549" y="10421"/>
                </a:lnTo>
                <a:lnTo>
                  <a:pt x="133324" y="9805"/>
                </a:lnTo>
                <a:lnTo>
                  <a:pt x="138095" y="8442"/>
                </a:lnTo>
                <a:lnTo>
                  <a:pt x="142863" y="6580"/>
                </a:lnTo>
                <a:lnTo>
                  <a:pt x="147630" y="4387"/>
                </a:lnTo>
                <a:lnTo>
                  <a:pt x="151601" y="2925"/>
                </a:lnTo>
                <a:lnTo>
                  <a:pt x="155042" y="1949"/>
                </a:lnTo>
                <a:lnTo>
                  <a:pt x="158130" y="1299"/>
                </a:lnTo>
                <a:lnTo>
                  <a:pt x="160983" y="866"/>
                </a:lnTo>
                <a:lnTo>
                  <a:pt x="163677" y="57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8" name="SMARTInkAnnotation107"/>
          <p:cNvSpPr/>
          <p:nvPr/>
        </p:nvSpPr>
        <p:spPr>
          <a:xfrm>
            <a:off x="4271999" y="4252065"/>
            <a:ext cx="228564" cy="253096"/>
          </a:xfrm>
          <a:custGeom>
            <a:avLst/>
            <a:gdLst/>
            <a:ahLst/>
            <a:cxnLst/>
            <a:rect l="0" t="0" r="0" b="0"/>
            <a:pathLst>
              <a:path w="228564" h="253096">
                <a:moveTo>
                  <a:pt x="49969" y="8467"/>
                </a:moveTo>
                <a:lnTo>
                  <a:pt x="62970" y="8467"/>
                </a:lnTo>
                <a:lnTo>
                  <a:pt x="67918" y="5927"/>
                </a:lnTo>
                <a:lnTo>
                  <a:pt x="74615" y="2576"/>
                </a:lnTo>
                <a:lnTo>
                  <a:pt x="80238" y="1087"/>
                </a:lnTo>
                <a:lnTo>
                  <a:pt x="83642" y="689"/>
                </a:lnTo>
                <a:lnTo>
                  <a:pt x="87500" y="425"/>
                </a:lnTo>
                <a:lnTo>
                  <a:pt x="96018" y="130"/>
                </a:lnTo>
                <a:lnTo>
                  <a:pt x="105096" y="0"/>
                </a:lnTo>
                <a:lnTo>
                  <a:pt x="108945" y="917"/>
                </a:lnTo>
                <a:lnTo>
                  <a:pt x="115340" y="4477"/>
                </a:lnTo>
                <a:lnTo>
                  <a:pt x="127194" y="11836"/>
                </a:lnTo>
                <a:lnTo>
                  <a:pt x="134033" y="14727"/>
                </a:lnTo>
                <a:lnTo>
                  <a:pt x="136969" y="15498"/>
                </a:lnTo>
                <a:lnTo>
                  <a:pt x="142346" y="18895"/>
                </a:lnTo>
                <a:lnTo>
                  <a:pt x="147382" y="23579"/>
                </a:lnTo>
                <a:lnTo>
                  <a:pt x="152266" y="28836"/>
                </a:lnTo>
                <a:lnTo>
                  <a:pt x="153886" y="32524"/>
                </a:lnTo>
                <a:lnTo>
                  <a:pt x="154966" y="36888"/>
                </a:lnTo>
                <a:lnTo>
                  <a:pt x="155686" y="41702"/>
                </a:lnTo>
                <a:lnTo>
                  <a:pt x="158603" y="49591"/>
                </a:lnTo>
                <a:lnTo>
                  <a:pt x="160492" y="53028"/>
                </a:lnTo>
                <a:lnTo>
                  <a:pt x="161751" y="57225"/>
                </a:lnTo>
                <a:lnTo>
                  <a:pt x="162590" y="61927"/>
                </a:lnTo>
                <a:lnTo>
                  <a:pt x="163150" y="66967"/>
                </a:lnTo>
                <a:lnTo>
                  <a:pt x="163523" y="71280"/>
                </a:lnTo>
                <a:lnTo>
                  <a:pt x="163938" y="78612"/>
                </a:lnTo>
                <a:lnTo>
                  <a:pt x="164122" y="87585"/>
                </a:lnTo>
                <a:lnTo>
                  <a:pt x="164171" y="92645"/>
                </a:lnTo>
                <a:lnTo>
                  <a:pt x="163410" y="97923"/>
                </a:lnTo>
                <a:lnTo>
                  <a:pt x="162109" y="103347"/>
                </a:lnTo>
                <a:lnTo>
                  <a:pt x="160449" y="108868"/>
                </a:lnTo>
                <a:lnTo>
                  <a:pt x="158547" y="114454"/>
                </a:lnTo>
                <a:lnTo>
                  <a:pt x="156486" y="120082"/>
                </a:lnTo>
                <a:lnTo>
                  <a:pt x="152079" y="131417"/>
                </a:lnTo>
                <a:lnTo>
                  <a:pt x="147475" y="142804"/>
                </a:lnTo>
                <a:lnTo>
                  <a:pt x="145135" y="147555"/>
                </a:lnTo>
                <a:lnTo>
                  <a:pt x="140420" y="155374"/>
                </a:lnTo>
                <a:lnTo>
                  <a:pt x="137257" y="159745"/>
                </a:lnTo>
                <a:lnTo>
                  <a:pt x="133561" y="164565"/>
                </a:lnTo>
                <a:lnTo>
                  <a:pt x="129510" y="169682"/>
                </a:lnTo>
                <a:lnTo>
                  <a:pt x="126015" y="174999"/>
                </a:lnTo>
                <a:lnTo>
                  <a:pt x="122891" y="180448"/>
                </a:lnTo>
                <a:lnTo>
                  <a:pt x="120016" y="185986"/>
                </a:lnTo>
                <a:lnTo>
                  <a:pt x="116510" y="190631"/>
                </a:lnTo>
                <a:lnTo>
                  <a:pt x="112587" y="194679"/>
                </a:lnTo>
                <a:lnTo>
                  <a:pt x="108383" y="198332"/>
                </a:lnTo>
                <a:lnTo>
                  <a:pt x="103993" y="202671"/>
                </a:lnTo>
                <a:lnTo>
                  <a:pt x="99479" y="207469"/>
                </a:lnTo>
                <a:lnTo>
                  <a:pt x="94882" y="212572"/>
                </a:lnTo>
                <a:lnTo>
                  <a:pt x="90230" y="216928"/>
                </a:lnTo>
                <a:lnTo>
                  <a:pt x="85541" y="220783"/>
                </a:lnTo>
                <a:lnTo>
                  <a:pt x="80827" y="224306"/>
                </a:lnTo>
                <a:lnTo>
                  <a:pt x="76098" y="227608"/>
                </a:lnTo>
                <a:lnTo>
                  <a:pt x="66609" y="233816"/>
                </a:lnTo>
                <a:lnTo>
                  <a:pt x="62650" y="236804"/>
                </a:lnTo>
                <a:lnTo>
                  <a:pt x="56134" y="242666"/>
                </a:lnTo>
                <a:lnTo>
                  <a:pt x="52492" y="244609"/>
                </a:lnTo>
                <a:lnTo>
                  <a:pt x="48476" y="245905"/>
                </a:lnTo>
                <a:lnTo>
                  <a:pt x="44211" y="246770"/>
                </a:lnTo>
                <a:lnTo>
                  <a:pt x="37356" y="250269"/>
                </a:lnTo>
                <a:lnTo>
                  <a:pt x="34417" y="252536"/>
                </a:lnTo>
                <a:lnTo>
                  <a:pt x="31663" y="253095"/>
                </a:lnTo>
                <a:lnTo>
                  <a:pt x="29034" y="252515"/>
                </a:lnTo>
                <a:lnTo>
                  <a:pt x="23996" y="250283"/>
                </a:lnTo>
                <a:lnTo>
                  <a:pt x="19111" y="249291"/>
                </a:lnTo>
                <a:lnTo>
                  <a:pt x="14295" y="248850"/>
                </a:lnTo>
                <a:lnTo>
                  <a:pt x="11898" y="248732"/>
                </a:lnTo>
                <a:lnTo>
                  <a:pt x="9507" y="247702"/>
                </a:lnTo>
                <a:lnTo>
                  <a:pt x="4734" y="244016"/>
                </a:lnTo>
                <a:lnTo>
                  <a:pt x="3144" y="241700"/>
                </a:lnTo>
                <a:lnTo>
                  <a:pt x="2083" y="239203"/>
                </a:lnTo>
                <a:lnTo>
                  <a:pt x="905" y="233889"/>
                </a:lnTo>
                <a:lnTo>
                  <a:pt x="382" y="228352"/>
                </a:lnTo>
                <a:lnTo>
                  <a:pt x="149" y="222716"/>
                </a:lnTo>
                <a:lnTo>
                  <a:pt x="46" y="217037"/>
                </a:lnTo>
                <a:lnTo>
                  <a:pt x="0" y="211337"/>
                </a:lnTo>
                <a:lnTo>
                  <a:pt x="1575" y="208484"/>
                </a:lnTo>
                <a:lnTo>
                  <a:pt x="7559" y="202774"/>
                </a:lnTo>
                <a:lnTo>
                  <a:pt x="13394" y="197061"/>
                </a:lnTo>
                <a:lnTo>
                  <a:pt x="18632" y="191347"/>
                </a:lnTo>
                <a:lnTo>
                  <a:pt x="23606" y="185632"/>
                </a:lnTo>
                <a:lnTo>
                  <a:pt x="30579" y="179917"/>
                </a:lnTo>
                <a:lnTo>
                  <a:pt x="34661" y="177060"/>
                </a:lnTo>
                <a:lnTo>
                  <a:pt x="38970" y="174202"/>
                </a:lnTo>
                <a:lnTo>
                  <a:pt x="47991" y="168488"/>
                </a:lnTo>
                <a:lnTo>
                  <a:pt x="61995" y="159915"/>
                </a:lnTo>
                <a:lnTo>
                  <a:pt x="66718" y="158010"/>
                </a:lnTo>
                <a:lnTo>
                  <a:pt x="71454" y="156740"/>
                </a:lnTo>
                <a:lnTo>
                  <a:pt x="76198" y="155893"/>
                </a:lnTo>
                <a:lnTo>
                  <a:pt x="80950" y="154376"/>
                </a:lnTo>
                <a:lnTo>
                  <a:pt x="85704" y="152412"/>
                </a:lnTo>
                <a:lnTo>
                  <a:pt x="90461" y="150151"/>
                </a:lnTo>
                <a:lnTo>
                  <a:pt x="96014" y="148643"/>
                </a:lnTo>
                <a:lnTo>
                  <a:pt x="102097" y="147638"/>
                </a:lnTo>
                <a:lnTo>
                  <a:pt x="113619" y="146521"/>
                </a:lnTo>
                <a:lnTo>
                  <a:pt x="121385" y="146024"/>
                </a:lnTo>
                <a:lnTo>
                  <a:pt x="126155" y="146845"/>
                </a:lnTo>
                <a:lnTo>
                  <a:pt x="131716" y="148344"/>
                </a:lnTo>
                <a:lnTo>
                  <a:pt x="137805" y="150296"/>
                </a:lnTo>
                <a:lnTo>
                  <a:pt x="142657" y="152549"/>
                </a:lnTo>
                <a:lnTo>
                  <a:pt x="146687" y="155005"/>
                </a:lnTo>
                <a:lnTo>
                  <a:pt x="150167" y="157594"/>
                </a:lnTo>
                <a:lnTo>
                  <a:pt x="156455" y="163130"/>
                </a:lnTo>
                <a:lnTo>
                  <a:pt x="174026" y="179441"/>
                </a:lnTo>
                <a:lnTo>
                  <a:pt x="181092" y="186268"/>
                </a:lnTo>
                <a:lnTo>
                  <a:pt x="186597" y="191771"/>
                </a:lnTo>
                <a:lnTo>
                  <a:pt x="191061" y="196392"/>
                </a:lnTo>
                <a:lnTo>
                  <a:pt x="198137" y="204067"/>
                </a:lnTo>
                <a:lnTo>
                  <a:pt x="203928" y="210653"/>
                </a:lnTo>
                <a:lnTo>
                  <a:pt x="216549" y="225546"/>
                </a:lnTo>
                <a:lnTo>
                  <a:pt x="218966" y="227481"/>
                </a:lnTo>
                <a:lnTo>
                  <a:pt x="225367" y="230205"/>
                </a:lnTo>
                <a:lnTo>
                  <a:pt x="228563" y="23135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99" name="SMARTInkAnnotation108"/>
          <p:cNvSpPr/>
          <p:nvPr/>
        </p:nvSpPr>
        <p:spPr>
          <a:xfrm>
            <a:off x="4579467" y="4277678"/>
            <a:ext cx="142514" cy="282893"/>
          </a:xfrm>
          <a:custGeom>
            <a:avLst/>
            <a:gdLst/>
            <a:ahLst/>
            <a:cxnLst/>
            <a:rect l="0" t="0" r="0" b="0"/>
            <a:pathLst>
              <a:path w="142514" h="282893">
                <a:moveTo>
                  <a:pt x="71114" y="0"/>
                </a:moveTo>
                <a:lnTo>
                  <a:pt x="64963" y="0"/>
                </a:lnTo>
                <a:lnTo>
                  <a:pt x="64632" y="952"/>
                </a:lnTo>
                <a:lnTo>
                  <a:pt x="64029" y="8730"/>
                </a:lnTo>
                <a:lnTo>
                  <a:pt x="63996" y="12770"/>
                </a:lnTo>
                <a:lnTo>
                  <a:pt x="63193" y="15180"/>
                </a:lnTo>
                <a:lnTo>
                  <a:pt x="60186" y="20399"/>
                </a:lnTo>
                <a:lnTo>
                  <a:pt x="59066" y="24077"/>
                </a:lnTo>
                <a:lnTo>
                  <a:pt x="58319" y="28433"/>
                </a:lnTo>
                <a:lnTo>
                  <a:pt x="57822" y="33243"/>
                </a:lnTo>
                <a:lnTo>
                  <a:pt x="55903" y="37402"/>
                </a:lnTo>
                <a:lnTo>
                  <a:pt x="53036" y="41127"/>
                </a:lnTo>
                <a:lnTo>
                  <a:pt x="49536" y="44562"/>
                </a:lnTo>
                <a:lnTo>
                  <a:pt x="47204" y="48758"/>
                </a:lnTo>
                <a:lnTo>
                  <a:pt x="45649" y="53460"/>
                </a:lnTo>
                <a:lnTo>
                  <a:pt x="44613" y="58500"/>
                </a:lnTo>
                <a:lnTo>
                  <a:pt x="42334" y="63765"/>
                </a:lnTo>
                <a:lnTo>
                  <a:pt x="39227" y="69180"/>
                </a:lnTo>
                <a:lnTo>
                  <a:pt x="35569" y="74695"/>
                </a:lnTo>
                <a:lnTo>
                  <a:pt x="32335" y="80276"/>
                </a:lnTo>
                <a:lnTo>
                  <a:pt x="29387" y="85902"/>
                </a:lnTo>
                <a:lnTo>
                  <a:pt x="26628" y="91558"/>
                </a:lnTo>
                <a:lnTo>
                  <a:pt x="23994" y="97234"/>
                </a:lnTo>
                <a:lnTo>
                  <a:pt x="18951" y="108620"/>
                </a:lnTo>
                <a:lnTo>
                  <a:pt x="17289" y="114323"/>
                </a:lnTo>
                <a:lnTo>
                  <a:pt x="16180" y="120030"/>
                </a:lnTo>
                <a:lnTo>
                  <a:pt x="15442" y="125740"/>
                </a:lnTo>
                <a:lnTo>
                  <a:pt x="14155" y="131452"/>
                </a:lnTo>
                <a:lnTo>
                  <a:pt x="12504" y="137164"/>
                </a:lnTo>
                <a:lnTo>
                  <a:pt x="10609" y="142878"/>
                </a:lnTo>
                <a:lnTo>
                  <a:pt x="9346" y="149544"/>
                </a:lnTo>
                <a:lnTo>
                  <a:pt x="8504" y="156846"/>
                </a:lnTo>
                <a:lnTo>
                  <a:pt x="7943" y="164571"/>
                </a:lnTo>
                <a:lnTo>
                  <a:pt x="6775" y="171626"/>
                </a:lnTo>
                <a:lnTo>
                  <a:pt x="5202" y="178235"/>
                </a:lnTo>
                <a:lnTo>
                  <a:pt x="3361" y="184546"/>
                </a:lnTo>
                <a:lnTo>
                  <a:pt x="2133" y="190658"/>
                </a:lnTo>
                <a:lnTo>
                  <a:pt x="1313" y="196637"/>
                </a:lnTo>
                <a:lnTo>
                  <a:pt x="768" y="202529"/>
                </a:lnTo>
                <a:lnTo>
                  <a:pt x="404" y="207409"/>
                </a:lnTo>
                <a:lnTo>
                  <a:pt x="0" y="215372"/>
                </a:lnTo>
                <a:lnTo>
                  <a:pt x="685" y="218828"/>
                </a:lnTo>
                <a:lnTo>
                  <a:pt x="3564" y="225209"/>
                </a:lnTo>
                <a:lnTo>
                  <a:pt x="7490" y="233760"/>
                </a:lnTo>
                <a:lnTo>
                  <a:pt x="9648" y="238707"/>
                </a:lnTo>
                <a:lnTo>
                  <a:pt x="12046" y="246745"/>
                </a:lnTo>
                <a:lnTo>
                  <a:pt x="12685" y="250221"/>
                </a:lnTo>
                <a:lnTo>
                  <a:pt x="14699" y="253491"/>
                </a:lnTo>
                <a:lnTo>
                  <a:pt x="17629" y="256624"/>
                </a:lnTo>
                <a:lnTo>
                  <a:pt x="26153" y="263945"/>
                </a:lnTo>
                <a:lnTo>
                  <a:pt x="28440" y="264545"/>
                </a:lnTo>
                <a:lnTo>
                  <a:pt x="31552" y="264946"/>
                </a:lnTo>
                <a:lnTo>
                  <a:pt x="35214" y="265213"/>
                </a:lnTo>
                <a:lnTo>
                  <a:pt x="38450" y="266343"/>
                </a:lnTo>
                <a:lnTo>
                  <a:pt x="41401" y="268049"/>
                </a:lnTo>
                <a:lnTo>
                  <a:pt x="44161" y="270139"/>
                </a:lnTo>
                <a:lnTo>
                  <a:pt x="47589" y="270580"/>
                </a:lnTo>
                <a:lnTo>
                  <a:pt x="51462" y="269921"/>
                </a:lnTo>
                <a:lnTo>
                  <a:pt x="55631" y="268530"/>
                </a:lnTo>
                <a:lnTo>
                  <a:pt x="59205" y="267602"/>
                </a:lnTo>
                <a:lnTo>
                  <a:pt x="62381" y="266984"/>
                </a:lnTo>
                <a:lnTo>
                  <a:pt x="65292" y="266572"/>
                </a:lnTo>
                <a:lnTo>
                  <a:pt x="68820" y="265344"/>
                </a:lnTo>
                <a:lnTo>
                  <a:pt x="72760" y="263573"/>
                </a:lnTo>
                <a:lnTo>
                  <a:pt x="76974" y="261441"/>
                </a:lnTo>
                <a:lnTo>
                  <a:pt x="80576" y="259066"/>
                </a:lnTo>
                <a:lnTo>
                  <a:pt x="83773" y="256530"/>
                </a:lnTo>
                <a:lnTo>
                  <a:pt x="105982" y="236515"/>
                </a:lnTo>
                <a:lnTo>
                  <a:pt x="111822" y="231020"/>
                </a:lnTo>
                <a:lnTo>
                  <a:pt x="116509" y="226402"/>
                </a:lnTo>
                <a:lnTo>
                  <a:pt x="120428" y="222372"/>
                </a:lnTo>
                <a:lnTo>
                  <a:pt x="123834" y="217781"/>
                </a:lnTo>
                <a:lnTo>
                  <a:pt x="126898" y="212814"/>
                </a:lnTo>
                <a:lnTo>
                  <a:pt x="129735" y="207598"/>
                </a:lnTo>
                <a:lnTo>
                  <a:pt x="132419" y="203169"/>
                </a:lnTo>
                <a:lnTo>
                  <a:pt x="135003" y="199263"/>
                </a:lnTo>
                <a:lnTo>
                  <a:pt x="137520" y="195707"/>
                </a:lnTo>
                <a:lnTo>
                  <a:pt x="140315" y="189216"/>
                </a:lnTo>
                <a:lnTo>
                  <a:pt x="141558" y="183155"/>
                </a:lnTo>
                <a:lnTo>
                  <a:pt x="142257" y="174389"/>
                </a:lnTo>
                <a:lnTo>
                  <a:pt x="142464" y="165759"/>
                </a:lnTo>
                <a:lnTo>
                  <a:pt x="142513" y="160030"/>
                </a:lnTo>
                <a:lnTo>
                  <a:pt x="141732" y="158122"/>
                </a:lnTo>
                <a:lnTo>
                  <a:pt x="140418" y="156849"/>
                </a:lnTo>
                <a:lnTo>
                  <a:pt x="138748" y="156001"/>
                </a:lnTo>
                <a:lnTo>
                  <a:pt x="134776" y="155058"/>
                </a:lnTo>
                <a:lnTo>
                  <a:pt x="130365" y="154639"/>
                </a:lnTo>
                <a:lnTo>
                  <a:pt x="125758" y="154453"/>
                </a:lnTo>
                <a:lnTo>
                  <a:pt x="121831" y="155356"/>
                </a:lnTo>
                <a:lnTo>
                  <a:pt x="116832" y="156911"/>
                </a:lnTo>
                <a:lnTo>
                  <a:pt x="111118" y="158900"/>
                </a:lnTo>
                <a:lnTo>
                  <a:pt x="106514" y="160225"/>
                </a:lnTo>
                <a:lnTo>
                  <a:pt x="102652" y="161109"/>
                </a:lnTo>
                <a:lnTo>
                  <a:pt x="99283" y="161699"/>
                </a:lnTo>
                <a:lnTo>
                  <a:pt x="96243" y="163996"/>
                </a:lnTo>
                <a:lnTo>
                  <a:pt x="93423" y="167433"/>
                </a:lnTo>
                <a:lnTo>
                  <a:pt x="90749" y="171629"/>
                </a:lnTo>
                <a:lnTo>
                  <a:pt x="87379" y="175380"/>
                </a:lnTo>
                <a:lnTo>
                  <a:pt x="83545" y="178832"/>
                </a:lnTo>
                <a:lnTo>
                  <a:pt x="79402" y="182086"/>
                </a:lnTo>
                <a:lnTo>
                  <a:pt x="75845" y="185208"/>
                </a:lnTo>
                <a:lnTo>
                  <a:pt x="72681" y="188242"/>
                </a:lnTo>
                <a:lnTo>
                  <a:pt x="69777" y="191217"/>
                </a:lnTo>
                <a:lnTo>
                  <a:pt x="67048" y="195105"/>
                </a:lnTo>
                <a:lnTo>
                  <a:pt x="64435" y="199602"/>
                </a:lnTo>
                <a:lnTo>
                  <a:pt x="61898" y="204506"/>
                </a:lnTo>
                <a:lnTo>
                  <a:pt x="59414" y="208727"/>
                </a:lnTo>
                <a:lnTo>
                  <a:pt x="56965" y="212494"/>
                </a:lnTo>
                <a:lnTo>
                  <a:pt x="54537" y="215957"/>
                </a:lnTo>
                <a:lnTo>
                  <a:pt x="51331" y="220171"/>
                </a:lnTo>
                <a:lnTo>
                  <a:pt x="43536" y="229934"/>
                </a:lnTo>
                <a:lnTo>
                  <a:pt x="40823" y="234251"/>
                </a:lnTo>
                <a:lnTo>
                  <a:pt x="36210" y="244879"/>
                </a:lnTo>
                <a:lnTo>
                  <a:pt x="32318" y="251075"/>
                </a:lnTo>
                <a:lnTo>
                  <a:pt x="30059" y="257004"/>
                </a:lnTo>
                <a:lnTo>
                  <a:pt x="29456" y="259918"/>
                </a:lnTo>
                <a:lnTo>
                  <a:pt x="29849" y="262814"/>
                </a:lnTo>
                <a:lnTo>
                  <a:pt x="33399" y="270487"/>
                </a:lnTo>
                <a:lnTo>
                  <a:pt x="34508" y="272616"/>
                </a:lnTo>
                <a:lnTo>
                  <a:pt x="37117" y="276102"/>
                </a:lnTo>
                <a:lnTo>
                  <a:pt x="42539" y="2828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0" name="SMARTInkAnnotation109"/>
          <p:cNvSpPr/>
          <p:nvPr/>
        </p:nvSpPr>
        <p:spPr>
          <a:xfrm>
            <a:off x="4836318" y="4474845"/>
            <a:ext cx="28576" cy="25718"/>
          </a:xfrm>
          <a:custGeom>
            <a:avLst/>
            <a:gdLst/>
            <a:ahLst/>
            <a:cxnLst/>
            <a:rect l="0" t="0" r="0" b="0"/>
            <a:pathLst>
              <a:path w="28576" h="25718">
                <a:moveTo>
                  <a:pt x="0" y="25717"/>
                </a:moveTo>
                <a:lnTo>
                  <a:pt x="13269" y="9795"/>
                </a:lnTo>
                <a:lnTo>
                  <a:pt x="15196" y="8435"/>
                </a:lnTo>
                <a:lnTo>
                  <a:pt x="26500" y="1298"/>
                </a:lnTo>
                <a:lnTo>
                  <a:pt x="285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1" name="SMARTInkAnnotation110"/>
          <p:cNvSpPr/>
          <p:nvPr/>
        </p:nvSpPr>
        <p:spPr>
          <a:xfrm>
            <a:off x="4936332" y="4286250"/>
            <a:ext cx="128587" cy="68581"/>
          </a:xfrm>
          <a:custGeom>
            <a:avLst/>
            <a:gdLst/>
            <a:ahLst/>
            <a:cxnLst/>
            <a:rect l="0" t="0" r="0" b="0"/>
            <a:pathLst>
              <a:path w="128587" h="68581">
                <a:moveTo>
                  <a:pt x="14286" y="0"/>
                </a:moveTo>
                <a:lnTo>
                  <a:pt x="20437" y="0"/>
                </a:lnTo>
                <a:lnTo>
                  <a:pt x="20768" y="952"/>
                </a:lnTo>
                <a:lnTo>
                  <a:pt x="20989" y="2540"/>
                </a:lnTo>
                <a:lnTo>
                  <a:pt x="21405" y="8219"/>
                </a:lnTo>
                <a:lnTo>
                  <a:pt x="21430" y="24164"/>
                </a:lnTo>
                <a:lnTo>
                  <a:pt x="20636" y="25634"/>
                </a:lnTo>
                <a:lnTo>
                  <a:pt x="19313" y="27567"/>
                </a:lnTo>
                <a:lnTo>
                  <a:pt x="17638" y="29808"/>
                </a:lnTo>
                <a:lnTo>
                  <a:pt x="16521" y="32255"/>
                </a:lnTo>
                <a:lnTo>
                  <a:pt x="15776" y="34838"/>
                </a:lnTo>
                <a:lnTo>
                  <a:pt x="15280" y="37513"/>
                </a:lnTo>
                <a:lnTo>
                  <a:pt x="14155" y="40248"/>
                </a:lnTo>
                <a:lnTo>
                  <a:pt x="12612" y="43025"/>
                </a:lnTo>
                <a:lnTo>
                  <a:pt x="10788" y="45828"/>
                </a:lnTo>
                <a:lnTo>
                  <a:pt x="8780" y="48650"/>
                </a:lnTo>
                <a:lnTo>
                  <a:pt x="6647" y="51483"/>
                </a:lnTo>
                <a:lnTo>
                  <a:pt x="34" y="59964"/>
                </a:lnTo>
                <a:lnTo>
                  <a:pt x="0" y="68475"/>
                </a:lnTo>
                <a:lnTo>
                  <a:pt x="3792" y="68549"/>
                </a:lnTo>
                <a:lnTo>
                  <a:pt x="128586" y="6858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2" name="SMARTInkAnnotation111"/>
          <p:cNvSpPr/>
          <p:nvPr/>
        </p:nvSpPr>
        <p:spPr>
          <a:xfrm>
            <a:off x="5050631" y="4269105"/>
            <a:ext cx="14288" cy="231458"/>
          </a:xfrm>
          <a:custGeom>
            <a:avLst/>
            <a:gdLst/>
            <a:ahLst/>
            <a:cxnLst/>
            <a:rect l="0" t="0" r="0" b="0"/>
            <a:pathLst>
              <a:path w="14288" h="231458">
                <a:moveTo>
                  <a:pt x="14287" y="0"/>
                </a:moveTo>
                <a:lnTo>
                  <a:pt x="7169" y="0"/>
                </a:lnTo>
                <a:lnTo>
                  <a:pt x="7144" y="181609"/>
                </a:lnTo>
                <a:lnTo>
                  <a:pt x="6351" y="188700"/>
                </a:lnTo>
                <a:lnTo>
                  <a:pt x="5027" y="195333"/>
                </a:lnTo>
                <a:lnTo>
                  <a:pt x="3352" y="201659"/>
                </a:lnTo>
                <a:lnTo>
                  <a:pt x="2234" y="207782"/>
                </a:lnTo>
                <a:lnTo>
                  <a:pt x="1490" y="21376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3" name="SMARTInkAnnotation112"/>
          <p:cNvSpPr/>
          <p:nvPr/>
        </p:nvSpPr>
        <p:spPr>
          <a:xfrm>
            <a:off x="3914803" y="4774883"/>
            <a:ext cx="164271" cy="351473"/>
          </a:xfrm>
          <a:custGeom>
            <a:avLst/>
            <a:gdLst/>
            <a:ahLst/>
            <a:cxnLst/>
            <a:rect l="0" t="0" r="0" b="0"/>
            <a:pathLst>
              <a:path w="164271" h="351473">
                <a:moveTo>
                  <a:pt x="157134" y="34290"/>
                </a:moveTo>
                <a:lnTo>
                  <a:pt x="157134" y="26070"/>
                </a:lnTo>
                <a:lnTo>
                  <a:pt x="153342" y="25822"/>
                </a:lnTo>
                <a:lnTo>
                  <a:pt x="152225" y="24834"/>
                </a:lnTo>
                <a:lnTo>
                  <a:pt x="151480" y="23224"/>
                </a:lnTo>
                <a:lnTo>
                  <a:pt x="150983" y="21197"/>
                </a:lnTo>
                <a:lnTo>
                  <a:pt x="149859" y="19846"/>
                </a:lnTo>
                <a:lnTo>
                  <a:pt x="148316" y="18946"/>
                </a:lnTo>
                <a:lnTo>
                  <a:pt x="146492" y="18345"/>
                </a:lnTo>
                <a:lnTo>
                  <a:pt x="142896" y="16040"/>
                </a:lnTo>
                <a:lnTo>
                  <a:pt x="138117" y="12598"/>
                </a:lnTo>
                <a:lnTo>
                  <a:pt x="132550" y="8399"/>
                </a:lnTo>
                <a:lnTo>
                  <a:pt x="128045" y="5599"/>
                </a:lnTo>
                <a:lnTo>
                  <a:pt x="124247" y="3733"/>
                </a:lnTo>
                <a:lnTo>
                  <a:pt x="120922" y="2488"/>
                </a:lnTo>
                <a:lnTo>
                  <a:pt x="117911" y="1659"/>
                </a:lnTo>
                <a:lnTo>
                  <a:pt x="115111" y="1106"/>
                </a:lnTo>
                <a:lnTo>
                  <a:pt x="112450" y="737"/>
                </a:lnTo>
                <a:lnTo>
                  <a:pt x="107376" y="327"/>
                </a:lnTo>
                <a:lnTo>
                  <a:pt x="102476" y="146"/>
                </a:lnTo>
                <a:lnTo>
                  <a:pt x="90474" y="19"/>
                </a:lnTo>
                <a:lnTo>
                  <a:pt x="54828" y="0"/>
                </a:lnTo>
                <a:lnTo>
                  <a:pt x="52418" y="952"/>
                </a:lnTo>
                <a:lnTo>
                  <a:pt x="47622" y="4550"/>
                </a:lnTo>
                <a:lnTo>
                  <a:pt x="42845" y="6785"/>
                </a:lnTo>
                <a:lnTo>
                  <a:pt x="40461" y="7380"/>
                </a:lnTo>
                <a:lnTo>
                  <a:pt x="37284" y="8730"/>
                </a:lnTo>
                <a:lnTo>
                  <a:pt x="33578" y="10583"/>
                </a:lnTo>
                <a:lnTo>
                  <a:pt x="29519" y="12770"/>
                </a:lnTo>
                <a:lnTo>
                  <a:pt x="26020" y="15181"/>
                </a:lnTo>
                <a:lnTo>
                  <a:pt x="22894" y="17740"/>
                </a:lnTo>
                <a:lnTo>
                  <a:pt x="20016" y="20399"/>
                </a:lnTo>
                <a:lnTo>
                  <a:pt x="18097" y="23124"/>
                </a:lnTo>
                <a:lnTo>
                  <a:pt x="16818" y="25894"/>
                </a:lnTo>
                <a:lnTo>
                  <a:pt x="14603" y="32463"/>
                </a:lnTo>
                <a:lnTo>
                  <a:pt x="10973" y="41733"/>
                </a:lnTo>
                <a:lnTo>
                  <a:pt x="8830" y="49663"/>
                </a:lnTo>
                <a:lnTo>
                  <a:pt x="8258" y="53111"/>
                </a:lnTo>
                <a:lnTo>
                  <a:pt x="5507" y="59482"/>
                </a:lnTo>
                <a:lnTo>
                  <a:pt x="3662" y="62514"/>
                </a:lnTo>
                <a:lnTo>
                  <a:pt x="1611" y="68424"/>
                </a:lnTo>
                <a:lnTo>
                  <a:pt x="457" y="77106"/>
                </a:lnTo>
                <a:lnTo>
                  <a:pt x="116" y="85711"/>
                </a:lnTo>
                <a:lnTo>
                  <a:pt x="0" y="92601"/>
                </a:lnTo>
                <a:lnTo>
                  <a:pt x="2101" y="96083"/>
                </a:lnTo>
                <a:lnTo>
                  <a:pt x="3773" y="98346"/>
                </a:lnTo>
                <a:lnTo>
                  <a:pt x="4887" y="100806"/>
                </a:lnTo>
                <a:lnTo>
                  <a:pt x="7249" y="108820"/>
                </a:lnTo>
                <a:lnTo>
                  <a:pt x="10615" y="114404"/>
                </a:lnTo>
                <a:lnTo>
                  <a:pt x="12623" y="116274"/>
                </a:lnTo>
                <a:lnTo>
                  <a:pt x="14756" y="117521"/>
                </a:lnTo>
                <a:lnTo>
                  <a:pt x="19243" y="118906"/>
                </a:lnTo>
                <a:lnTo>
                  <a:pt x="23882" y="119522"/>
                </a:lnTo>
                <a:lnTo>
                  <a:pt x="26231" y="120639"/>
                </a:lnTo>
                <a:lnTo>
                  <a:pt x="30957" y="124419"/>
                </a:lnTo>
                <a:lnTo>
                  <a:pt x="33328" y="124857"/>
                </a:lnTo>
                <a:lnTo>
                  <a:pt x="35704" y="124195"/>
                </a:lnTo>
                <a:lnTo>
                  <a:pt x="40459" y="121872"/>
                </a:lnTo>
                <a:lnTo>
                  <a:pt x="45218" y="120840"/>
                </a:lnTo>
                <a:lnTo>
                  <a:pt x="48392" y="119613"/>
                </a:lnTo>
                <a:lnTo>
                  <a:pt x="52096" y="117841"/>
                </a:lnTo>
                <a:lnTo>
                  <a:pt x="56152" y="115708"/>
                </a:lnTo>
                <a:lnTo>
                  <a:pt x="59650" y="113334"/>
                </a:lnTo>
                <a:lnTo>
                  <a:pt x="62777" y="110799"/>
                </a:lnTo>
                <a:lnTo>
                  <a:pt x="65654" y="108156"/>
                </a:lnTo>
                <a:lnTo>
                  <a:pt x="69160" y="105441"/>
                </a:lnTo>
                <a:lnTo>
                  <a:pt x="73085" y="102679"/>
                </a:lnTo>
                <a:lnTo>
                  <a:pt x="77289" y="99885"/>
                </a:lnTo>
                <a:lnTo>
                  <a:pt x="80885" y="97070"/>
                </a:lnTo>
                <a:lnTo>
                  <a:pt x="84077" y="94240"/>
                </a:lnTo>
                <a:lnTo>
                  <a:pt x="86998" y="91402"/>
                </a:lnTo>
                <a:lnTo>
                  <a:pt x="89739" y="88557"/>
                </a:lnTo>
                <a:lnTo>
                  <a:pt x="92361" y="85708"/>
                </a:lnTo>
                <a:lnTo>
                  <a:pt x="94902" y="82856"/>
                </a:lnTo>
                <a:lnTo>
                  <a:pt x="106063" y="69741"/>
                </a:lnTo>
                <a:lnTo>
                  <a:pt x="109593" y="64591"/>
                </a:lnTo>
                <a:lnTo>
                  <a:pt x="112740" y="59253"/>
                </a:lnTo>
                <a:lnTo>
                  <a:pt x="115631" y="53789"/>
                </a:lnTo>
                <a:lnTo>
                  <a:pt x="119147" y="49195"/>
                </a:lnTo>
                <a:lnTo>
                  <a:pt x="123078" y="45178"/>
                </a:lnTo>
                <a:lnTo>
                  <a:pt x="127286" y="41548"/>
                </a:lnTo>
                <a:lnTo>
                  <a:pt x="130886" y="37224"/>
                </a:lnTo>
                <a:lnTo>
                  <a:pt x="134079" y="32435"/>
                </a:lnTo>
                <a:lnTo>
                  <a:pt x="137001" y="27339"/>
                </a:lnTo>
                <a:lnTo>
                  <a:pt x="139744" y="22988"/>
                </a:lnTo>
                <a:lnTo>
                  <a:pt x="142366" y="19136"/>
                </a:lnTo>
                <a:lnTo>
                  <a:pt x="144907" y="15615"/>
                </a:lnTo>
                <a:lnTo>
                  <a:pt x="147395" y="13267"/>
                </a:lnTo>
                <a:lnTo>
                  <a:pt x="152277" y="10659"/>
                </a:lnTo>
                <a:lnTo>
                  <a:pt x="153896" y="9011"/>
                </a:lnTo>
                <a:lnTo>
                  <a:pt x="154976" y="6960"/>
                </a:lnTo>
                <a:lnTo>
                  <a:pt x="157131" y="10"/>
                </a:lnTo>
                <a:lnTo>
                  <a:pt x="157134" y="4553"/>
                </a:lnTo>
                <a:lnTo>
                  <a:pt x="157927" y="5893"/>
                </a:lnTo>
                <a:lnTo>
                  <a:pt x="159250" y="6786"/>
                </a:lnTo>
                <a:lnTo>
                  <a:pt x="160926" y="7382"/>
                </a:lnTo>
                <a:lnTo>
                  <a:pt x="162043" y="9683"/>
                </a:lnTo>
                <a:lnTo>
                  <a:pt x="163285" y="17321"/>
                </a:lnTo>
                <a:lnTo>
                  <a:pt x="163984" y="27780"/>
                </a:lnTo>
                <a:lnTo>
                  <a:pt x="164147" y="39016"/>
                </a:lnTo>
                <a:lnTo>
                  <a:pt x="164270" y="128150"/>
                </a:lnTo>
                <a:lnTo>
                  <a:pt x="163479" y="148298"/>
                </a:lnTo>
                <a:lnTo>
                  <a:pt x="162158" y="164588"/>
                </a:lnTo>
                <a:lnTo>
                  <a:pt x="160483" y="178305"/>
                </a:lnTo>
                <a:lnTo>
                  <a:pt x="160161" y="190307"/>
                </a:lnTo>
                <a:lnTo>
                  <a:pt x="160740" y="201166"/>
                </a:lnTo>
                <a:lnTo>
                  <a:pt x="161919" y="211263"/>
                </a:lnTo>
                <a:lnTo>
                  <a:pt x="161912" y="220851"/>
                </a:lnTo>
                <a:lnTo>
                  <a:pt x="161113" y="230102"/>
                </a:lnTo>
                <a:lnTo>
                  <a:pt x="159787" y="239126"/>
                </a:lnTo>
                <a:lnTo>
                  <a:pt x="158903" y="247047"/>
                </a:lnTo>
                <a:lnTo>
                  <a:pt x="158313" y="254233"/>
                </a:lnTo>
                <a:lnTo>
                  <a:pt x="157920" y="260928"/>
                </a:lnTo>
                <a:lnTo>
                  <a:pt x="157658" y="267297"/>
                </a:lnTo>
                <a:lnTo>
                  <a:pt x="157367" y="279453"/>
                </a:lnTo>
                <a:lnTo>
                  <a:pt x="157148" y="319053"/>
                </a:lnTo>
                <a:lnTo>
                  <a:pt x="157135" y="341056"/>
                </a:lnTo>
                <a:lnTo>
                  <a:pt x="155018" y="344620"/>
                </a:lnTo>
                <a:lnTo>
                  <a:pt x="150285" y="351071"/>
                </a:lnTo>
                <a:lnTo>
                  <a:pt x="148004" y="351294"/>
                </a:lnTo>
                <a:lnTo>
                  <a:pt x="142847" y="3514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4" name="SMARTInkAnnotation113"/>
          <p:cNvSpPr/>
          <p:nvPr/>
        </p:nvSpPr>
        <p:spPr>
          <a:xfrm>
            <a:off x="3793331" y="5066347"/>
            <a:ext cx="64295" cy="77154"/>
          </a:xfrm>
          <a:custGeom>
            <a:avLst/>
            <a:gdLst/>
            <a:ahLst/>
            <a:cxnLst/>
            <a:rect l="0" t="0" r="0" b="0"/>
            <a:pathLst>
              <a:path w="64295" h="77154">
                <a:moveTo>
                  <a:pt x="0" y="77153"/>
                </a:moveTo>
                <a:lnTo>
                  <a:pt x="6151" y="69772"/>
                </a:lnTo>
                <a:lnTo>
                  <a:pt x="6482" y="68422"/>
                </a:lnTo>
                <a:lnTo>
                  <a:pt x="6702" y="66570"/>
                </a:lnTo>
                <a:lnTo>
                  <a:pt x="6849" y="64382"/>
                </a:lnTo>
                <a:lnTo>
                  <a:pt x="7742" y="61019"/>
                </a:lnTo>
                <a:lnTo>
                  <a:pt x="9129" y="56872"/>
                </a:lnTo>
                <a:lnTo>
                  <a:pt x="10849" y="52202"/>
                </a:lnTo>
                <a:lnTo>
                  <a:pt x="12789" y="48137"/>
                </a:lnTo>
                <a:lnTo>
                  <a:pt x="14876" y="44473"/>
                </a:lnTo>
                <a:lnTo>
                  <a:pt x="17061" y="41079"/>
                </a:lnTo>
                <a:lnTo>
                  <a:pt x="19311" y="36911"/>
                </a:lnTo>
                <a:lnTo>
                  <a:pt x="21605" y="32228"/>
                </a:lnTo>
                <a:lnTo>
                  <a:pt x="23929" y="27200"/>
                </a:lnTo>
                <a:lnTo>
                  <a:pt x="26271" y="22896"/>
                </a:lnTo>
                <a:lnTo>
                  <a:pt x="28627" y="19075"/>
                </a:lnTo>
                <a:lnTo>
                  <a:pt x="30990" y="15573"/>
                </a:lnTo>
                <a:lnTo>
                  <a:pt x="33360" y="12287"/>
                </a:lnTo>
                <a:lnTo>
                  <a:pt x="35734" y="9144"/>
                </a:lnTo>
                <a:lnTo>
                  <a:pt x="38111" y="6096"/>
                </a:lnTo>
                <a:lnTo>
                  <a:pt x="40488" y="4064"/>
                </a:lnTo>
                <a:lnTo>
                  <a:pt x="42867" y="2709"/>
                </a:lnTo>
                <a:lnTo>
                  <a:pt x="45247" y="1807"/>
                </a:lnTo>
                <a:lnTo>
                  <a:pt x="47627" y="1205"/>
                </a:lnTo>
                <a:lnTo>
                  <a:pt x="50008" y="804"/>
                </a:lnTo>
                <a:lnTo>
                  <a:pt x="52389" y="535"/>
                </a:lnTo>
                <a:lnTo>
                  <a:pt x="54769" y="357"/>
                </a:lnTo>
                <a:lnTo>
                  <a:pt x="64294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5" name="SMARTInkAnnotation114"/>
          <p:cNvSpPr/>
          <p:nvPr/>
        </p:nvSpPr>
        <p:spPr>
          <a:xfrm>
            <a:off x="4200525" y="4809183"/>
            <a:ext cx="185311" cy="299992"/>
          </a:xfrm>
          <a:custGeom>
            <a:avLst/>
            <a:gdLst/>
            <a:ahLst/>
            <a:cxnLst/>
            <a:rect l="0" t="0" r="0" b="0"/>
            <a:pathLst>
              <a:path w="185311" h="299992">
                <a:moveTo>
                  <a:pt x="0" y="42852"/>
                </a:moveTo>
                <a:lnTo>
                  <a:pt x="0" y="35471"/>
                </a:lnTo>
                <a:lnTo>
                  <a:pt x="3792" y="30082"/>
                </a:lnTo>
                <a:lnTo>
                  <a:pt x="5703" y="28624"/>
                </a:lnTo>
                <a:lnTo>
                  <a:pt x="9943" y="27003"/>
                </a:lnTo>
                <a:lnTo>
                  <a:pt x="14473" y="23743"/>
                </a:lnTo>
                <a:lnTo>
                  <a:pt x="16792" y="21540"/>
                </a:lnTo>
                <a:lnTo>
                  <a:pt x="19132" y="20072"/>
                </a:lnTo>
                <a:lnTo>
                  <a:pt x="23849" y="18440"/>
                </a:lnTo>
                <a:lnTo>
                  <a:pt x="27011" y="17052"/>
                </a:lnTo>
                <a:lnTo>
                  <a:pt x="30707" y="15174"/>
                </a:lnTo>
                <a:lnTo>
                  <a:pt x="34759" y="12971"/>
                </a:lnTo>
                <a:lnTo>
                  <a:pt x="38254" y="11501"/>
                </a:lnTo>
                <a:lnTo>
                  <a:pt x="41377" y="10522"/>
                </a:lnTo>
                <a:lnTo>
                  <a:pt x="44253" y="9868"/>
                </a:lnTo>
                <a:lnTo>
                  <a:pt x="47759" y="8481"/>
                </a:lnTo>
                <a:lnTo>
                  <a:pt x="51683" y="6602"/>
                </a:lnTo>
                <a:lnTo>
                  <a:pt x="55886" y="4398"/>
                </a:lnTo>
                <a:lnTo>
                  <a:pt x="60276" y="2928"/>
                </a:lnTo>
                <a:lnTo>
                  <a:pt x="64791" y="1949"/>
                </a:lnTo>
                <a:lnTo>
                  <a:pt x="69387" y="1296"/>
                </a:lnTo>
                <a:lnTo>
                  <a:pt x="73246" y="860"/>
                </a:lnTo>
                <a:lnTo>
                  <a:pt x="76611" y="570"/>
                </a:lnTo>
                <a:lnTo>
                  <a:pt x="79649" y="376"/>
                </a:lnTo>
                <a:lnTo>
                  <a:pt x="87257" y="162"/>
                </a:lnTo>
                <a:lnTo>
                  <a:pt x="113002" y="0"/>
                </a:lnTo>
                <a:lnTo>
                  <a:pt x="115815" y="949"/>
                </a:lnTo>
                <a:lnTo>
                  <a:pt x="117692" y="2534"/>
                </a:lnTo>
                <a:lnTo>
                  <a:pt x="118942" y="4543"/>
                </a:lnTo>
                <a:lnTo>
                  <a:pt x="120570" y="5883"/>
                </a:lnTo>
                <a:lnTo>
                  <a:pt x="124495" y="7371"/>
                </a:lnTo>
                <a:lnTo>
                  <a:pt x="128885" y="10573"/>
                </a:lnTo>
                <a:lnTo>
                  <a:pt x="131167" y="12760"/>
                </a:lnTo>
                <a:lnTo>
                  <a:pt x="132689" y="15171"/>
                </a:lnTo>
                <a:lnTo>
                  <a:pt x="133703" y="17730"/>
                </a:lnTo>
                <a:lnTo>
                  <a:pt x="134378" y="20389"/>
                </a:lnTo>
                <a:lnTo>
                  <a:pt x="134036" y="24066"/>
                </a:lnTo>
                <a:lnTo>
                  <a:pt x="131538" y="33233"/>
                </a:lnTo>
                <a:lnTo>
                  <a:pt x="127782" y="41117"/>
                </a:lnTo>
                <a:lnTo>
                  <a:pt x="123466" y="48748"/>
                </a:lnTo>
                <a:lnTo>
                  <a:pt x="121205" y="53450"/>
                </a:lnTo>
                <a:lnTo>
                  <a:pt x="116575" y="63755"/>
                </a:lnTo>
                <a:lnTo>
                  <a:pt x="111871" y="74685"/>
                </a:lnTo>
                <a:lnTo>
                  <a:pt x="104743" y="85029"/>
                </a:lnTo>
                <a:lnTo>
                  <a:pt x="94435" y="98593"/>
                </a:lnTo>
                <a:lnTo>
                  <a:pt x="56357" y="146359"/>
                </a:lnTo>
                <a:lnTo>
                  <a:pt x="42913" y="162806"/>
                </a:lnTo>
                <a:lnTo>
                  <a:pt x="42877" y="158298"/>
                </a:lnTo>
                <a:lnTo>
                  <a:pt x="43665" y="156963"/>
                </a:lnTo>
                <a:lnTo>
                  <a:pt x="44986" y="156074"/>
                </a:lnTo>
                <a:lnTo>
                  <a:pt x="46659" y="155481"/>
                </a:lnTo>
                <a:lnTo>
                  <a:pt x="47775" y="154133"/>
                </a:lnTo>
                <a:lnTo>
                  <a:pt x="48519" y="152281"/>
                </a:lnTo>
                <a:lnTo>
                  <a:pt x="49015" y="150095"/>
                </a:lnTo>
                <a:lnTo>
                  <a:pt x="50933" y="147685"/>
                </a:lnTo>
                <a:lnTo>
                  <a:pt x="53799" y="145126"/>
                </a:lnTo>
                <a:lnTo>
                  <a:pt x="57297" y="142467"/>
                </a:lnTo>
                <a:lnTo>
                  <a:pt x="61217" y="139742"/>
                </a:lnTo>
                <a:lnTo>
                  <a:pt x="69805" y="134174"/>
                </a:lnTo>
                <a:lnTo>
                  <a:pt x="73525" y="131356"/>
                </a:lnTo>
                <a:lnTo>
                  <a:pt x="76797" y="128524"/>
                </a:lnTo>
                <a:lnTo>
                  <a:pt x="79773" y="125685"/>
                </a:lnTo>
                <a:lnTo>
                  <a:pt x="84139" y="123791"/>
                </a:lnTo>
                <a:lnTo>
                  <a:pt x="89429" y="122529"/>
                </a:lnTo>
                <a:lnTo>
                  <a:pt x="95339" y="121688"/>
                </a:lnTo>
                <a:lnTo>
                  <a:pt x="100865" y="120174"/>
                </a:lnTo>
                <a:lnTo>
                  <a:pt x="106137" y="118212"/>
                </a:lnTo>
                <a:lnTo>
                  <a:pt x="111239" y="115952"/>
                </a:lnTo>
                <a:lnTo>
                  <a:pt x="117022" y="114446"/>
                </a:lnTo>
                <a:lnTo>
                  <a:pt x="123258" y="113441"/>
                </a:lnTo>
                <a:lnTo>
                  <a:pt x="134950" y="112325"/>
                </a:lnTo>
                <a:lnTo>
                  <a:pt x="142792" y="111829"/>
                </a:lnTo>
                <a:lnTo>
                  <a:pt x="146789" y="112649"/>
                </a:lnTo>
                <a:lnTo>
                  <a:pt x="151040" y="114149"/>
                </a:lnTo>
                <a:lnTo>
                  <a:pt x="155462" y="116101"/>
                </a:lnTo>
                <a:lnTo>
                  <a:pt x="159204" y="117402"/>
                </a:lnTo>
                <a:lnTo>
                  <a:pt x="162492" y="118269"/>
                </a:lnTo>
                <a:lnTo>
                  <a:pt x="165478" y="118847"/>
                </a:lnTo>
                <a:lnTo>
                  <a:pt x="170913" y="122030"/>
                </a:lnTo>
                <a:lnTo>
                  <a:pt x="175974" y="126620"/>
                </a:lnTo>
                <a:lnTo>
                  <a:pt x="180868" y="131835"/>
                </a:lnTo>
                <a:lnTo>
                  <a:pt x="182491" y="134559"/>
                </a:lnTo>
                <a:lnTo>
                  <a:pt x="184295" y="140126"/>
                </a:lnTo>
                <a:lnTo>
                  <a:pt x="185310" y="148615"/>
                </a:lnTo>
                <a:lnTo>
                  <a:pt x="183431" y="156851"/>
                </a:lnTo>
                <a:lnTo>
                  <a:pt x="181819" y="161713"/>
                </a:lnTo>
                <a:lnTo>
                  <a:pt x="179949" y="166860"/>
                </a:lnTo>
                <a:lnTo>
                  <a:pt x="175757" y="177659"/>
                </a:lnTo>
                <a:lnTo>
                  <a:pt x="171248" y="186269"/>
                </a:lnTo>
                <a:lnTo>
                  <a:pt x="166597" y="194223"/>
                </a:lnTo>
                <a:lnTo>
                  <a:pt x="164246" y="199011"/>
                </a:lnTo>
                <a:lnTo>
                  <a:pt x="161885" y="204108"/>
                </a:lnTo>
                <a:lnTo>
                  <a:pt x="158723" y="209411"/>
                </a:lnTo>
                <a:lnTo>
                  <a:pt x="155028" y="214851"/>
                </a:lnTo>
                <a:lnTo>
                  <a:pt x="150977" y="220384"/>
                </a:lnTo>
                <a:lnTo>
                  <a:pt x="146688" y="225976"/>
                </a:lnTo>
                <a:lnTo>
                  <a:pt x="137690" y="237270"/>
                </a:lnTo>
                <a:lnTo>
                  <a:pt x="109501" y="271462"/>
                </a:lnTo>
                <a:lnTo>
                  <a:pt x="104750" y="276221"/>
                </a:lnTo>
                <a:lnTo>
                  <a:pt x="99996" y="280347"/>
                </a:lnTo>
                <a:lnTo>
                  <a:pt x="95239" y="284049"/>
                </a:lnTo>
                <a:lnTo>
                  <a:pt x="90480" y="286517"/>
                </a:lnTo>
                <a:lnTo>
                  <a:pt x="85720" y="288164"/>
                </a:lnTo>
                <a:lnTo>
                  <a:pt x="80959" y="289260"/>
                </a:lnTo>
                <a:lnTo>
                  <a:pt x="76991" y="290944"/>
                </a:lnTo>
                <a:lnTo>
                  <a:pt x="73553" y="293019"/>
                </a:lnTo>
                <a:lnTo>
                  <a:pt x="70467" y="295355"/>
                </a:lnTo>
                <a:lnTo>
                  <a:pt x="64921" y="297951"/>
                </a:lnTo>
                <a:lnTo>
                  <a:pt x="59809" y="299105"/>
                </a:lnTo>
                <a:lnTo>
                  <a:pt x="54893" y="299617"/>
                </a:lnTo>
                <a:lnTo>
                  <a:pt x="50435" y="299991"/>
                </a:lnTo>
                <a:lnTo>
                  <a:pt x="50006" y="29145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6" name="SMARTInkAnnotation115"/>
          <p:cNvSpPr/>
          <p:nvPr/>
        </p:nvSpPr>
        <p:spPr>
          <a:xfrm>
            <a:off x="4464843" y="4784761"/>
            <a:ext cx="160333" cy="290160"/>
          </a:xfrm>
          <a:custGeom>
            <a:avLst/>
            <a:gdLst/>
            <a:ahLst/>
            <a:cxnLst/>
            <a:rect l="0" t="0" r="0" b="0"/>
            <a:pathLst>
              <a:path w="160333" h="290160">
                <a:moveTo>
                  <a:pt x="0" y="32984"/>
                </a:moveTo>
                <a:lnTo>
                  <a:pt x="3793" y="28433"/>
                </a:lnTo>
                <a:lnTo>
                  <a:pt x="5704" y="27092"/>
                </a:lnTo>
                <a:lnTo>
                  <a:pt x="9943" y="25603"/>
                </a:lnTo>
                <a:lnTo>
                  <a:pt x="14474" y="22401"/>
                </a:lnTo>
                <a:lnTo>
                  <a:pt x="16793" y="20213"/>
                </a:lnTo>
                <a:lnTo>
                  <a:pt x="19927" y="18755"/>
                </a:lnTo>
                <a:lnTo>
                  <a:pt x="23603" y="17783"/>
                </a:lnTo>
                <a:lnTo>
                  <a:pt x="27642" y="17136"/>
                </a:lnTo>
                <a:lnTo>
                  <a:pt x="31922" y="15751"/>
                </a:lnTo>
                <a:lnTo>
                  <a:pt x="36363" y="13875"/>
                </a:lnTo>
                <a:lnTo>
                  <a:pt x="40910" y="11672"/>
                </a:lnTo>
                <a:lnTo>
                  <a:pt x="45530" y="10204"/>
                </a:lnTo>
                <a:lnTo>
                  <a:pt x="50197" y="9225"/>
                </a:lnTo>
                <a:lnTo>
                  <a:pt x="54896" y="8572"/>
                </a:lnTo>
                <a:lnTo>
                  <a:pt x="58823" y="7184"/>
                </a:lnTo>
                <a:lnTo>
                  <a:pt x="62234" y="5307"/>
                </a:lnTo>
                <a:lnTo>
                  <a:pt x="65302" y="3102"/>
                </a:lnTo>
                <a:lnTo>
                  <a:pt x="69729" y="1633"/>
                </a:lnTo>
                <a:lnTo>
                  <a:pt x="75061" y="653"/>
                </a:lnTo>
                <a:lnTo>
                  <a:pt x="80997" y="0"/>
                </a:lnTo>
                <a:lnTo>
                  <a:pt x="86542" y="2423"/>
                </a:lnTo>
                <a:lnTo>
                  <a:pt x="91826" y="6894"/>
                </a:lnTo>
                <a:lnTo>
                  <a:pt x="96936" y="12734"/>
                </a:lnTo>
                <a:lnTo>
                  <a:pt x="101137" y="16626"/>
                </a:lnTo>
                <a:lnTo>
                  <a:pt x="104731" y="19221"/>
                </a:lnTo>
                <a:lnTo>
                  <a:pt x="107921" y="20951"/>
                </a:lnTo>
                <a:lnTo>
                  <a:pt x="110841" y="22104"/>
                </a:lnTo>
                <a:lnTo>
                  <a:pt x="113582" y="22874"/>
                </a:lnTo>
                <a:lnTo>
                  <a:pt x="116202" y="23386"/>
                </a:lnTo>
                <a:lnTo>
                  <a:pt x="118743" y="24680"/>
                </a:lnTo>
                <a:lnTo>
                  <a:pt x="123683" y="28659"/>
                </a:lnTo>
                <a:lnTo>
                  <a:pt x="125318" y="31053"/>
                </a:lnTo>
                <a:lnTo>
                  <a:pt x="126408" y="33602"/>
                </a:lnTo>
                <a:lnTo>
                  <a:pt x="127619" y="38973"/>
                </a:lnTo>
                <a:lnTo>
                  <a:pt x="128301" y="47353"/>
                </a:lnTo>
                <a:lnTo>
                  <a:pt x="128503" y="55868"/>
                </a:lnTo>
                <a:lnTo>
                  <a:pt x="128550" y="61570"/>
                </a:lnTo>
                <a:lnTo>
                  <a:pt x="126455" y="69819"/>
                </a:lnTo>
                <a:lnTo>
                  <a:pt x="122877" y="78883"/>
                </a:lnTo>
                <a:lnTo>
                  <a:pt x="118641" y="86086"/>
                </a:lnTo>
                <a:lnTo>
                  <a:pt x="115607" y="87435"/>
                </a:lnTo>
                <a:lnTo>
                  <a:pt x="111996" y="87383"/>
                </a:lnTo>
                <a:lnTo>
                  <a:pt x="108002" y="86395"/>
                </a:lnTo>
                <a:lnTo>
                  <a:pt x="103752" y="87641"/>
                </a:lnTo>
                <a:lnTo>
                  <a:pt x="99330" y="90377"/>
                </a:lnTo>
                <a:lnTo>
                  <a:pt x="94795" y="94106"/>
                </a:lnTo>
                <a:lnTo>
                  <a:pt x="90184" y="97545"/>
                </a:lnTo>
                <a:lnTo>
                  <a:pt x="85523" y="100790"/>
                </a:lnTo>
                <a:lnTo>
                  <a:pt x="80828" y="103905"/>
                </a:lnTo>
                <a:lnTo>
                  <a:pt x="76904" y="107887"/>
                </a:lnTo>
                <a:lnTo>
                  <a:pt x="73494" y="112447"/>
                </a:lnTo>
                <a:lnTo>
                  <a:pt x="70428" y="117392"/>
                </a:lnTo>
                <a:lnTo>
                  <a:pt x="67590" y="121641"/>
                </a:lnTo>
                <a:lnTo>
                  <a:pt x="64903" y="125426"/>
                </a:lnTo>
                <a:lnTo>
                  <a:pt x="62320" y="128902"/>
                </a:lnTo>
                <a:lnTo>
                  <a:pt x="59803" y="131219"/>
                </a:lnTo>
                <a:lnTo>
                  <a:pt x="54890" y="133794"/>
                </a:lnTo>
                <a:lnTo>
                  <a:pt x="50060" y="137478"/>
                </a:lnTo>
                <a:lnTo>
                  <a:pt x="47661" y="139794"/>
                </a:lnTo>
                <a:lnTo>
                  <a:pt x="45268" y="141338"/>
                </a:lnTo>
                <a:lnTo>
                  <a:pt x="40492" y="143054"/>
                </a:lnTo>
                <a:lnTo>
                  <a:pt x="35756" y="144416"/>
                </a:lnTo>
                <a:lnTo>
                  <a:pt x="39522" y="139873"/>
                </a:lnTo>
                <a:lnTo>
                  <a:pt x="41430" y="138533"/>
                </a:lnTo>
                <a:lnTo>
                  <a:pt x="45665" y="137045"/>
                </a:lnTo>
                <a:lnTo>
                  <a:pt x="50194" y="133843"/>
                </a:lnTo>
                <a:lnTo>
                  <a:pt x="52513" y="131656"/>
                </a:lnTo>
                <a:lnTo>
                  <a:pt x="55646" y="129246"/>
                </a:lnTo>
                <a:lnTo>
                  <a:pt x="59322" y="126686"/>
                </a:lnTo>
                <a:lnTo>
                  <a:pt x="63361" y="124027"/>
                </a:lnTo>
                <a:lnTo>
                  <a:pt x="66847" y="121301"/>
                </a:lnTo>
                <a:lnTo>
                  <a:pt x="69965" y="118532"/>
                </a:lnTo>
                <a:lnTo>
                  <a:pt x="72837" y="115734"/>
                </a:lnTo>
                <a:lnTo>
                  <a:pt x="76339" y="113868"/>
                </a:lnTo>
                <a:lnTo>
                  <a:pt x="80262" y="112624"/>
                </a:lnTo>
                <a:lnTo>
                  <a:pt x="84464" y="111795"/>
                </a:lnTo>
                <a:lnTo>
                  <a:pt x="88853" y="113147"/>
                </a:lnTo>
                <a:lnTo>
                  <a:pt x="93367" y="115953"/>
                </a:lnTo>
                <a:lnTo>
                  <a:pt x="97963" y="119730"/>
                </a:lnTo>
                <a:lnTo>
                  <a:pt x="101822" y="122247"/>
                </a:lnTo>
                <a:lnTo>
                  <a:pt x="105187" y="123925"/>
                </a:lnTo>
                <a:lnTo>
                  <a:pt x="108225" y="125043"/>
                </a:lnTo>
                <a:lnTo>
                  <a:pt x="111838" y="126742"/>
                </a:lnTo>
                <a:lnTo>
                  <a:pt x="115833" y="128827"/>
                </a:lnTo>
                <a:lnTo>
                  <a:pt x="120085" y="131169"/>
                </a:lnTo>
                <a:lnTo>
                  <a:pt x="123713" y="132731"/>
                </a:lnTo>
                <a:lnTo>
                  <a:pt x="126925" y="133772"/>
                </a:lnTo>
                <a:lnTo>
                  <a:pt x="129861" y="134466"/>
                </a:lnTo>
                <a:lnTo>
                  <a:pt x="132612" y="135881"/>
                </a:lnTo>
                <a:lnTo>
                  <a:pt x="135239" y="137778"/>
                </a:lnTo>
                <a:lnTo>
                  <a:pt x="137784" y="139994"/>
                </a:lnTo>
                <a:lnTo>
                  <a:pt x="142729" y="142456"/>
                </a:lnTo>
                <a:lnTo>
                  <a:pt x="145159" y="143113"/>
                </a:lnTo>
                <a:lnTo>
                  <a:pt x="149976" y="146383"/>
                </a:lnTo>
                <a:lnTo>
                  <a:pt x="152371" y="148588"/>
                </a:lnTo>
                <a:lnTo>
                  <a:pt x="157150" y="156118"/>
                </a:lnTo>
                <a:lnTo>
                  <a:pt x="159535" y="160794"/>
                </a:lnTo>
                <a:lnTo>
                  <a:pt x="160332" y="164863"/>
                </a:lnTo>
                <a:lnTo>
                  <a:pt x="160069" y="168528"/>
                </a:lnTo>
                <a:lnTo>
                  <a:pt x="158455" y="176093"/>
                </a:lnTo>
                <a:lnTo>
                  <a:pt x="158024" y="180778"/>
                </a:lnTo>
                <a:lnTo>
                  <a:pt x="157737" y="185805"/>
                </a:lnTo>
                <a:lnTo>
                  <a:pt x="152783" y="197730"/>
                </a:lnTo>
                <a:lnTo>
                  <a:pt x="144718" y="214252"/>
                </a:lnTo>
                <a:lnTo>
                  <a:pt x="134579" y="233840"/>
                </a:lnTo>
                <a:lnTo>
                  <a:pt x="126231" y="245945"/>
                </a:lnTo>
                <a:lnTo>
                  <a:pt x="119079" y="253064"/>
                </a:lnTo>
                <a:lnTo>
                  <a:pt x="112724" y="256856"/>
                </a:lnTo>
                <a:lnTo>
                  <a:pt x="107694" y="260337"/>
                </a:lnTo>
                <a:lnTo>
                  <a:pt x="103545" y="263610"/>
                </a:lnTo>
                <a:lnTo>
                  <a:pt x="99986" y="266745"/>
                </a:lnTo>
                <a:lnTo>
                  <a:pt x="96027" y="269787"/>
                </a:lnTo>
                <a:lnTo>
                  <a:pt x="91799" y="272767"/>
                </a:lnTo>
                <a:lnTo>
                  <a:pt x="87393" y="275708"/>
                </a:lnTo>
                <a:lnTo>
                  <a:pt x="83662" y="278620"/>
                </a:lnTo>
                <a:lnTo>
                  <a:pt x="80381" y="281513"/>
                </a:lnTo>
                <a:lnTo>
                  <a:pt x="77400" y="284395"/>
                </a:lnTo>
                <a:lnTo>
                  <a:pt x="73825" y="286316"/>
                </a:lnTo>
                <a:lnTo>
                  <a:pt x="69854" y="287597"/>
                </a:lnTo>
                <a:lnTo>
                  <a:pt x="65620" y="288451"/>
                </a:lnTo>
                <a:lnTo>
                  <a:pt x="62003" y="289020"/>
                </a:lnTo>
                <a:lnTo>
                  <a:pt x="58798" y="289400"/>
                </a:lnTo>
                <a:lnTo>
                  <a:pt x="55867" y="289653"/>
                </a:lnTo>
                <a:lnTo>
                  <a:pt x="53120" y="289821"/>
                </a:lnTo>
                <a:lnTo>
                  <a:pt x="47951" y="290009"/>
                </a:lnTo>
                <a:lnTo>
                  <a:pt x="35803" y="290158"/>
                </a:lnTo>
                <a:lnTo>
                  <a:pt x="35719" y="290159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7" name="SMARTInkAnnotation116"/>
          <p:cNvSpPr/>
          <p:nvPr/>
        </p:nvSpPr>
        <p:spPr>
          <a:xfrm>
            <a:off x="4729162" y="4801823"/>
            <a:ext cx="177242" cy="264525"/>
          </a:xfrm>
          <a:custGeom>
            <a:avLst/>
            <a:gdLst/>
            <a:ahLst/>
            <a:cxnLst/>
            <a:rect l="0" t="0" r="0" b="0"/>
            <a:pathLst>
              <a:path w="177242" h="264525">
                <a:moveTo>
                  <a:pt x="0" y="15922"/>
                </a:moveTo>
                <a:lnTo>
                  <a:pt x="19359" y="15922"/>
                </a:lnTo>
                <a:lnTo>
                  <a:pt x="24743" y="13382"/>
                </a:lnTo>
                <a:lnTo>
                  <a:pt x="28402" y="11371"/>
                </a:lnTo>
                <a:lnTo>
                  <a:pt x="31635" y="10030"/>
                </a:lnTo>
                <a:lnTo>
                  <a:pt x="34584" y="9136"/>
                </a:lnTo>
                <a:lnTo>
                  <a:pt x="37343" y="8541"/>
                </a:lnTo>
                <a:lnTo>
                  <a:pt x="40770" y="8143"/>
                </a:lnTo>
                <a:lnTo>
                  <a:pt x="44643" y="7879"/>
                </a:lnTo>
                <a:lnTo>
                  <a:pt x="48813" y="7702"/>
                </a:lnTo>
                <a:lnTo>
                  <a:pt x="53179" y="6632"/>
                </a:lnTo>
                <a:lnTo>
                  <a:pt x="57678" y="4966"/>
                </a:lnTo>
                <a:lnTo>
                  <a:pt x="62264" y="2903"/>
                </a:lnTo>
                <a:lnTo>
                  <a:pt x="66117" y="1528"/>
                </a:lnTo>
                <a:lnTo>
                  <a:pt x="69478" y="611"/>
                </a:lnTo>
                <a:lnTo>
                  <a:pt x="72512" y="0"/>
                </a:lnTo>
                <a:lnTo>
                  <a:pt x="76123" y="544"/>
                </a:lnTo>
                <a:lnTo>
                  <a:pt x="80118" y="1860"/>
                </a:lnTo>
                <a:lnTo>
                  <a:pt x="84368" y="3690"/>
                </a:lnTo>
                <a:lnTo>
                  <a:pt x="88790" y="5862"/>
                </a:lnTo>
                <a:lnTo>
                  <a:pt x="93324" y="8263"/>
                </a:lnTo>
                <a:lnTo>
                  <a:pt x="97935" y="10816"/>
                </a:lnTo>
                <a:lnTo>
                  <a:pt x="101009" y="13471"/>
                </a:lnTo>
                <a:lnTo>
                  <a:pt x="103058" y="16193"/>
                </a:lnTo>
                <a:lnTo>
                  <a:pt x="106128" y="21757"/>
                </a:lnTo>
                <a:lnTo>
                  <a:pt x="110140" y="27405"/>
                </a:lnTo>
                <a:lnTo>
                  <a:pt x="111526" y="30245"/>
                </a:lnTo>
                <a:lnTo>
                  <a:pt x="113068" y="35940"/>
                </a:lnTo>
                <a:lnTo>
                  <a:pt x="113753" y="44186"/>
                </a:lnTo>
                <a:lnTo>
                  <a:pt x="113935" y="49053"/>
                </a:lnTo>
                <a:lnTo>
                  <a:pt x="110088" y="59917"/>
                </a:lnTo>
                <a:lnTo>
                  <a:pt x="103555" y="74779"/>
                </a:lnTo>
                <a:lnTo>
                  <a:pt x="95230" y="92308"/>
                </a:lnTo>
                <a:lnTo>
                  <a:pt x="88093" y="105898"/>
                </a:lnTo>
                <a:lnTo>
                  <a:pt x="81747" y="116864"/>
                </a:lnTo>
                <a:lnTo>
                  <a:pt x="75930" y="126078"/>
                </a:lnTo>
                <a:lnTo>
                  <a:pt x="71257" y="133175"/>
                </a:lnTo>
                <a:lnTo>
                  <a:pt x="67349" y="138858"/>
                </a:lnTo>
                <a:lnTo>
                  <a:pt x="59165" y="150272"/>
                </a:lnTo>
                <a:lnTo>
                  <a:pt x="58493" y="152161"/>
                </a:lnTo>
                <a:lnTo>
                  <a:pt x="57328" y="160216"/>
                </a:lnTo>
                <a:lnTo>
                  <a:pt x="56474" y="160695"/>
                </a:lnTo>
                <a:lnTo>
                  <a:pt x="51015" y="161528"/>
                </a:lnTo>
                <a:lnTo>
                  <a:pt x="54098" y="161617"/>
                </a:lnTo>
                <a:lnTo>
                  <a:pt x="55115" y="160677"/>
                </a:lnTo>
                <a:lnTo>
                  <a:pt x="55794" y="159098"/>
                </a:lnTo>
                <a:lnTo>
                  <a:pt x="56246" y="157092"/>
                </a:lnTo>
                <a:lnTo>
                  <a:pt x="57341" y="155755"/>
                </a:lnTo>
                <a:lnTo>
                  <a:pt x="58865" y="154865"/>
                </a:lnTo>
                <a:lnTo>
                  <a:pt x="63469" y="152922"/>
                </a:lnTo>
                <a:lnTo>
                  <a:pt x="66919" y="151070"/>
                </a:lnTo>
                <a:lnTo>
                  <a:pt x="70807" y="148883"/>
                </a:lnTo>
                <a:lnTo>
                  <a:pt x="74986" y="147425"/>
                </a:lnTo>
                <a:lnTo>
                  <a:pt x="79359" y="146453"/>
                </a:lnTo>
                <a:lnTo>
                  <a:pt x="83863" y="145805"/>
                </a:lnTo>
                <a:lnTo>
                  <a:pt x="87659" y="144421"/>
                </a:lnTo>
                <a:lnTo>
                  <a:pt x="90983" y="142546"/>
                </a:lnTo>
                <a:lnTo>
                  <a:pt x="93992" y="140342"/>
                </a:lnTo>
                <a:lnTo>
                  <a:pt x="97587" y="138874"/>
                </a:lnTo>
                <a:lnTo>
                  <a:pt x="101571" y="137895"/>
                </a:lnTo>
                <a:lnTo>
                  <a:pt x="105814" y="137242"/>
                </a:lnTo>
                <a:lnTo>
                  <a:pt x="110230" y="136807"/>
                </a:lnTo>
                <a:lnTo>
                  <a:pt x="114762" y="136517"/>
                </a:lnTo>
                <a:lnTo>
                  <a:pt x="124030" y="136194"/>
                </a:lnTo>
                <a:lnTo>
                  <a:pt x="133442" y="136051"/>
                </a:lnTo>
                <a:lnTo>
                  <a:pt x="137380" y="136966"/>
                </a:lnTo>
                <a:lnTo>
                  <a:pt x="140800" y="138528"/>
                </a:lnTo>
                <a:lnTo>
                  <a:pt x="143873" y="140522"/>
                </a:lnTo>
                <a:lnTo>
                  <a:pt x="147509" y="141851"/>
                </a:lnTo>
                <a:lnTo>
                  <a:pt x="151521" y="142737"/>
                </a:lnTo>
                <a:lnTo>
                  <a:pt x="155783" y="143328"/>
                </a:lnTo>
                <a:lnTo>
                  <a:pt x="158624" y="144674"/>
                </a:lnTo>
                <a:lnTo>
                  <a:pt x="160518" y="146524"/>
                </a:lnTo>
                <a:lnTo>
                  <a:pt x="165301" y="153679"/>
                </a:lnTo>
                <a:lnTo>
                  <a:pt x="169511" y="160014"/>
                </a:lnTo>
                <a:lnTo>
                  <a:pt x="171745" y="164371"/>
                </a:lnTo>
                <a:lnTo>
                  <a:pt x="174028" y="169181"/>
                </a:lnTo>
                <a:lnTo>
                  <a:pt x="176565" y="177064"/>
                </a:lnTo>
                <a:lnTo>
                  <a:pt x="177241" y="180500"/>
                </a:lnTo>
                <a:lnTo>
                  <a:pt x="176899" y="183743"/>
                </a:lnTo>
                <a:lnTo>
                  <a:pt x="175876" y="186858"/>
                </a:lnTo>
                <a:lnTo>
                  <a:pt x="174401" y="189887"/>
                </a:lnTo>
                <a:lnTo>
                  <a:pt x="172762" y="195792"/>
                </a:lnTo>
                <a:lnTo>
                  <a:pt x="172324" y="198701"/>
                </a:lnTo>
                <a:lnTo>
                  <a:pt x="170445" y="201592"/>
                </a:lnTo>
                <a:lnTo>
                  <a:pt x="167606" y="204472"/>
                </a:lnTo>
                <a:lnTo>
                  <a:pt x="164125" y="207344"/>
                </a:lnTo>
                <a:lnTo>
                  <a:pt x="160217" y="211164"/>
                </a:lnTo>
                <a:lnTo>
                  <a:pt x="156024" y="215616"/>
                </a:lnTo>
                <a:lnTo>
                  <a:pt x="147925" y="224690"/>
                </a:lnTo>
                <a:lnTo>
                  <a:pt x="138903" y="235153"/>
                </a:lnTo>
                <a:lnTo>
                  <a:pt x="133702" y="241311"/>
                </a:lnTo>
                <a:lnTo>
                  <a:pt x="130409" y="243334"/>
                </a:lnTo>
                <a:lnTo>
                  <a:pt x="126628" y="244682"/>
                </a:lnTo>
                <a:lnTo>
                  <a:pt x="122518" y="245582"/>
                </a:lnTo>
                <a:lnTo>
                  <a:pt x="118986" y="247133"/>
                </a:lnTo>
                <a:lnTo>
                  <a:pt x="115836" y="249120"/>
                </a:lnTo>
                <a:lnTo>
                  <a:pt x="112943" y="251397"/>
                </a:lnTo>
                <a:lnTo>
                  <a:pt x="109427" y="252915"/>
                </a:lnTo>
                <a:lnTo>
                  <a:pt x="105495" y="253928"/>
                </a:lnTo>
                <a:lnTo>
                  <a:pt x="101286" y="254602"/>
                </a:lnTo>
                <a:lnTo>
                  <a:pt x="97687" y="256005"/>
                </a:lnTo>
                <a:lnTo>
                  <a:pt x="94493" y="257892"/>
                </a:lnTo>
                <a:lnTo>
                  <a:pt x="91571" y="260103"/>
                </a:lnTo>
                <a:lnTo>
                  <a:pt x="86207" y="262559"/>
                </a:lnTo>
                <a:lnTo>
                  <a:pt x="83665" y="263214"/>
                </a:lnTo>
                <a:lnTo>
                  <a:pt x="80383" y="263651"/>
                </a:lnTo>
                <a:lnTo>
                  <a:pt x="76607" y="263942"/>
                </a:lnTo>
                <a:lnTo>
                  <a:pt x="68973" y="264265"/>
                </a:lnTo>
                <a:lnTo>
                  <a:pt x="60213" y="264448"/>
                </a:lnTo>
                <a:lnTo>
                  <a:pt x="42863" y="264524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8" name="SMARTInkAnnotation117"/>
          <p:cNvSpPr/>
          <p:nvPr/>
        </p:nvSpPr>
        <p:spPr>
          <a:xfrm>
            <a:off x="5080199" y="4852035"/>
            <a:ext cx="249039" cy="17146"/>
          </a:xfrm>
          <a:custGeom>
            <a:avLst/>
            <a:gdLst/>
            <a:ahLst/>
            <a:cxnLst/>
            <a:rect l="0" t="0" r="0" b="0"/>
            <a:pathLst>
              <a:path w="249039" h="17146">
                <a:moveTo>
                  <a:pt x="6151" y="17145"/>
                </a:moveTo>
                <a:lnTo>
                  <a:pt x="0" y="17145"/>
                </a:lnTo>
                <a:lnTo>
                  <a:pt x="43555" y="17145"/>
                </a:lnTo>
                <a:lnTo>
                  <a:pt x="46962" y="16193"/>
                </a:lnTo>
                <a:lnTo>
                  <a:pt x="50820" y="14605"/>
                </a:lnTo>
                <a:lnTo>
                  <a:pt x="54981" y="12594"/>
                </a:lnTo>
                <a:lnTo>
                  <a:pt x="58548" y="11253"/>
                </a:lnTo>
                <a:lnTo>
                  <a:pt x="61719" y="10360"/>
                </a:lnTo>
                <a:lnTo>
                  <a:pt x="64628" y="9763"/>
                </a:lnTo>
                <a:lnTo>
                  <a:pt x="67360" y="9367"/>
                </a:lnTo>
                <a:lnTo>
                  <a:pt x="72514" y="8926"/>
                </a:lnTo>
                <a:lnTo>
                  <a:pt x="75792" y="7855"/>
                </a:lnTo>
                <a:lnTo>
                  <a:pt x="79566" y="6189"/>
                </a:lnTo>
                <a:lnTo>
                  <a:pt x="83669" y="4126"/>
                </a:lnTo>
                <a:lnTo>
                  <a:pt x="87992" y="2751"/>
                </a:lnTo>
                <a:lnTo>
                  <a:pt x="92462" y="1833"/>
                </a:lnTo>
                <a:lnTo>
                  <a:pt x="97029" y="1223"/>
                </a:lnTo>
                <a:lnTo>
                  <a:pt x="101661" y="815"/>
                </a:lnTo>
                <a:lnTo>
                  <a:pt x="106337" y="543"/>
                </a:lnTo>
                <a:lnTo>
                  <a:pt x="115765" y="242"/>
                </a:lnTo>
                <a:lnTo>
                  <a:pt x="179247" y="1"/>
                </a:lnTo>
                <a:lnTo>
                  <a:pt x="207442" y="0"/>
                </a:lnTo>
                <a:lnTo>
                  <a:pt x="210989" y="952"/>
                </a:lnTo>
                <a:lnTo>
                  <a:pt x="214941" y="2540"/>
                </a:lnTo>
                <a:lnTo>
                  <a:pt x="219163" y="4551"/>
                </a:lnTo>
                <a:lnTo>
                  <a:pt x="222771" y="5891"/>
                </a:lnTo>
                <a:lnTo>
                  <a:pt x="225970" y="6785"/>
                </a:lnTo>
                <a:lnTo>
                  <a:pt x="228897" y="7381"/>
                </a:lnTo>
                <a:lnTo>
                  <a:pt x="232436" y="7778"/>
                </a:lnTo>
                <a:lnTo>
                  <a:pt x="236383" y="8043"/>
                </a:lnTo>
                <a:lnTo>
                  <a:pt x="249038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09" name="SMARTInkAnnotation118"/>
          <p:cNvSpPr/>
          <p:nvPr/>
        </p:nvSpPr>
        <p:spPr>
          <a:xfrm>
            <a:off x="5129212" y="4929187"/>
            <a:ext cx="150020" cy="8221"/>
          </a:xfrm>
          <a:custGeom>
            <a:avLst/>
            <a:gdLst/>
            <a:ahLst/>
            <a:cxnLst/>
            <a:rect l="0" t="0" r="0" b="0"/>
            <a:pathLst>
              <a:path w="150020" h="8221">
                <a:moveTo>
                  <a:pt x="0" y="0"/>
                </a:moveTo>
                <a:lnTo>
                  <a:pt x="9943" y="0"/>
                </a:lnTo>
                <a:lnTo>
                  <a:pt x="12185" y="953"/>
                </a:lnTo>
                <a:lnTo>
                  <a:pt x="14474" y="2541"/>
                </a:lnTo>
                <a:lnTo>
                  <a:pt x="16793" y="4551"/>
                </a:lnTo>
                <a:lnTo>
                  <a:pt x="19927" y="5892"/>
                </a:lnTo>
                <a:lnTo>
                  <a:pt x="23603" y="6786"/>
                </a:lnTo>
                <a:lnTo>
                  <a:pt x="27642" y="7381"/>
                </a:lnTo>
                <a:lnTo>
                  <a:pt x="31128" y="7779"/>
                </a:lnTo>
                <a:lnTo>
                  <a:pt x="34246" y="8043"/>
                </a:lnTo>
                <a:lnTo>
                  <a:pt x="37118" y="8220"/>
                </a:lnTo>
                <a:lnTo>
                  <a:pt x="40621" y="7385"/>
                </a:lnTo>
                <a:lnTo>
                  <a:pt x="44543" y="5876"/>
                </a:lnTo>
                <a:lnTo>
                  <a:pt x="48745" y="3917"/>
                </a:lnTo>
                <a:lnTo>
                  <a:pt x="52341" y="2611"/>
                </a:lnTo>
                <a:lnTo>
                  <a:pt x="55531" y="1741"/>
                </a:lnTo>
                <a:lnTo>
                  <a:pt x="58452" y="1160"/>
                </a:lnTo>
                <a:lnTo>
                  <a:pt x="62780" y="774"/>
                </a:lnTo>
                <a:lnTo>
                  <a:pt x="68048" y="516"/>
                </a:lnTo>
                <a:lnTo>
                  <a:pt x="84720" y="153"/>
                </a:lnTo>
                <a:lnTo>
                  <a:pt x="150019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0" name="SMARTInkAnnotation119"/>
          <p:cNvSpPr/>
          <p:nvPr/>
        </p:nvSpPr>
        <p:spPr>
          <a:xfrm>
            <a:off x="5494669" y="4817745"/>
            <a:ext cx="320219" cy="145689"/>
          </a:xfrm>
          <a:custGeom>
            <a:avLst/>
            <a:gdLst/>
            <a:ahLst/>
            <a:cxnLst/>
            <a:rect l="0" t="0" r="0" b="0"/>
            <a:pathLst>
              <a:path w="320219" h="145689">
                <a:moveTo>
                  <a:pt x="113174" y="0"/>
                </a:moveTo>
                <a:lnTo>
                  <a:pt x="60786" y="0"/>
                </a:lnTo>
                <a:lnTo>
                  <a:pt x="53908" y="2540"/>
                </a:lnTo>
                <a:lnTo>
                  <a:pt x="46353" y="6844"/>
                </a:lnTo>
                <a:lnTo>
                  <a:pt x="43227" y="9325"/>
                </a:lnTo>
                <a:lnTo>
                  <a:pt x="40349" y="11931"/>
                </a:lnTo>
                <a:lnTo>
                  <a:pt x="36843" y="14622"/>
                </a:lnTo>
                <a:lnTo>
                  <a:pt x="32918" y="17368"/>
                </a:lnTo>
                <a:lnTo>
                  <a:pt x="28714" y="20151"/>
                </a:lnTo>
                <a:lnTo>
                  <a:pt x="25117" y="23911"/>
                </a:lnTo>
                <a:lnTo>
                  <a:pt x="21926" y="28323"/>
                </a:lnTo>
                <a:lnTo>
                  <a:pt x="19005" y="33170"/>
                </a:lnTo>
                <a:lnTo>
                  <a:pt x="16263" y="37353"/>
                </a:lnTo>
                <a:lnTo>
                  <a:pt x="13642" y="41094"/>
                </a:lnTo>
                <a:lnTo>
                  <a:pt x="11101" y="44541"/>
                </a:lnTo>
                <a:lnTo>
                  <a:pt x="9407" y="48744"/>
                </a:lnTo>
                <a:lnTo>
                  <a:pt x="8277" y="53451"/>
                </a:lnTo>
                <a:lnTo>
                  <a:pt x="7524" y="58494"/>
                </a:lnTo>
                <a:lnTo>
                  <a:pt x="6229" y="62809"/>
                </a:lnTo>
                <a:lnTo>
                  <a:pt x="4571" y="66637"/>
                </a:lnTo>
                <a:lnTo>
                  <a:pt x="2672" y="70142"/>
                </a:lnTo>
                <a:lnTo>
                  <a:pt x="1407" y="73432"/>
                </a:lnTo>
                <a:lnTo>
                  <a:pt x="563" y="76577"/>
                </a:lnTo>
                <a:lnTo>
                  <a:pt x="0" y="79626"/>
                </a:lnTo>
                <a:lnTo>
                  <a:pt x="418" y="83564"/>
                </a:lnTo>
                <a:lnTo>
                  <a:pt x="1492" y="88095"/>
                </a:lnTo>
                <a:lnTo>
                  <a:pt x="3000" y="93019"/>
                </a:lnTo>
                <a:lnTo>
                  <a:pt x="4006" y="97256"/>
                </a:lnTo>
                <a:lnTo>
                  <a:pt x="4677" y="101032"/>
                </a:lnTo>
                <a:lnTo>
                  <a:pt x="5124" y="104502"/>
                </a:lnTo>
                <a:lnTo>
                  <a:pt x="6216" y="107768"/>
                </a:lnTo>
                <a:lnTo>
                  <a:pt x="7738" y="110898"/>
                </a:lnTo>
                <a:lnTo>
                  <a:pt x="9546" y="113936"/>
                </a:lnTo>
                <a:lnTo>
                  <a:pt x="11545" y="116915"/>
                </a:lnTo>
                <a:lnTo>
                  <a:pt x="13671" y="119854"/>
                </a:lnTo>
                <a:lnTo>
                  <a:pt x="15883" y="122765"/>
                </a:lnTo>
                <a:lnTo>
                  <a:pt x="20457" y="128539"/>
                </a:lnTo>
                <a:lnTo>
                  <a:pt x="22788" y="131413"/>
                </a:lnTo>
                <a:lnTo>
                  <a:pt x="25929" y="134281"/>
                </a:lnTo>
                <a:lnTo>
                  <a:pt x="29611" y="137145"/>
                </a:lnTo>
                <a:lnTo>
                  <a:pt x="33653" y="140008"/>
                </a:lnTo>
                <a:lnTo>
                  <a:pt x="40261" y="143189"/>
                </a:lnTo>
                <a:lnTo>
                  <a:pt x="46637" y="144602"/>
                </a:lnTo>
                <a:lnTo>
                  <a:pt x="54763" y="145229"/>
                </a:lnTo>
                <a:lnTo>
                  <a:pt x="63666" y="145509"/>
                </a:lnTo>
                <a:lnTo>
                  <a:pt x="82317" y="145688"/>
                </a:lnTo>
                <a:lnTo>
                  <a:pt x="91787" y="143173"/>
                </a:lnTo>
                <a:lnTo>
                  <a:pt x="101287" y="139833"/>
                </a:lnTo>
                <a:lnTo>
                  <a:pt x="110802" y="138347"/>
                </a:lnTo>
                <a:lnTo>
                  <a:pt x="116355" y="136047"/>
                </a:lnTo>
                <a:lnTo>
                  <a:pt x="122439" y="132608"/>
                </a:lnTo>
                <a:lnTo>
                  <a:pt x="134754" y="124659"/>
                </a:lnTo>
                <a:lnTo>
                  <a:pt x="160505" y="108820"/>
                </a:lnTo>
                <a:lnTo>
                  <a:pt x="165366" y="104932"/>
                </a:lnTo>
                <a:lnTo>
                  <a:pt x="170194" y="100435"/>
                </a:lnTo>
                <a:lnTo>
                  <a:pt x="175000" y="95531"/>
                </a:lnTo>
                <a:lnTo>
                  <a:pt x="179791" y="90357"/>
                </a:lnTo>
                <a:lnTo>
                  <a:pt x="189349" y="79529"/>
                </a:lnTo>
                <a:lnTo>
                  <a:pt x="193326" y="73022"/>
                </a:lnTo>
                <a:lnTo>
                  <a:pt x="196771" y="65826"/>
                </a:lnTo>
                <a:lnTo>
                  <a:pt x="199862" y="58171"/>
                </a:lnTo>
                <a:lnTo>
                  <a:pt x="202716" y="52116"/>
                </a:lnTo>
                <a:lnTo>
                  <a:pt x="205413" y="47127"/>
                </a:lnTo>
                <a:lnTo>
                  <a:pt x="208004" y="42848"/>
                </a:lnTo>
                <a:lnTo>
                  <a:pt x="210525" y="38090"/>
                </a:lnTo>
                <a:lnTo>
                  <a:pt x="213000" y="33013"/>
                </a:lnTo>
                <a:lnTo>
                  <a:pt x="215444" y="27724"/>
                </a:lnTo>
                <a:lnTo>
                  <a:pt x="217866" y="23245"/>
                </a:lnTo>
                <a:lnTo>
                  <a:pt x="220275" y="19307"/>
                </a:lnTo>
                <a:lnTo>
                  <a:pt x="222675" y="15728"/>
                </a:lnTo>
                <a:lnTo>
                  <a:pt x="225069" y="12391"/>
                </a:lnTo>
                <a:lnTo>
                  <a:pt x="227458" y="9213"/>
                </a:lnTo>
                <a:lnTo>
                  <a:pt x="234494" y="159"/>
                </a:lnTo>
                <a:lnTo>
                  <a:pt x="230789" y="4598"/>
                </a:lnTo>
                <a:lnTo>
                  <a:pt x="229684" y="6876"/>
                </a:lnTo>
                <a:lnTo>
                  <a:pt x="228947" y="9346"/>
                </a:lnTo>
                <a:lnTo>
                  <a:pt x="228456" y="11946"/>
                </a:lnTo>
                <a:lnTo>
                  <a:pt x="227335" y="15584"/>
                </a:lnTo>
                <a:lnTo>
                  <a:pt x="225794" y="19914"/>
                </a:lnTo>
                <a:lnTo>
                  <a:pt x="221965" y="29806"/>
                </a:lnTo>
                <a:lnTo>
                  <a:pt x="217618" y="40552"/>
                </a:lnTo>
                <a:lnTo>
                  <a:pt x="216141" y="46084"/>
                </a:lnTo>
                <a:lnTo>
                  <a:pt x="215156" y="51678"/>
                </a:lnTo>
                <a:lnTo>
                  <a:pt x="214500" y="57312"/>
                </a:lnTo>
                <a:lnTo>
                  <a:pt x="213269" y="62973"/>
                </a:lnTo>
                <a:lnTo>
                  <a:pt x="211654" y="68652"/>
                </a:lnTo>
                <a:lnTo>
                  <a:pt x="209783" y="74343"/>
                </a:lnTo>
                <a:lnTo>
                  <a:pt x="209330" y="80042"/>
                </a:lnTo>
                <a:lnTo>
                  <a:pt x="209822" y="85746"/>
                </a:lnTo>
                <a:lnTo>
                  <a:pt x="210944" y="91454"/>
                </a:lnTo>
                <a:lnTo>
                  <a:pt x="211692" y="96212"/>
                </a:lnTo>
                <a:lnTo>
                  <a:pt x="212190" y="100336"/>
                </a:lnTo>
                <a:lnTo>
                  <a:pt x="212522" y="104038"/>
                </a:lnTo>
                <a:lnTo>
                  <a:pt x="212744" y="107459"/>
                </a:lnTo>
                <a:lnTo>
                  <a:pt x="212892" y="110691"/>
                </a:lnTo>
                <a:lnTo>
                  <a:pt x="213055" y="116823"/>
                </a:lnTo>
                <a:lnTo>
                  <a:pt x="213129" y="122724"/>
                </a:lnTo>
                <a:lnTo>
                  <a:pt x="213942" y="125631"/>
                </a:lnTo>
                <a:lnTo>
                  <a:pt x="215278" y="128521"/>
                </a:lnTo>
                <a:lnTo>
                  <a:pt x="216962" y="131401"/>
                </a:lnTo>
                <a:lnTo>
                  <a:pt x="218879" y="133320"/>
                </a:lnTo>
                <a:lnTo>
                  <a:pt x="220950" y="134600"/>
                </a:lnTo>
                <a:lnTo>
                  <a:pt x="223125" y="135453"/>
                </a:lnTo>
                <a:lnTo>
                  <a:pt x="227658" y="138941"/>
                </a:lnTo>
                <a:lnTo>
                  <a:pt x="229978" y="141205"/>
                </a:lnTo>
                <a:lnTo>
                  <a:pt x="233112" y="142715"/>
                </a:lnTo>
                <a:lnTo>
                  <a:pt x="240828" y="144391"/>
                </a:lnTo>
                <a:lnTo>
                  <a:pt x="244315" y="143886"/>
                </a:lnTo>
                <a:lnTo>
                  <a:pt x="247432" y="142596"/>
                </a:lnTo>
                <a:lnTo>
                  <a:pt x="254347" y="138233"/>
                </a:lnTo>
                <a:lnTo>
                  <a:pt x="263130" y="132927"/>
                </a:lnTo>
                <a:lnTo>
                  <a:pt x="266326" y="130528"/>
                </a:lnTo>
                <a:lnTo>
                  <a:pt x="269250" y="127976"/>
                </a:lnTo>
                <a:lnTo>
                  <a:pt x="271994" y="125323"/>
                </a:lnTo>
                <a:lnTo>
                  <a:pt x="275410" y="121648"/>
                </a:lnTo>
                <a:lnTo>
                  <a:pt x="283440" y="112486"/>
                </a:lnTo>
                <a:lnTo>
                  <a:pt x="300980" y="91783"/>
                </a:lnTo>
                <a:lnTo>
                  <a:pt x="303466" y="87859"/>
                </a:lnTo>
                <a:lnTo>
                  <a:pt x="305916" y="83337"/>
                </a:lnTo>
                <a:lnTo>
                  <a:pt x="308344" y="78418"/>
                </a:lnTo>
                <a:lnTo>
                  <a:pt x="310756" y="74186"/>
                </a:lnTo>
                <a:lnTo>
                  <a:pt x="313158" y="70412"/>
                </a:lnTo>
                <a:lnTo>
                  <a:pt x="315553" y="66944"/>
                </a:lnTo>
                <a:lnTo>
                  <a:pt x="317149" y="62727"/>
                </a:lnTo>
                <a:lnTo>
                  <a:pt x="318214" y="58010"/>
                </a:lnTo>
                <a:lnTo>
                  <a:pt x="318924" y="52961"/>
                </a:lnTo>
                <a:lnTo>
                  <a:pt x="319397" y="48642"/>
                </a:lnTo>
                <a:lnTo>
                  <a:pt x="319712" y="44811"/>
                </a:lnTo>
                <a:lnTo>
                  <a:pt x="319922" y="41304"/>
                </a:lnTo>
                <a:lnTo>
                  <a:pt x="320063" y="38013"/>
                </a:lnTo>
                <a:lnTo>
                  <a:pt x="320218" y="31817"/>
                </a:lnTo>
                <a:lnTo>
                  <a:pt x="319466" y="28832"/>
                </a:lnTo>
                <a:lnTo>
                  <a:pt x="318171" y="25888"/>
                </a:lnTo>
                <a:lnTo>
                  <a:pt x="316514" y="22974"/>
                </a:lnTo>
                <a:lnTo>
                  <a:pt x="314615" y="21031"/>
                </a:lnTo>
                <a:lnTo>
                  <a:pt x="312555" y="19736"/>
                </a:lnTo>
                <a:lnTo>
                  <a:pt x="310389" y="18872"/>
                </a:lnTo>
                <a:lnTo>
                  <a:pt x="305865" y="15373"/>
                </a:lnTo>
                <a:lnTo>
                  <a:pt x="303547" y="13106"/>
                </a:lnTo>
                <a:lnTo>
                  <a:pt x="300415" y="11595"/>
                </a:lnTo>
                <a:lnTo>
                  <a:pt x="292701" y="9916"/>
                </a:lnTo>
                <a:lnTo>
                  <a:pt x="286097" y="6630"/>
                </a:lnTo>
                <a:lnTo>
                  <a:pt x="280516" y="2946"/>
                </a:lnTo>
                <a:lnTo>
                  <a:pt x="275390" y="1309"/>
                </a:lnTo>
                <a:lnTo>
                  <a:pt x="265632" y="258"/>
                </a:lnTo>
                <a:lnTo>
                  <a:pt x="256202" y="23"/>
                </a:lnTo>
                <a:lnTo>
                  <a:pt x="248906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1" name="SMARTInkAnnotation120"/>
          <p:cNvSpPr/>
          <p:nvPr/>
        </p:nvSpPr>
        <p:spPr>
          <a:xfrm>
            <a:off x="5929312" y="4783455"/>
            <a:ext cx="141759" cy="179884"/>
          </a:xfrm>
          <a:custGeom>
            <a:avLst/>
            <a:gdLst/>
            <a:ahLst/>
            <a:cxnLst/>
            <a:rect l="0" t="0" r="0" b="0"/>
            <a:pathLst>
              <a:path w="141759" h="179884">
                <a:moveTo>
                  <a:pt x="78582" y="0"/>
                </a:moveTo>
                <a:lnTo>
                  <a:pt x="85638" y="0"/>
                </a:lnTo>
                <a:lnTo>
                  <a:pt x="75774" y="0"/>
                </a:lnTo>
                <a:lnTo>
                  <a:pt x="73535" y="952"/>
                </a:lnTo>
                <a:lnTo>
                  <a:pt x="71248" y="2540"/>
                </a:lnTo>
                <a:lnTo>
                  <a:pt x="68931" y="4551"/>
                </a:lnTo>
                <a:lnTo>
                  <a:pt x="65798" y="5891"/>
                </a:lnTo>
                <a:lnTo>
                  <a:pt x="62121" y="6785"/>
                </a:lnTo>
                <a:lnTo>
                  <a:pt x="58083" y="7381"/>
                </a:lnTo>
                <a:lnTo>
                  <a:pt x="54597" y="8730"/>
                </a:lnTo>
                <a:lnTo>
                  <a:pt x="51479" y="10583"/>
                </a:lnTo>
                <a:lnTo>
                  <a:pt x="48607" y="12770"/>
                </a:lnTo>
                <a:lnTo>
                  <a:pt x="45898" y="15181"/>
                </a:lnTo>
                <a:lnTo>
                  <a:pt x="43299" y="17741"/>
                </a:lnTo>
                <a:lnTo>
                  <a:pt x="40772" y="20400"/>
                </a:lnTo>
                <a:lnTo>
                  <a:pt x="38294" y="22172"/>
                </a:lnTo>
                <a:lnTo>
                  <a:pt x="35849" y="23354"/>
                </a:lnTo>
                <a:lnTo>
                  <a:pt x="33424" y="24142"/>
                </a:lnTo>
                <a:lnTo>
                  <a:pt x="31808" y="25620"/>
                </a:lnTo>
                <a:lnTo>
                  <a:pt x="30731" y="27557"/>
                </a:lnTo>
                <a:lnTo>
                  <a:pt x="30012" y="29802"/>
                </a:lnTo>
                <a:lnTo>
                  <a:pt x="27097" y="34835"/>
                </a:lnTo>
                <a:lnTo>
                  <a:pt x="25209" y="37511"/>
                </a:lnTo>
                <a:lnTo>
                  <a:pt x="23950" y="40247"/>
                </a:lnTo>
                <a:lnTo>
                  <a:pt x="22551" y="45827"/>
                </a:lnTo>
                <a:lnTo>
                  <a:pt x="21763" y="49774"/>
                </a:lnTo>
                <a:lnTo>
                  <a:pt x="21579" y="53236"/>
                </a:lnTo>
                <a:lnTo>
                  <a:pt x="21461" y="58670"/>
                </a:lnTo>
                <a:lnTo>
                  <a:pt x="25233" y="64162"/>
                </a:lnTo>
                <a:lnTo>
                  <a:pt x="27141" y="65635"/>
                </a:lnTo>
                <a:lnTo>
                  <a:pt x="31377" y="67271"/>
                </a:lnTo>
                <a:lnTo>
                  <a:pt x="34433" y="68192"/>
                </a:lnTo>
                <a:lnTo>
                  <a:pt x="36449" y="68321"/>
                </a:lnTo>
                <a:lnTo>
                  <a:pt x="42923" y="68465"/>
                </a:lnTo>
                <a:lnTo>
                  <a:pt x="63120" y="68570"/>
                </a:lnTo>
                <a:lnTo>
                  <a:pt x="66687" y="69525"/>
                </a:lnTo>
                <a:lnTo>
                  <a:pt x="69858" y="71116"/>
                </a:lnTo>
                <a:lnTo>
                  <a:pt x="72765" y="73128"/>
                </a:lnTo>
                <a:lnTo>
                  <a:pt x="76292" y="74469"/>
                </a:lnTo>
                <a:lnTo>
                  <a:pt x="80230" y="75364"/>
                </a:lnTo>
                <a:lnTo>
                  <a:pt x="84443" y="75960"/>
                </a:lnTo>
                <a:lnTo>
                  <a:pt x="88839" y="77310"/>
                </a:lnTo>
                <a:lnTo>
                  <a:pt x="93357" y="79162"/>
                </a:lnTo>
                <a:lnTo>
                  <a:pt x="97957" y="81350"/>
                </a:lnTo>
                <a:lnTo>
                  <a:pt x="101817" y="82808"/>
                </a:lnTo>
                <a:lnTo>
                  <a:pt x="105185" y="83780"/>
                </a:lnTo>
                <a:lnTo>
                  <a:pt x="108223" y="84428"/>
                </a:lnTo>
                <a:lnTo>
                  <a:pt x="111042" y="85813"/>
                </a:lnTo>
                <a:lnTo>
                  <a:pt x="113716" y="87689"/>
                </a:lnTo>
                <a:lnTo>
                  <a:pt x="116292" y="89892"/>
                </a:lnTo>
                <a:lnTo>
                  <a:pt x="118803" y="92313"/>
                </a:lnTo>
                <a:lnTo>
                  <a:pt x="121271" y="94879"/>
                </a:lnTo>
                <a:lnTo>
                  <a:pt x="123710" y="97543"/>
                </a:lnTo>
                <a:lnTo>
                  <a:pt x="128537" y="103042"/>
                </a:lnTo>
                <a:lnTo>
                  <a:pt x="130935" y="105842"/>
                </a:lnTo>
                <a:lnTo>
                  <a:pt x="132534" y="109614"/>
                </a:lnTo>
                <a:lnTo>
                  <a:pt x="133600" y="114034"/>
                </a:lnTo>
                <a:lnTo>
                  <a:pt x="134310" y="118885"/>
                </a:lnTo>
                <a:lnTo>
                  <a:pt x="135578" y="123071"/>
                </a:lnTo>
                <a:lnTo>
                  <a:pt x="137216" y="126815"/>
                </a:lnTo>
                <a:lnTo>
                  <a:pt x="139103" y="130263"/>
                </a:lnTo>
                <a:lnTo>
                  <a:pt x="140360" y="133515"/>
                </a:lnTo>
                <a:lnTo>
                  <a:pt x="141199" y="136634"/>
                </a:lnTo>
                <a:lnTo>
                  <a:pt x="141758" y="139667"/>
                </a:lnTo>
                <a:lnTo>
                  <a:pt x="141336" y="142641"/>
                </a:lnTo>
                <a:lnTo>
                  <a:pt x="140262" y="145577"/>
                </a:lnTo>
                <a:lnTo>
                  <a:pt x="138752" y="148486"/>
                </a:lnTo>
                <a:lnTo>
                  <a:pt x="136951" y="151378"/>
                </a:lnTo>
                <a:lnTo>
                  <a:pt x="134957" y="154259"/>
                </a:lnTo>
                <a:lnTo>
                  <a:pt x="132834" y="157132"/>
                </a:lnTo>
                <a:lnTo>
                  <a:pt x="130625" y="159047"/>
                </a:lnTo>
                <a:lnTo>
                  <a:pt x="128358" y="160324"/>
                </a:lnTo>
                <a:lnTo>
                  <a:pt x="126054" y="161175"/>
                </a:lnTo>
                <a:lnTo>
                  <a:pt x="123723" y="162695"/>
                </a:lnTo>
                <a:lnTo>
                  <a:pt x="121376" y="164661"/>
                </a:lnTo>
                <a:lnTo>
                  <a:pt x="119018" y="166923"/>
                </a:lnTo>
                <a:lnTo>
                  <a:pt x="116651" y="169384"/>
                </a:lnTo>
                <a:lnTo>
                  <a:pt x="114280" y="171978"/>
                </a:lnTo>
                <a:lnTo>
                  <a:pt x="111906" y="174660"/>
                </a:lnTo>
                <a:lnTo>
                  <a:pt x="109529" y="176447"/>
                </a:lnTo>
                <a:lnTo>
                  <a:pt x="107150" y="177639"/>
                </a:lnTo>
                <a:lnTo>
                  <a:pt x="104771" y="178433"/>
                </a:lnTo>
                <a:lnTo>
                  <a:pt x="101597" y="178963"/>
                </a:lnTo>
                <a:lnTo>
                  <a:pt x="97894" y="179316"/>
                </a:lnTo>
                <a:lnTo>
                  <a:pt x="90340" y="179709"/>
                </a:lnTo>
                <a:lnTo>
                  <a:pt x="84337" y="179883"/>
                </a:lnTo>
                <a:lnTo>
                  <a:pt x="80831" y="178977"/>
                </a:lnTo>
                <a:lnTo>
                  <a:pt x="76907" y="177420"/>
                </a:lnTo>
                <a:lnTo>
                  <a:pt x="72702" y="175430"/>
                </a:lnTo>
                <a:lnTo>
                  <a:pt x="69105" y="174103"/>
                </a:lnTo>
                <a:lnTo>
                  <a:pt x="65915" y="173219"/>
                </a:lnTo>
                <a:lnTo>
                  <a:pt x="62993" y="172629"/>
                </a:lnTo>
                <a:lnTo>
                  <a:pt x="59458" y="171284"/>
                </a:lnTo>
                <a:lnTo>
                  <a:pt x="55514" y="169434"/>
                </a:lnTo>
                <a:lnTo>
                  <a:pt x="51297" y="167248"/>
                </a:lnTo>
                <a:lnTo>
                  <a:pt x="47692" y="165792"/>
                </a:lnTo>
                <a:lnTo>
                  <a:pt x="44495" y="164820"/>
                </a:lnTo>
                <a:lnTo>
                  <a:pt x="41570" y="164172"/>
                </a:lnTo>
                <a:lnTo>
                  <a:pt x="38826" y="162788"/>
                </a:lnTo>
                <a:lnTo>
                  <a:pt x="36203" y="160913"/>
                </a:lnTo>
                <a:lnTo>
                  <a:pt x="33660" y="158710"/>
                </a:lnTo>
                <a:lnTo>
                  <a:pt x="31171" y="157242"/>
                </a:lnTo>
                <a:lnTo>
                  <a:pt x="28719" y="156263"/>
                </a:lnTo>
                <a:lnTo>
                  <a:pt x="26289" y="155610"/>
                </a:lnTo>
                <a:lnTo>
                  <a:pt x="23876" y="155175"/>
                </a:lnTo>
                <a:lnTo>
                  <a:pt x="21474" y="154885"/>
                </a:lnTo>
                <a:lnTo>
                  <a:pt x="19079" y="154692"/>
                </a:lnTo>
                <a:lnTo>
                  <a:pt x="16688" y="153610"/>
                </a:lnTo>
                <a:lnTo>
                  <a:pt x="14300" y="151937"/>
                </a:lnTo>
                <a:lnTo>
                  <a:pt x="11915" y="149869"/>
                </a:lnTo>
                <a:lnTo>
                  <a:pt x="9530" y="148490"/>
                </a:lnTo>
                <a:lnTo>
                  <a:pt x="7148" y="147571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2" name="SMARTInkAnnotation121"/>
          <p:cNvSpPr/>
          <p:nvPr/>
        </p:nvSpPr>
        <p:spPr>
          <a:xfrm>
            <a:off x="6179755" y="4663443"/>
            <a:ext cx="371064" cy="282856"/>
          </a:xfrm>
          <a:custGeom>
            <a:avLst/>
            <a:gdLst/>
            <a:ahLst/>
            <a:cxnLst/>
            <a:rect l="0" t="0" r="0" b="0"/>
            <a:pathLst>
              <a:path w="371064" h="282856">
                <a:moveTo>
                  <a:pt x="249620" y="17142"/>
                </a:moveTo>
                <a:lnTo>
                  <a:pt x="245828" y="12592"/>
                </a:lnTo>
                <a:lnTo>
                  <a:pt x="243916" y="11250"/>
                </a:lnTo>
                <a:lnTo>
                  <a:pt x="236619" y="8922"/>
                </a:lnTo>
                <a:lnTo>
                  <a:pt x="229883" y="2748"/>
                </a:lnTo>
                <a:lnTo>
                  <a:pt x="225502" y="1220"/>
                </a:lnTo>
                <a:lnTo>
                  <a:pt x="215429" y="238"/>
                </a:lnTo>
                <a:lnTo>
                  <a:pt x="198975" y="44"/>
                </a:lnTo>
                <a:lnTo>
                  <a:pt x="168597" y="0"/>
                </a:lnTo>
                <a:lnTo>
                  <a:pt x="163855" y="951"/>
                </a:lnTo>
                <a:lnTo>
                  <a:pt x="152594" y="5889"/>
                </a:lnTo>
                <a:lnTo>
                  <a:pt x="144056" y="7378"/>
                </a:lnTo>
                <a:lnTo>
                  <a:pt x="134969" y="8040"/>
                </a:lnTo>
                <a:lnTo>
                  <a:pt x="130323" y="8217"/>
                </a:lnTo>
                <a:lnTo>
                  <a:pt x="120929" y="10953"/>
                </a:lnTo>
                <a:lnTo>
                  <a:pt x="112255" y="15343"/>
                </a:lnTo>
                <a:lnTo>
                  <a:pt x="102115" y="23170"/>
                </a:lnTo>
                <a:lnTo>
                  <a:pt x="93839" y="28712"/>
                </a:lnTo>
                <a:lnTo>
                  <a:pt x="80255" y="37186"/>
                </a:lnTo>
                <a:lnTo>
                  <a:pt x="72416" y="44792"/>
                </a:lnTo>
                <a:lnTo>
                  <a:pt x="62428" y="55578"/>
                </a:lnTo>
                <a:lnTo>
                  <a:pt x="51006" y="68483"/>
                </a:lnTo>
                <a:lnTo>
                  <a:pt x="41805" y="78039"/>
                </a:lnTo>
                <a:lnTo>
                  <a:pt x="34082" y="85363"/>
                </a:lnTo>
                <a:lnTo>
                  <a:pt x="27347" y="91197"/>
                </a:lnTo>
                <a:lnTo>
                  <a:pt x="22857" y="96992"/>
                </a:lnTo>
                <a:lnTo>
                  <a:pt x="19863" y="102761"/>
                </a:lnTo>
                <a:lnTo>
                  <a:pt x="17867" y="108511"/>
                </a:lnTo>
                <a:lnTo>
                  <a:pt x="15743" y="113297"/>
                </a:lnTo>
                <a:lnTo>
                  <a:pt x="8961" y="125536"/>
                </a:lnTo>
                <a:lnTo>
                  <a:pt x="6630" y="130362"/>
                </a:lnTo>
                <a:lnTo>
                  <a:pt x="4283" y="135485"/>
                </a:lnTo>
                <a:lnTo>
                  <a:pt x="1675" y="143716"/>
                </a:lnTo>
                <a:lnTo>
                  <a:pt x="516" y="151502"/>
                </a:lnTo>
                <a:lnTo>
                  <a:pt x="206" y="156246"/>
                </a:lnTo>
                <a:lnTo>
                  <a:pt x="0" y="161313"/>
                </a:lnTo>
                <a:lnTo>
                  <a:pt x="657" y="166595"/>
                </a:lnTo>
                <a:lnTo>
                  <a:pt x="1888" y="172023"/>
                </a:lnTo>
                <a:lnTo>
                  <a:pt x="3503" y="177546"/>
                </a:lnTo>
                <a:lnTo>
                  <a:pt x="7414" y="186223"/>
                </a:lnTo>
                <a:lnTo>
                  <a:pt x="11798" y="193254"/>
                </a:lnTo>
                <a:lnTo>
                  <a:pt x="16391" y="199554"/>
                </a:lnTo>
                <a:lnTo>
                  <a:pt x="23196" y="208069"/>
                </a:lnTo>
                <a:lnTo>
                  <a:pt x="36707" y="224507"/>
                </a:lnTo>
                <a:lnTo>
                  <a:pt x="44132" y="230907"/>
                </a:lnTo>
                <a:lnTo>
                  <a:pt x="52723" y="236926"/>
                </a:lnTo>
                <a:lnTo>
                  <a:pt x="61833" y="242776"/>
                </a:lnTo>
                <a:lnTo>
                  <a:pt x="75887" y="251425"/>
                </a:lnTo>
                <a:lnTo>
                  <a:pt x="87474" y="257158"/>
                </a:lnTo>
                <a:lnTo>
                  <a:pt x="93897" y="260020"/>
                </a:lnTo>
                <a:lnTo>
                  <a:pt x="105268" y="265740"/>
                </a:lnTo>
                <a:lnTo>
                  <a:pt x="110523" y="268599"/>
                </a:lnTo>
                <a:lnTo>
                  <a:pt x="116407" y="270505"/>
                </a:lnTo>
                <a:lnTo>
                  <a:pt x="122711" y="271775"/>
                </a:lnTo>
                <a:lnTo>
                  <a:pt x="129295" y="272623"/>
                </a:lnTo>
                <a:lnTo>
                  <a:pt x="136066" y="274140"/>
                </a:lnTo>
                <a:lnTo>
                  <a:pt x="142961" y="276104"/>
                </a:lnTo>
                <a:lnTo>
                  <a:pt x="149939" y="278366"/>
                </a:lnTo>
                <a:lnTo>
                  <a:pt x="156972" y="279873"/>
                </a:lnTo>
                <a:lnTo>
                  <a:pt x="164042" y="280879"/>
                </a:lnTo>
                <a:lnTo>
                  <a:pt x="171137" y="281549"/>
                </a:lnTo>
                <a:lnTo>
                  <a:pt x="178248" y="281996"/>
                </a:lnTo>
                <a:lnTo>
                  <a:pt x="192499" y="282492"/>
                </a:lnTo>
                <a:lnTo>
                  <a:pt x="222538" y="282837"/>
                </a:lnTo>
                <a:lnTo>
                  <a:pt x="229184" y="282855"/>
                </a:lnTo>
                <a:lnTo>
                  <a:pt x="235996" y="281914"/>
                </a:lnTo>
                <a:lnTo>
                  <a:pt x="242918" y="280334"/>
                </a:lnTo>
                <a:lnTo>
                  <a:pt x="249915" y="278329"/>
                </a:lnTo>
                <a:lnTo>
                  <a:pt x="258547" y="275086"/>
                </a:lnTo>
                <a:lnTo>
                  <a:pt x="268272" y="271020"/>
                </a:lnTo>
                <a:lnTo>
                  <a:pt x="278723" y="266404"/>
                </a:lnTo>
                <a:lnTo>
                  <a:pt x="287278" y="262374"/>
                </a:lnTo>
                <a:lnTo>
                  <a:pt x="294569" y="258735"/>
                </a:lnTo>
                <a:lnTo>
                  <a:pt x="301017" y="255356"/>
                </a:lnTo>
                <a:lnTo>
                  <a:pt x="312415" y="246523"/>
                </a:lnTo>
                <a:lnTo>
                  <a:pt x="317677" y="241500"/>
                </a:lnTo>
                <a:lnTo>
                  <a:pt x="327757" y="233379"/>
                </a:lnTo>
                <a:lnTo>
                  <a:pt x="336734" y="226595"/>
                </a:lnTo>
                <a:lnTo>
                  <a:pt x="343371" y="220405"/>
                </a:lnTo>
                <a:lnTo>
                  <a:pt x="348966" y="214478"/>
                </a:lnTo>
                <a:lnTo>
                  <a:pt x="356579" y="205787"/>
                </a:lnTo>
                <a:lnTo>
                  <a:pt x="371008" y="188658"/>
                </a:lnTo>
                <a:lnTo>
                  <a:pt x="371063" y="18859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3" name="SMARTInkAnnotation122"/>
          <p:cNvSpPr/>
          <p:nvPr/>
        </p:nvSpPr>
        <p:spPr>
          <a:xfrm>
            <a:off x="4193381" y="5400747"/>
            <a:ext cx="278607" cy="350061"/>
          </a:xfrm>
          <a:custGeom>
            <a:avLst/>
            <a:gdLst/>
            <a:ahLst/>
            <a:cxnLst/>
            <a:rect l="0" t="0" r="0" b="0"/>
            <a:pathLst>
              <a:path w="278607" h="350061">
                <a:moveTo>
                  <a:pt x="0" y="85653"/>
                </a:moveTo>
                <a:lnTo>
                  <a:pt x="6151" y="78272"/>
                </a:lnTo>
                <a:lnTo>
                  <a:pt x="6702" y="75070"/>
                </a:lnTo>
                <a:lnTo>
                  <a:pt x="6849" y="72883"/>
                </a:lnTo>
                <a:lnTo>
                  <a:pt x="7742" y="70472"/>
                </a:lnTo>
                <a:lnTo>
                  <a:pt x="12789" y="62528"/>
                </a:lnTo>
                <a:lnTo>
                  <a:pt x="19311" y="54142"/>
                </a:lnTo>
                <a:lnTo>
                  <a:pt x="23929" y="48470"/>
                </a:lnTo>
                <a:lnTo>
                  <a:pt x="31034" y="42767"/>
                </a:lnTo>
                <a:lnTo>
                  <a:pt x="41327" y="35155"/>
                </a:lnTo>
                <a:lnTo>
                  <a:pt x="63611" y="19394"/>
                </a:lnTo>
                <a:lnTo>
                  <a:pt x="78807" y="9214"/>
                </a:lnTo>
                <a:lnTo>
                  <a:pt x="85082" y="6119"/>
                </a:lnTo>
                <a:lnTo>
                  <a:pt x="90853" y="4056"/>
                </a:lnTo>
                <a:lnTo>
                  <a:pt x="96287" y="2680"/>
                </a:lnTo>
                <a:lnTo>
                  <a:pt x="101497" y="1762"/>
                </a:lnTo>
                <a:lnTo>
                  <a:pt x="106559" y="1151"/>
                </a:lnTo>
                <a:lnTo>
                  <a:pt x="111521" y="744"/>
                </a:lnTo>
                <a:lnTo>
                  <a:pt x="116416" y="471"/>
                </a:lnTo>
                <a:lnTo>
                  <a:pt x="126088" y="169"/>
                </a:lnTo>
                <a:lnTo>
                  <a:pt x="140459" y="0"/>
                </a:lnTo>
                <a:lnTo>
                  <a:pt x="145233" y="928"/>
                </a:lnTo>
                <a:lnTo>
                  <a:pt x="150003" y="2499"/>
                </a:lnTo>
                <a:lnTo>
                  <a:pt x="154771" y="4499"/>
                </a:lnTo>
                <a:lnTo>
                  <a:pt x="162185" y="9263"/>
                </a:lnTo>
                <a:lnTo>
                  <a:pt x="168920" y="14554"/>
                </a:lnTo>
                <a:lnTo>
                  <a:pt x="177204" y="20081"/>
                </a:lnTo>
                <a:lnTo>
                  <a:pt x="184062" y="25712"/>
                </a:lnTo>
                <a:lnTo>
                  <a:pt x="187002" y="28548"/>
                </a:lnTo>
                <a:lnTo>
                  <a:pt x="192385" y="36778"/>
                </a:lnTo>
                <a:lnTo>
                  <a:pt x="197423" y="46785"/>
                </a:lnTo>
                <a:lnTo>
                  <a:pt x="202308" y="57583"/>
                </a:lnTo>
                <a:lnTo>
                  <a:pt x="203928" y="63130"/>
                </a:lnTo>
                <a:lnTo>
                  <a:pt x="205009" y="68733"/>
                </a:lnTo>
                <a:lnTo>
                  <a:pt x="205728" y="74372"/>
                </a:lnTo>
                <a:lnTo>
                  <a:pt x="206208" y="80038"/>
                </a:lnTo>
                <a:lnTo>
                  <a:pt x="206529" y="85719"/>
                </a:lnTo>
                <a:lnTo>
                  <a:pt x="206742" y="91412"/>
                </a:lnTo>
                <a:lnTo>
                  <a:pt x="206979" y="102818"/>
                </a:lnTo>
                <a:lnTo>
                  <a:pt x="207131" y="130213"/>
                </a:lnTo>
                <a:lnTo>
                  <a:pt x="206350" y="138219"/>
                </a:lnTo>
                <a:lnTo>
                  <a:pt x="205035" y="146415"/>
                </a:lnTo>
                <a:lnTo>
                  <a:pt x="203366" y="154735"/>
                </a:lnTo>
                <a:lnTo>
                  <a:pt x="202251" y="162187"/>
                </a:lnTo>
                <a:lnTo>
                  <a:pt x="201510" y="169061"/>
                </a:lnTo>
                <a:lnTo>
                  <a:pt x="201015" y="175548"/>
                </a:lnTo>
                <a:lnTo>
                  <a:pt x="199097" y="182730"/>
                </a:lnTo>
                <a:lnTo>
                  <a:pt x="196232" y="190376"/>
                </a:lnTo>
                <a:lnTo>
                  <a:pt x="184018" y="218628"/>
                </a:lnTo>
                <a:lnTo>
                  <a:pt x="180623" y="224786"/>
                </a:lnTo>
                <a:lnTo>
                  <a:pt x="176771" y="230795"/>
                </a:lnTo>
                <a:lnTo>
                  <a:pt x="172616" y="236707"/>
                </a:lnTo>
                <a:lnTo>
                  <a:pt x="169053" y="242553"/>
                </a:lnTo>
                <a:lnTo>
                  <a:pt x="165883" y="248356"/>
                </a:lnTo>
                <a:lnTo>
                  <a:pt x="162976" y="254129"/>
                </a:lnTo>
                <a:lnTo>
                  <a:pt x="159450" y="259883"/>
                </a:lnTo>
                <a:lnTo>
                  <a:pt x="155513" y="265624"/>
                </a:lnTo>
                <a:lnTo>
                  <a:pt x="151300" y="271356"/>
                </a:lnTo>
                <a:lnTo>
                  <a:pt x="142386" y="282806"/>
                </a:lnTo>
                <a:lnTo>
                  <a:pt x="137787" y="288525"/>
                </a:lnTo>
                <a:lnTo>
                  <a:pt x="133133" y="293291"/>
                </a:lnTo>
                <a:lnTo>
                  <a:pt x="128443" y="297421"/>
                </a:lnTo>
                <a:lnTo>
                  <a:pt x="123729" y="301127"/>
                </a:lnTo>
                <a:lnTo>
                  <a:pt x="118998" y="304549"/>
                </a:lnTo>
                <a:lnTo>
                  <a:pt x="114258" y="307784"/>
                </a:lnTo>
                <a:lnTo>
                  <a:pt x="104756" y="313918"/>
                </a:lnTo>
                <a:lnTo>
                  <a:pt x="76199" y="331369"/>
                </a:lnTo>
                <a:lnTo>
                  <a:pt x="66674" y="337100"/>
                </a:lnTo>
                <a:lnTo>
                  <a:pt x="59266" y="340282"/>
                </a:lnTo>
                <a:lnTo>
                  <a:pt x="56180" y="341131"/>
                </a:lnTo>
                <a:lnTo>
                  <a:pt x="50633" y="344614"/>
                </a:lnTo>
                <a:lnTo>
                  <a:pt x="48043" y="346875"/>
                </a:lnTo>
                <a:lnTo>
                  <a:pt x="40932" y="349390"/>
                </a:lnTo>
                <a:lnTo>
                  <a:pt x="36813" y="350060"/>
                </a:lnTo>
                <a:lnTo>
                  <a:pt x="33273" y="349553"/>
                </a:lnTo>
                <a:lnTo>
                  <a:pt x="30120" y="348265"/>
                </a:lnTo>
                <a:lnTo>
                  <a:pt x="24499" y="345244"/>
                </a:lnTo>
                <a:lnTo>
                  <a:pt x="16540" y="343305"/>
                </a:lnTo>
                <a:lnTo>
                  <a:pt x="15789" y="343146"/>
                </a:lnTo>
                <a:lnTo>
                  <a:pt x="7148" y="338372"/>
                </a:lnTo>
                <a:lnTo>
                  <a:pt x="2118" y="335475"/>
                </a:lnTo>
                <a:lnTo>
                  <a:pt x="1412" y="334116"/>
                </a:lnTo>
                <a:lnTo>
                  <a:pt x="627" y="330066"/>
                </a:lnTo>
                <a:lnTo>
                  <a:pt x="124" y="319705"/>
                </a:lnTo>
                <a:lnTo>
                  <a:pt x="55" y="314136"/>
                </a:lnTo>
                <a:lnTo>
                  <a:pt x="830" y="311317"/>
                </a:lnTo>
                <a:lnTo>
                  <a:pt x="3808" y="305645"/>
                </a:lnTo>
                <a:lnTo>
                  <a:pt x="5661" y="297410"/>
                </a:lnTo>
                <a:lnTo>
                  <a:pt x="6156" y="292547"/>
                </a:lnTo>
                <a:lnTo>
                  <a:pt x="8073" y="288353"/>
                </a:lnTo>
                <a:lnTo>
                  <a:pt x="17561" y="276945"/>
                </a:lnTo>
                <a:lnTo>
                  <a:pt x="25752" y="262877"/>
                </a:lnTo>
                <a:lnTo>
                  <a:pt x="30760" y="255541"/>
                </a:lnTo>
                <a:lnTo>
                  <a:pt x="37749" y="246566"/>
                </a:lnTo>
                <a:lnTo>
                  <a:pt x="46146" y="237180"/>
                </a:lnTo>
                <a:lnTo>
                  <a:pt x="50608" y="233343"/>
                </a:lnTo>
                <a:lnTo>
                  <a:pt x="55169" y="229833"/>
                </a:lnTo>
                <a:lnTo>
                  <a:pt x="59799" y="225588"/>
                </a:lnTo>
                <a:lnTo>
                  <a:pt x="64472" y="220853"/>
                </a:lnTo>
                <a:lnTo>
                  <a:pt x="69175" y="215791"/>
                </a:lnTo>
                <a:lnTo>
                  <a:pt x="73898" y="211464"/>
                </a:lnTo>
                <a:lnTo>
                  <a:pt x="78634" y="207627"/>
                </a:lnTo>
                <a:lnTo>
                  <a:pt x="83379" y="204117"/>
                </a:lnTo>
                <a:lnTo>
                  <a:pt x="88129" y="201776"/>
                </a:lnTo>
                <a:lnTo>
                  <a:pt x="92885" y="200216"/>
                </a:lnTo>
                <a:lnTo>
                  <a:pt x="97641" y="199175"/>
                </a:lnTo>
                <a:lnTo>
                  <a:pt x="102400" y="197529"/>
                </a:lnTo>
                <a:lnTo>
                  <a:pt x="107161" y="195480"/>
                </a:lnTo>
                <a:lnTo>
                  <a:pt x="111922" y="193161"/>
                </a:lnTo>
                <a:lnTo>
                  <a:pt x="116683" y="191615"/>
                </a:lnTo>
                <a:lnTo>
                  <a:pt x="121445" y="190584"/>
                </a:lnTo>
                <a:lnTo>
                  <a:pt x="126208" y="189897"/>
                </a:lnTo>
                <a:lnTo>
                  <a:pt x="130969" y="189439"/>
                </a:lnTo>
                <a:lnTo>
                  <a:pt x="135732" y="189133"/>
                </a:lnTo>
                <a:lnTo>
                  <a:pt x="140494" y="188930"/>
                </a:lnTo>
                <a:lnTo>
                  <a:pt x="150019" y="189747"/>
                </a:lnTo>
                <a:lnTo>
                  <a:pt x="177535" y="193194"/>
                </a:lnTo>
                <a:lnTo>
                  <a:pt x="188207" y="196399"/>
                </a:lnTo>
                <a:lnTo>
                  <a:pt x="196115" y="200441"/>
                </a:lnTo>
                <a:lnTo>
                  <a:pt x="202181" y="205041"/>
                </a:lnTo>
                <a:lnTo>
                  <a:pt x="207813" y="209060"/>
                </a:lnTo>
                <a:lnTo>
                  <a:pt x="213154" y="212692"/>
                </a:lnTo>
                <a:lnTo>
                  <a:pt x="218302" y="216066"/>
                </a:lnTo>
                <a:lnTo>
                  <a:pt x="226139" y="222354"/>
                </a:lnTo>
                <a:lnTo>
                  <a:pt x="233063" y="228324"/>
                </a:lnTo>
                <a:lnTo>
                  <a:pt x="241432" y="234152"/>
                </a:lnTo>
                <a:lnTo>
                  <a:pt x="248326" y="239918"/>
                </a:lnTo>
                <a:lnTo>
                  <a:pt x="256669" y="248519"/>
                </a:lnTo>
                <a:lnTo>
                  <a:pt x="259219" y="251380"/>
                </a:lnTo>
                <a:lnTo>
                  <a:pt x="260919" y="254240"/>
                </a:lnTo>
                <a:lnTo>
                  <a:pt x="264105" y="262816"/>
                </a:lnTo>
                <a:lnTo>
                  <a:pt x="268930" y="271390"/>
                </a:lnTo>
                <a:lnTo>
                  <a:pt x="270337" y="277105"/>
                </a:lnTo>
                <a:lnTo>
                  <a:pt x="271506" y="279010"/>
                </a:lnTo>
                <a:lnTo>
                  <a:pt x="273079" y="280280"/>
                </a:lnTo>
                <a:lnTo>
                  <a:pt x="274921" y="281127"/>
                </a:lnTo>
                <a:lnTo>
                  <a:pt x="276150" y="282644"/>
                </a:lnTo>
                <a:lnTo>
                  <a:pt x="276969" y="284607"/>
                </a:lnTo>
                <a:lnTo>
                  <a:pt x="278606" y="29139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4" name="SMARTInkAnnotation123"/>
          <p:cNvSpPr/>
          <p:nvPr/>
        </p:nvSpPr>
        <p:spPr>
          <a:xfrm>
            <a:off x="4536281" y="5400675"/>
            <a:ext cx="28576" cy="360046"/>
          </a:xfrm>
          <a:custGeom>
            <a:avLst/>
            <a:gdLst/>
            <a:ahLst/>
            <a:cxnLst/>
            <a:rect l="0" t="0" r="0" b="0"/>
            <a:pathLst>
              <a:path w="28576" h="360046">
                <a:moveTo>
                  <a:pt x="28575" y="0"/>
                </a:moveTo>
                <a:lnTo>
                  <a:pt x="28575" y="46845"/>
                </a:lnTo>
                <a:lnTo>
                  <a:pt x="27782" y="53137"/>
                </a:lnTo>
                <a:lnTo>
                  <a:pt x="26459" y="59237"/>
                </a:lnTo>
                <a:lnTo>
                  <a:pt x="24783" y="65208"/>
                </a:lnTo>
                <a:lnTo>
                  <a:pt x="23666" y="71095"/>
                </a:lnTo>
                <a:lnTo>
                  <a:pt x="22921" y="76924"/>
                </a:lnTo>
                <a:lnTo>
                  <a:pt x="22424" y="82715"/>
                </a:lnTo>
                <a:lnTo>
                  <a:pt x="22093" y="89434"/>
                </a:lnTo>
                <a:lnTo>
                  <a:pt x="21726" y="104518"/>
                </a:lnTo>
                <a:lnTo>
                  <a:pt x="21518" y="124525"/>
                </a:lnTo>
                <a:lnTo>
                  <a:pt x="20696" y="130642"/>
                </a:lnTo>
                <a:lnTo>
                  <a:pt x="19354" y="136624"/>
                </a:lnTo>
                <a:lnTo>
                  <a:pt x="17665" y="142518"/>
                </a:lnTo>
                <a:lnTo>
                  <a:pt x="16539" y="149304"/>
                </a:lnTo>
                <a:lnTo>
                  <a:pt x="15788" y="156686"/>
                </a:lnTo>
                <a:lnTo>
                  <a:pt x="15288" y="164465"/>
                </a:lnTo>
                <a:lnTo>
                  <a:pt x="9576" y="231877"/>
                </a:lnTo>
                <a:lnTo>
                  <a:pt x="8765" y="244119"/>
                </a:lnTo>
                <a:lnTo>
                  <a:pt x="8225" y="254186"/>
                </a:lnTo>
                <a:lnTo>
                  <a:pt x="7624" y="270452"/>
                </a:lnTo>
                <a:lnTo>
                  <a:pt x="7286" y="290319"/>
                </a:lnTo>
                <a:lnTo>
                  <a:pt x="7172" y="309548"/>
                </a:lnTo>
                <a:lnTo>
                  <a:pt x="6369" y="313045"/>
                </a:lnTo>
                <a:lnTo>
                  <a:pt x="5039" y="316329"/>
                </a:lnTo>
                <a:lnTo>
                  <a:pt x="3360" y="319471"/>
                </a:lnTo>
                <a:lnTo>
                  <a:pt x="2240" y="323471"/>
                </a:lnTo>
                <a:lnTo>
                  <a:pt x="1493" y="328042"/>
                </a:lnTo>
                <a:lnTo>
                  <a:pt x="295" y="339965"/>
                </a:lnTo>
                <a:lnTo>
                  <a:pt x="26" y="350023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5" name="SMARTInkAnnotation124"/>
          <p:cNvSpPr/>
          <p:nvPr/>
        </p:nvSpPr>
        <p:spPr>
          <a:xfrm>
            <a:off x="4701606" y="5297818"/>
            <a:ext cx="138549" cy="171287"/>
          </a:xfrm>
          <a:custGeom>
            <a:avLst/>
            <a:gdLst/>
            <a:ahLst/>
            <a:cxnLst/>
            <a:rect l="0" t="0" r="0" b="0"/>
            <a:pathLst>
              <a:path w="138549" h="171287">
                <a:moveTo>
                  <a:pt x="27556" y="59994"/>
                </a:moveTo>
                <a:lnTo>
                  <a:pt x="20438" y="59994"/>
                </a:lnTo>
                <a:lnTo>
                  <a:pt x="20420" y="64545"/>
                </a:lnTo>
                <a:lnTo>
                  <a:pt x="19624" y="66838"/>
                </a:lnTo>
                <a:lnTo>
                  <a:pt x="16623" y="71926"/>
                </a:lnTo>
                <a:lnTo>
                  <a:pt x="14262" y="75595"/>
                </a:lnTo>
                <a:lnTo>
                  <a:pt x="13710" y="78993"/>
                </a:lnTo>
                <a:lnTo>
                  <a:pt x="13563" y="81232"/>
                </a:lnTo>
                <a:lnTo>
                  <a:pt x="12671" y="83678"/>
                </a:lnTo>
                <a:lnTo>
                  <a:pt x="9564" y="88935"/>
                </a:lnTo>
                <a:lnTo>
                  <a:pt x="8417" y="91671"/>
                </a:lnTo>
                <a:lnTo>
                  <a:pt x="7653" y="94447"/>
                </a:lnTo>
                <a:lnTo>
                  <a:pt x="7143" y="97250"/>
                </a:lnTo>
                <a:lnTo>
                  <a:pt x="6804" y="100071"/>
                </a:lnTo>
                <a:lnTo>
                  <a:pt x="6578" y="102905"/>
                </a:lnTo>
                <a:lnTo>
                  <a:pt x="6427" y="105746"/>
                </a:lnTo>
                <a:lnTo>
                  <a:pt x="5532" y="110498"/>
                </a:lnTo>
                <a:lnTo>
                  <a:pt x="4142" y="116523"/>
                </a:lnTo>
                <a:lnTo>
                  <a:pt x="2422" y="123397"/>
                </a:lnTo>
                <a:lnTo>
                  <a:pt x="1275" y="128934"/>
                </a:lnTo>
                <a:lnTo>
                  <a:pt x="511" y="133576"/>
                </a:lnTo>
                <a:lnTo>
                  <a:pt x="0" y="137624"/>
                </a:lnTo>
                <a:lnTo>
                  <a:pt x="454" y="141275"/>
                </a:lnTo>
                <a:lnTo>
                  <a:pt x="1551" y="144661"/>
                </a:lnTo>
                <a:lnTo>
                  <a:pt x="3076" y="147871"/>
                </a:lnTo>
                <a:lnTo>
                  <a:pt x="4092" y="150964"/>
                </a:lnTo>
                <a:lnTo>
                  <a:pt x="4769" y="153979"/>
                </a:lnTo>
                <a:lnTo>
                  <a:pt x="5221" y="156940"/>
                </a:lnTo>
                <a:lnTo>
                  <a:pt x="6316" y="159867"/>
                </a:lnTo>
                <a:lnTo>
                  <a:pt x="7840" y="162771"/>
                </a:lnTo>
                <a:lnTo>
                  <a:pt x="12196" y="169725"/>
                </a:lnTo>
                <a:lnTo>
                  <a:pt x="13347" y="170295"/>
                </a:lnTo>
                <a:lnTo>
                  <a:pt x="16743" y="170929"/>
                </a:lnTo>
                <a:lnTo>
                  <a:pt x="20898" y="171211"/>
                </a:lnTo>
                <a:lnTo>
                  <a:pt x="23118" y="171286"/>
                </a:lnTo>
                <a:lnTo>
                  <a:pt x="26185" y="170384"/>
                </a:lnTo>
                <a:lnTo>
                  <a:pt x="29816" y="168830"/>
                </a:lnTo>
                <a:lnTo>
                  <a:pt x="33825" y="166841"/>
                </a:lnTo>
                <a:lnTo>
                  <a:pt x="37292" y="165516"/>
                </a:lnTo>
                <a:lnTo>
                  <a:pt x="40397" y="164632"/>
                </a:lnTo>
                <a:lnTo>
                  <a:pt x="43260" y="164043"/>
                </a:lnTo>
                <a:lnTo>
                  <a:pt x="46756" y="161745"/>
                </a:lnTo>
                <a:lnTo>
                  <a:pt x="50676" y="158308"/>
                </a:lnTo>
                <a:lnTo>
                  <a:pt x="54875" y="154112"/>
                </a:lnTo>
                <a:lnTo>
                  <a:pt x="58468" y="150361"/>
                </a:lnTo>
                <a:lnTo>
                  <a:pt x="61659" y="146909"/>
                </a:lnTo>
                <a:lnTo>
                  <a:pt x="64579" y="143655"/>
                </a:lnTo>
                <a:lnTo>
                  <a:pt x="68112" y="140533"/>
                </a:lnTo>
                <a:lnTo>
                  <a:pt x="72056" y="137499"/>
                </a:lnTo>
                <a:lnTo>
                  <a:pt x="76273" y="134524"/>
                </a:lnTo>
                <a:lnTo>
                  <a:pt x="79878" y="130636"/>
                </a:lnTo>
                <a:lnTo>
                  <a:pt x="83075" y="126138"/>
                </a:lnTo>
                <a:lnTo>
                  <a:pt x="86000" y="121236"/>
                </a:lnTo>
                <a:lnTo>
                  <a:pt x="89537" y="116062"/>
                </a:lnTo>
                <a:lnTo>
                  <a:pt x="93483" y="110707"/>
                </a:lnTo>
                <a:lnTo>
                  <a:pt x="97701" y="105233"/>
                </a:lnTo>
                <a:lnTo>
                  <a:pt x="101307" y="99679"/>
                </a:lnTo>
                <a:lnTo>
                  <a:pt x="104505" y="94070"/>
                </a:lnTo>
                <a:lnTo>
                  <a:pt x="107430" y="88426"/>
                </a:lnTo>
                <a:lnTo>
                  <a:pt x="110174" y="82759"/>
                </a:lnTo>
                <a:lnTo>
                  <a:pt x="115340" y="71382"/>
                </a:lnTo>
                <a:lnTo>
                  <a:pt x="117829" y="66633"/>
                </a:lnTo>
                <a:lnTo>
                  <a:pt x="120281" y="62516"/>
                </a:lnTo>
                <a:lnTo>
                  <a:pt x="122711" y="58817"/>
                </a:lnTo>
                <a:lnTo>
                  <a:pt x="125124" y="54447"/>
                </a:lnTo>
                <a:lnTo>
                  <a:pt x="127526" y="49629"/>
                </a:lnTo>
                <a:lnTo>
                  <a:pt x="129921" y="44511"/>
                </a:lnTo>
                <a:lnTo>
                  <a:pt x="131519" y="40147"/>
                </a:lnTo>
                <a:lnTo>
                  <a:pt x="132583" y="36285"/>
                </a:lnTo>
                <a:lnTo>
                  <a:pt x="133293" y="32758"/>
                </a:lnTo>
                <a:lnTo>
                  <a:pt x="134560" y="29455"/>
                </a:lnTo>
                <a:lnTo>
                  <a:pt x="136198" y="26300"/>
                </a:lnTo>
                <a:lnTo>
                  <a:pt x="138084" y="23244"/>
                </a:lnTo>
                <a:lnTo>
                  <a:pt x="138548" y="20254"/>
                </a:lnTo>
                <a:lnTo>
                  <a:pt x="138063" y="17308"/>
                </a:lnTo>
                <a:lnTo>
                  <a:pt x="136946" y="14392"/>
                </a:lnTo>
                <a:lnTo>
                  <a:pt x="136201" y="11495"/>
                </a:lnTo>
                <a:lnTo>
                  <a:pt x="135705" y="8611"/>
                </a:lnTo>
                <a:lnTo>
                  <a:pt x="135374" y="5736"/>
                </a:lnTo>
                <a:lnTo>
                  <a:pt x="134360" y="3820"/>
                </a:lnTo>
                <a:lnTo>
                  <a:pt x="132890" y="2542"/>
                </a:lnTo>
                <a:lnTo>
                  <a:pt x="129140" y="1123"/>
                </a:lnTo>
                <a:lnTo>
                  <a:pt x="124827" y="491"/>
                </a:lnTo>
                <a:lnTo>
                  <a:pt x="121772" y="323"/>
                </a:lnTo>
                <a:lnTo>
                  <a:pt x="114145" y="136"/>
                </a:lnTo>
                <a:lnTo>
                  <a:pt x="90747" y="0"/>
                </a:lnTo>
                <a:lnTo>
                  <a:pt x="87146" y="948"/>
                </a:lnTo>
                <a:lnTo>
                  <a:pt x="83157" y="2533"/>
                </a:lnTo>
                <a:lnTo>
                  <a:pt x="78911" y="4542"/>
                </a:lnTo>
                <a:lnTo>
                  <a:pt x="74493" y="6833"/>
                </a:lnTo>
                <a:lnTo>
                  <a:pt x="65351" y="11920"/>
                </a:lnTo>
                <a:lnTo>
                  <a:pt x="51278" y="20138"/>
                </a:lnTo>
                <a:lnTo>
                  <a:pt x="47340" y="22946"/>
                </a:lnTo>
                <a:lnTo>
                  <a:pt x="43920" y="25771"/>
                </a:lnTo>
                <a:lnTo>
                  <a:pt x="40846" y="28606"/>
                </a:lnTo>
                <a:lnTo>
                  <a:pt x="38004" y="30496"/>
                </a:lnTo>
                <a:lnTo>
                  <a:pt x="35315" y="31756"/>
                </a:lnTo>
                <a:lnTo>
                  <a:pt x="27556" y="3427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6" name="SMARTInkAnnotation125"/>
          <p:cNvSpPr/>
          <p:nvPr/>
        </p:nvSpPr>
        <p:spPr>
          <a:xfrm>
            <a:off x="5050631" y="5443537"/>
            <a:ext cx="142876" cy="17146"/>
          </a:xfrm>
          <a:custGeom>
            <a:avLst/>
            <a:gdLst/>
            <a:ahLst/>
            <a:cxnLst/>
            <a:rect l="0" t="0" r="0" b="0"/>
            <a:pathLst>
              <a:path w="142876" h="17146">
                <a:moveTo>
                  <a:pt x="0" y="17145"/>
                </a:moveTo>
                <a:lnTo>
                  <a:pt x="10642" y="17145"/>
                </a:lnTo>
                <a:lnTo>
                  <a:pt x="12651" y="16192"/>
                </a:lnTo>
                <a:lnTo>
                  <a:pt x="14784" y="14605"/>
                </a:lnTo>
                <a:lnTo>
                  <a:pt x="17000" y="12595"/>
                </a:lnTo>
                <a:lnTo>
                  <a:pt x="20064" y="11253"/>
                </a:lnTo>
                <a:lnTo>
                  <a:pt x="23695" y="10360"/>
                </a:lnTo>
                <a:lnTo>
                  <a:pt x="27703" y="9764"/>
                </a:lnTo>
                <a:lnTo>
                  <a:pt x="31962" y="9367"/>
                </a:lnTo>
                <a:lnTo>
                  <a:pt x="36390" y="9102"/>
                </a:lnTo>
                <a:lnTo>
                  <a:pt x="40929" y="8926"/>
                </a:lnTo>
                <a:lnTo>
                  <a:pt x="44748" y="7855"/>
                </a:lnTo>
                <a:lnTo>
                  <a:pt x="48089" y="6190"/>
                </a:lnTo>
                <a:lnTo>
                  <a:pt x="51109" y="4126"/>
                </a:lnTo>
                <a:lnTo>
                  <a:pt x="54710" y="2751"/>
                </a:lnTo>
                <a:lnTo>
                  <a:pt x="58698" y="1834"/>
                </a:lnTo>
                <a:lnTo>
                  <a:pt x="62945" y="1223"/>
                </a:lnTo>
                <a:lnTo>
                  <a:pt x="66569" y="815"/>
                </a:lnTo>
                <a:lnTo>
                  <a:pt x="69780" y="544"/>
                </a:lnTo>
                <a:lnTo>
                  <a:pt x="72713" y="362"/>
                </a:lnTo>
                <a:lnTo>
                  <a:pt x="80206" y="162"/>
                </a:lnTo>
                <a:lnTo>
                  <a:pt x="14287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7" name="SMARTInkAnnotation126"/>
          <p:cNvSpPr/>
          <p:nvPr/>
        </p:nvSpPr>
        <p:spPr>
          <a:xfrm>
            <a:off x="5029200" y="5554979"/>
            <a:ext cx="200026" cy="17147"/>
          </a:xfrm>
          <a:custGeom>
            <a:avLst/>
            <a:gdLst/>
            <a:ahLst/>
            <a:cxnLst/>
            <a:rect l="0" t="0" r="0" b="0"/>
            <a:pathLst>
              <a:path w="200026" h="17147">
                <a:moveTo>
                  <a:pt x="0" y="17146"/>
                </a:moveTo>
                <a:lnTo>
                  <a:pt x="14434" y="17146"/>
                </a:lnTo>
                <a:lnTo>
                  <a:pt x="17560" y="16194"/>
                </a:lnTo>
                <a:lnTo>
                  <a:pt x="20438" y="14606"/>
                </a:lnTo>
                <a:lnTo>
                  <a:pt x="23150" y="12595"/>
                </a:lnTo>
                <a:lnTo>
                  <a:pt x="26546" y="11254"/>
                </a:lnTo>
                <a:lnTo>
                  <a:pt x="30397" y="10361"/>
                </a:lnTo>
                <a:lnTo>
                  <a:pt x="34552" y="9765"/>
                </a:lnTo>
                <a:lnTo>
                  <a:pt x="38910" y="9367"/>
                </a:lnTo>
                <a:lnTo>
                  <a:pt x="43402" y="9103"/>
                </a:lnTo>
                <a:lnTo>
                  <a:pt x="52627" y="8809"/>
                </a:lnTo>
                <a:lnTo>
                  <a:pt x="76231" y="8604"/>
                </a:lnTo>
                <a:lnTo>
                  <a:pt x="80983" y="7641"/>
                </a:lnTo>
                <a:lnTo>
                  <a:pt x="85738" y="6047"/>
                </a:lnTo>
                <a:lnTo>
                  <a:pt x="90496" y="4032"/>
                </a:lnTo>
                <a:lnTo>
                  <a:pt x="95256" y="2688"/>
                </a:lnTo>
                <a:lnTo>
                  <a:pt x="100017" y="1792"/>
                </a:lnTo>
                <a:lnTo>
                  <a:pt x="104777" y="1195"/>
                </a:lnTo>
                <a:lnTo>
                  <a:pt x="109539" y="797"/>
                </a:lnTo>
                <a:lnTo>
                  <a:pt x="114301" y="531"/>
                </a:lnTo>
                <a:lnTo>
                  <a:pt x="124619" y="236"/>
                </a:lnTo>
                <a:lnTo>
                  <a:pt x="200025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18" name="SMARTInkAnnotation127"/>
          <p:cNvSpPr/>
          <p:nvPr/>
        </p:nvSpPr>
        <p:spPr>
          <a:xfrm>
            <a:off x="5358136" y="5263516"/>
            <a:ext cx="364009" cy="393919"/>
          </a:xfrm>
          <a:custGeom>
            <a:avLst/>
            <a:gdLst/>
            <a:ahLst/>
            <a:cxnLst/>
            <a:rect l="0" t="0" r="0" b="0"/>
            <a:pathLst>
              <a:path w="364009" h="393919">
                <a:moveTo>
                  <a:pt x="314001" y="17144"/>
                </a:moveTo>
                <a:lnTo>
                  <a:pt x="300794" y="17144"/>
                </a:lnTo>
                <a:lnTo>
                  <a:pt x="300434" y="16191"/>
                </a:lnTo>
                <a:lnTo>
                  <a:pt x="300034" y="12594"/>
                </a:lnTo>
                <a:lnTo>
                  <a:pt x="299134" y="11252"/>
                </a:lnTo>
                <a:lnTo>
                  <a:pt x="297740" y="10359"/>
                </a:lnTo>
                <a:lnTo>
                  <a:pt x="293591" y="8924"/>
                </a:lnTo>
                <a:lnTo>
                  <a:pt x="286508" y="8602"/>
                </a:lnTo>
                <a:lnTo>
                  <a:pt x="279937" y="2686"/>
                </a:lnTo>
                <a:lnTo>
                  <a:pt x="275578" y="1194"/>
                </a:lnTo>
                <a:lnTo>
                  <a:pt x="266312" y="235"/>
                </a:lnTo>
                <a:lnTo>
                  <a:pt x="256839" y="46"/>
                </a:lnTo>
                <a:lnTo>
                  <a:pt x="233039" y="0"/>
                </a:lnTo>
                <a:lnTo>
                  <a:pt x="222102" y="4550"/>
                </a:lnTo>
                <a:lnTo>
                  <a:pt x="209095" y="8729"/>
                </a:lnTo>
                <a:lnTo>
                  <a:pt x="200966" y="12769"/>
                </a:lnTo>
                <a:lnTo>
                  <a:pt x="192061" y="15200"/>
                </a:lnTo>
                <a:lnTo>
                  <a:pt x="187464" y="15848"/>
                </a:lnTo>
                <a:lnTo>
                  <a:pt x="180239" y="19108"/>
                </a:lnTo>
                <a:lnTo>
                  <a:pt x="169594" y="26298"/>
                </a:lnTo>
                <a:lnTo>
                  <a:pt x="165342" y="28962"/>
                </a:lnTo>
                <a:lnTo>
                  <a:pt x="156385" y="31921"/>
                </a:lnTo>
                <a:lnTo>
                  <a:pt x="151773" y="32710"/>
                </a:lnTo>
                <a:lnTo>
                  <a:pt x="144533" y="36127"/>
                </a:lnTo>
                <a:lnTo>
                  <a:pt x="133879" y="43406"/>
                </a:lnTo>
                <a:lnTo>
                  <a:pt x="129626" y="46082"/>
                </a:lnTo>
                <a:lnTo>
                  <a:pt x="122784" y="54135"/>
                </a:lnTo>
                <a:lnTo>
                  <a:pt x="119848" y="58950"/>
                </a:lnTo>
                <a:lnTo>
                  <a:pt x="112352" y="66839"/>
                </a:lnTo>
                <a:lnTo>
                  <a:pt x="103730" y="73521"/>
                </a:lnTo>
                <a:lnTo>
                  <a:pt x="94605" y="79665"/>
                </a:lnTo>
                <a:lnTo>
                  <a:pt x="87376" y="88111"/>
                </a:lnTo>
                <a:lnTo>
                  <a:pt x="84336" y="93031"/>
                </a:lnTo>
                <a:lnTo>
                  <a:pt x="76726" y="101037"/>
                </a:lnTo>
                <a:lnTo>
                  <a:pt x="72474" y="104505"/>
                </a:lnTo>
                <a:lnTo>
                  <a:pt x="65633" y="113439"/>
                </a:lnTo>
                <a:lnTo>
                  <a:pt x="59946" y="123759"/>
                </a:lnTo>
                <a:lnTo>
                  <a:pt x="54773" y="134696"/>
                </a:lnTo>
                <a:lnTo>
                  <a:pt x="47712" y="145907"/>
                </a:lnTo>
                <a:lnTo>
                  <a:pt x="40075" y="157239"/>
                </a:lnTo>
                <a:lnTo>
                  <a:pt x="34036" y="168626"/>
                </a:lnTo>
                <a:lnTo>
                  <a:pt x="28706" y="180037"/>
                </a:lnTo>
                <a:lnTo>
                  <a:pt x="23691" y="191458"/>
                </a:lnTo>
                <a:lnTo>
                  <a:pt x="18816" y="202885"/>
                </a:lnTo>
                <a:lnTo>
                  <a:pt x="16120" y="214313"/>
                </a:lnTo>
                <a:lnTo>
                  <a:pt x="15401" y="220027"/>
                </a:lnTo>
                <a:lnTo>
                  <a:pt x="12486" y="228916"/>
                </a:lnTo>
                <a:lnTo>
                  <a:pt x="10597" y="232621"/>
                </a:lnTo>
                <a:lnTo>
                  <a:pt x="8499" y="241817"/>
                </a:lnTo>
                <a:lnTo>
                  <a:pt x="7939" y="246936"/>
                </a:lnTo>
                <a:lnTo>
                  <a:pt x="5201" y="255163"/>
                </a:lnTo>
                <a:lnTo>
                  <a:pt x="3359" y="258691"/>
                </a:lnTo>
                <a:lnTo>
                  <a:pt x="1313" y="267691"/>
                </a:lnTo>
                <a:lnTo>
                  <a:pt x="404" y="278041"/>
                </a:lnTo>
                <a:lnTo>
                  <a:pt x="0" y="288991"/>
                </a:lnTo>
                <a:lnTo>
                  <a:pt x="685" y="293625"/>
                </a:lnTo>
                <a:lnTo>
                  <a:pt x="4649" y="304699"/>
                </a:lnTo>
                <a:lnTo>
                  <a:pt x="5855" y="310999"/>
                </a:lnTo>
                <a:lnTo>
                  <a:pt x="8508" y="316973"/>
                </a:lnTo>
                <a:lnTo>
                  <a:pt x="10327" y="319900"/>
                </a:lnTo>
                <a:lnTo>
                  <a:pt x="12347" y="325692"/>
                </a:lnTo>
                <a:lnTo>
                  <a:pt x="12886" y="328570"/>
                </a:lnTo>
                <a:lnTo>
                  <a:pt x="15601" y="334308"/>
                </a:lnTo>
                <a:lnTo>
                  <a:pt x="23812" y="345753"/>
                </a:lnTo>
                <a:lnTo>
                  <a:pt x="30054" y="350516"/>
                </a:lnTo>
                <a:lnTo>
                  <a:pt x="38979" y="356550"/>
                </a:lnTo>
                <a:lnTo>
                  <a:pt x="49690" y="363430"/>
                </a:lnTo>
                <a:lnTo>
                  <a:pt x="57625" y="368968"/>
                </a:lnTo>
                <a:lnTo>
                  <a:pt x="68558" y="377663"/>
                </a:lnTo>
                <a:lnTo>
                  <a:pt x="78181" y="382162"/>
                </a:lnTo>
                <a:lnTo>
                  <a:pt x="87748" y="385114"/>
                </a:lnTo>
                <a:lnTo>
                  <a:pt x="97292" y="389601"/>
                </a:lnTo>
                <a:lnTo>
                  <a:pt x="106826" y="392231"/>
                </a:lnTo>
                <a:lnTo>
                  <a:pt x="116355" y="393399"/>
                </a:lnTo>
                <a:lnTo>
                  <a:pt x="125881" y="393918"/>
                </a:lnTo>
                <a:lnTo>
                  <a:pt x="135407" y="391610"/>
                </a:lnTo>
                <a:lnTo>
                  <a:pt x="144932" y="388361"/>
                </a:lnTo>
                <a:lnTo>
                  <a:pt x="154457" y="386917"/>
                </a:lnTo>
                <a:lnTo>
                  <a:pt x="163982" y="383735"/>
                </a:lnTo>
                <a:lnTo>
                  <a:pt x="174301" y="379146"/>
                </a:lnTo>
                <a:lnTo>
                  <a:pt x="186825" y="373932"/>
                </a:lnTo>
                <a:lnTo>
                  <a:pt x="192704" y="371207"/>
                </a:lnTo>
                <a:lnTo>
                  <a:pt x="203471" y="365640"/>
                </a:lnTo>
                <a:lnTo>
                  <a:pt x="209359" y="362822"/>
                </a:lnTo>
                <a:lnTo>
                  <a:pt x="222249" y="357151"/>
                </a:lnTo>
                <a:lnTo>
                  <a:pt x="228228" y="353353"/>
                </a:lnTo>
                <a:lnTo>
                  <a:pt x="239103" y="344052"/>
                </a:lnTo>
                <a:lnTo>
                  <a:pt x="249227" y="333569"/>
                </a:lnTo>
                <a:lnTo>
                  <a:pt x="254150" y="328107"/>
                </a:lnTo>
                <a:lnTo>
                  <a:pt x="259813" y="323512"/>
                </a:lnTo>
                <a:lnTo>
                  <a:pt x="265969" y="319497"/>
                </a:lnTo>
                <a:lnTo>
                  <a:pt x="272455" y="315867"/>
                </a:lnTo>
                <a:lnTo>
                  <a:pt x="278366" y="311543"/>
                </a:lnTo>
                <a:lnTo>
                  <a:pt x="289168" y="301658"/>
                </a:lnTo>
                <a:lnTo>
                  <a:pt x="297143" y="290915"/>
                </a:lnTo>
                <a:lnTo>
                  <a:pt x="304127" y="279790"/>
                </a:lnTo>
                <a:lnTo>
                  <a:pt x="312523" y="268495"/>
                </a:lnTo>
                <a:lnTo>
                  <a:pt x="321546" y="257126"/>
                </a:lnTo>
                <a:lnTo>
                  <a:pt x="348355" y="224547"/>
                </a:lnTo>
                <a:lnTo>
                  <a:pt x="353082" y="216321"/>
                </a:lnTo>
                <a:lnTo>
                  <a:pt x="354343" y="212793"/>
                </a:lnTo>
                <a:lnTo>
                  <a:pt x="355977" y="210442"/>
                </a:lnTo>
                <a:lnTo>
                  <a:pt x="357860" y="208874"/>
                </a:lnTo>
                <a:lnTo>
                  <a:pt x="362793" y="206358"/>
                </a:lnTo>
                <a:lnTo>
                  <a:pt x="363198" y="205200"/>
                </a:lnTo>
                <a:lnTo>
                  <a:pt x="364007" y="197173"/>
                </a:lnTo>
                <a:lnTo>
                  <a:pt x="364007" y="197170"/>
                </a:lnTo>
                <a:lnTo>
                  <a:pt x="364008" y="197169"/>
                </a:lnTo>
                <a:lnTo>
                  <a:pt x="356864" y="197166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8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ty">
  <a:themeElements>
    <a:clrScheme name="Clarity">
      <a:dk1>
        <a:srgbClr xmlns:mc="http://schemas.openxmlformats.org/markup-compatibility/2006" xmlns:a14="http://schemas.microsoft.com/office/drawing/2010/main" val="292934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D2533C" mc:Ignorable=""/>
      </a:dk2>
      <a:lt2>
        <a:srgbClr xmlns:mc="http://schemas.openxmlformats.org/markup-compatibility/2006" xmlns:a14="http://schemas.microsoft.com/office/drawing/2010/main" val="F3F2DC" mc:Ignorable=""/>
      </a:lt2>
      <a:accent1>
        <a:srgbClr xmlns:mc="http://schemas.openxmlformats.org/markup-compatibility/2006" xmlns:a14="http://schemas.microsoft.com/office/drawing/2010/main" val="93A299" mc:Ignorable=""/>
      </a:accent1>
      <a:accent2>
        <a:srgbClr xmlns:mc="http://schemas.openxmlformats.org/markup-compatibility/2006" xmlns:a14="http://schemas.microsoft.com/office/drawing/2010/main" val="AD8F67" mc:Ignorable=""/>
      </a:accent2>
      <a:accent3>
        <a:srgbClr xmlns:mc="http://schemas.openxmlformats.org/markup-compatibility/2006" xmlns:a14="http://schemas.microsoft.com/office/drawing/2010/main" val="726056" mc:Ignorable=""/>
      </a:accent3>
      <a:accent4>
        <a:srgbClr xmlns:mc="http://schemas.openxmlformats.org/markup-compatibility/2006" xmlns:a14="http://schemas.microsoft.com/office/drawing/2010/main" val="4C5A6A" mc:Ignorable=""/>
      </a:accent4>
      <a:accent5>
        <a:srgbClr xmlns:mc="http://schemas.openxmlformats.org/markup-compatibility/2006" xmlns:a14="http://schemas.microsoft.com/office/drawing/2010/main" val="808DA0" mc:Ignorable=""/>
      </a:accent5>
      <a:accent6>
        <a:srgbClr xmlns:mc="http://schemas.openxmlformats.org/markup-compatibility/2006" xmlns:a14="http://schemas.microsoft.com/office/drawing/2010/main" val="79463D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40</Words>
  <Application>Microsoft Office PowerPoint</Application>
  <PresentationFormat>On-screen Show (4:3)</PresentationFormat>
  <Paragraphs>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Clarity</vt:lpstr>
      <vt:lpstr>Law of cosines</vt:lpstr>
      <vt:lpstr>What is the law of cosines?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Law of cosines</dc:title>
  <dc:creator>Ameena</dc:creator>
  <cp:lastModifiedBy>Ameena</cp:lastModifiedBy>
  <cp:revision>5</cp:revision>
  <dcterms:created xsi:type="dcterms:W3CDTF">2010-02-22T15:51:49Z</dcterms:created>
  <dcterms:modified xsi:type="dcterms:W3CDTF">2010-02-22T17:43:01Z</dcterms:modified>
</cp:coreProperties>
</file>